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4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7a278c94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7a278c94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7a278c94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7a278c94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7a278c94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7a278c94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7a278c94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7a278c94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7a278c94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7a278c94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7a278c94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7a278c9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7a278c94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7a278c94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ropbox.com/s/qj8k1yu7k02w2dy/2023%20NCSEF%20Project%20Presentation%20Slides%20Format.pdf?dl=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Science Fair Presentation Template</a:t>
            </a:r>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is a template to use for your presentation</a:t>
            </a:r>
            <a:endParaRPr/>
          </a:p>
          <a:p>
            <a:pPr marL="457200" lvl="0" indent="-342900" algn="l" rtl="0">
              <a:spcBef>
                <a:spcPts val="0"/>
              </a:spcBef>
              <a:spcAft>
                <a:spcPts val="0"/>
              </a:spcAft>
              <a:buSzPts val="1800"/>
              <a:buChar char="●"/>
            </a:pPr>
            <a:r>
              <a:rPr lang="en"/>
              <a:t>All slides are labeled according to Science Fair Guidelines (Please keep the titles the same)</a:t>
            </a:r>
            <a:endParaRPr/>
          </a:p>
          <a:p>
            <a:pPr marL="457200" lvl="0" indent="-342900" algn="l" rtl="0">
              <a:spcBef>
                <a:spcPts val="0"/>
              </a:spcBef>
              <a:spcAft>
                <a:spcPts val="0"/>
              </a:spcAft>
              <a:buSzPts val="1800"/>
              <a:buChar char="●"/>
            </a:pPr>
            <a:r>
              <a:rPr lang="en"/>
              <a:t>Instructions for what information should be included is on each slide- you delete this and add the content relevant to your presentation</a:t>
            </a:r>
            <a:endParaRPr/>
          </a:p>
          <a:p>
            <a:pPr marL="457200" lvl="0" indent="-342900" algn="l" rtl="0">
              <a:spcBef>
                <a:spcPts val="0"/>
              </a:spcBef>
              <a:spcAft>
                <a:spcPts val="0"/>
              </a:spcAft>
              <a:buSzPts val="1800"/>
              <a:buChar char="●"/>
            </a:pPr>
            <a:r>
              <a:rPr lang="en"/>
              <a:t>You may add additional slides if needed for the various sections (Remember that you may only have a total of 12 pages)</a:t>
            </a:r>
            <a:endParaRPr/>
          </a:p>
          <a:p>
            <a:pPr marL="457200" lvl="0" indent="-342900" algn="l" rtl="0">
              <a:spcBef>
                <a:spcPts val="0"/>
              </a:spcBef>
              <a:spcAft>
                <a:spcPts val="0"/>
              </a:spcAft>
              <a:buSzPts val="1800"/>
              <a:buChar char="●"/>
            </a:pPr>
            <a:r>
              <a:rPr lang="en"/>
              <a:t>Please refer to the </a:t>
            </a:r>
            <a:r>
              <a:rPr lang="en" u="sng">
                <a:solidFill>
                  <a:schemeClr val="hlink"/>
                </a:solidFill>
                <a:hlinkClick r:id="rId3"/>
              </a:rPr>
              <a:t>Project Presentation Instructions</a:t>
            </a:r>
            <a:r>
              <a:rPr lang="en"/>
              <a:t> provided by your teacher</a:t>
            </a:r>
            <a:endParaRPr/>
          </a:p>
          <a:p>
            <a:pPr marL="457200" lvl="0" indent="-342900" algn="l" rtl="0">
              <a:spcBef>
                <a:spcPts val="0"/>
              </a:spcBef>
              <a:spcAft>
                <a:spcPts val="0"/>
              </a:spcAft>
              <a:buSzPts val="1800"/>
              <a:buChar char="●"/>
            </a:pPr>
            <a:r>
              <a:rPr lang="en" b="1" u="sng">
                <a:highlight>
                  <a:schemeClr val="accent6"/>
                </a:highlight>
              </a:rPr>
              <a:t>Once you understand what you’re doing, delete this slide as it is not part of your presentation! :) </a:t>
            </a:r>
            <a:endParaRPr b="1" u="sng">
              <a:highlight>
                <a:schemeClr val="accent6"/>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dirty="0">
                <a:solidFill>
                  <a:srgbClr val="FF0000"/>
                </a:solidFill>
              </a:rPr>
              <a:t>Project ID </a:t>
            </a:r>
            <a:endParaRPr sz="3100" dirty="0">
              <a:solidFill>
                <a:srgbClr val="FF0000"/>
              </a:solidFill>
            </a:endParaRPr>
          </a:p>
          <a:p>
            <a:pPr marL="0" lvl="0" indent="0" algn="ctr" rtl="0">
              <a:spcBef>
                <a:spcPts val="0"/>
              </a:spcBef>
              <a:spcAft>
                <a:spcPts val="0"/>
              </a:spcAft>
              <a:buNone/>
            </a:pPr>
            <a:r>
              <a:rPr lang="en" sz="900" dirty="0">
                <a:solidFill>
                  <a:srgbClr val="FF0000"/>
                </a:solidFill>
              </a:rPr>
              <a:t>The project ID will be provided by your teacher prior to the school fair.</a:t>
            </a:r>
            <a:endParaRPr sz="3100" dirty="0">
              <a:solidFill>
                <a:srgbClr val="FF0000"/>
              </a:solidFill>
            </a:endParaRPr>
          </a:p>
          <a:p>
            <a:pPr marL="0" lvl="0" indent="0" algn="ctr" rtl="0">
              <a:spcBef>
                <a:spcPts val="0"/>
              </a:spcBef>
              <a:spcAft>
                <a:spcPts val="0"/>
              </a:spcAft>
              <a:buNone/>
            </a:pPr>
            <a:r>
              <a:rPr lang="en" sz="3100" dirty="0">
                <a:solidFill>
                  <a:srgbClr val="FF0000"/>
                </a:solidFill>
              </a:rPr>
              <a:t> Project Title </a:t>
            </a:r>
            <a:endParaRPr sz="3100" dirty="0">
              <a:solidFill>
                <a:srgbClr val="FF0000"/>
              </a:solidFill>
            </a:endParaRPr>
          </a:p>
          <a:p>
            <a:pPr marL="0" lvl="0" indent="0" algn="ctr" rtl="0">
              <a:spcBef>
                <a:spcPts val="0"/>
              </a:spcBef>
              <a:spcAft>
                <a:spcPts val="0"/>
              </a:spcAft>
              <a:buNone/>
            </a:pPr>
            <a:r>
              <a:rPr lang="en" sz="3100" dirty="0">
                <a:solidFill>
                  <a:srgbClr val="FF0000"/>
                </a:solidFill>
              </a:rPr>
              <a:t>Finalist Name (s) </a:t>
            </a:r>
            <a:endParaRPr sz="3100" dirty="0">
              <a:solidFill>
                <a:srgbClr val="FF0000"/>
              </a:solidFill>
            </a:endParaRPr>
          </a:p>
          <a:p>
            <a:pPr marL="0" lvl="0" indent="0" algn="ctr" rtl="0">
              <a:spcBef>
                <a:spcPts val="0"/>
              </a:spcBef>
              <a:spcAft>
                <a:spcPts val="0"/>
              </a:spcAft>
              <a:buNone/>
            </a:pPr>
            <a:r>
              <a:rPr lang="en-US" sz="3100" dirty="0" smtClean="0"/>
              <a:t>School </a:t>
            </a:r>
            <a:r>
              <a:rPr lang="en-US" sz="3100" dirty="0" smtClean="0"/>
              <a:t>Name </a:t>
            </a:r>
            <a:br>
              <a:rPr lang="en-US" sz="3100" dirty="0" smtClean="0"/>
            </a:br>
            <a:r>
              <a:rPr lang="en-US" sz="3100" dirty="0" smtClean="0"/>
              <a:t>City Name, State Name</a:t>
            </a:r>
            <a:br>
              <a:rPr lang="en-US" sz="3100" dirty="0" smtClean="0"/>
            </a:br>
            <a:r>
              <a:rPr lang="en-US" sz="3100" dirty="0" smtClean="0"/>
              <a:t>Country Name</a:t>
            </a:r>
            <a:endParaRPr sz="3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 What is your Research Question?</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Explain what is known or has already been done in your research area. Include a brief summary of what you know and what is already factually understood about this topic. If this is a continuation project, a brief summary of your prior research is appropriate here. Be sure to distinguish your previous work from this year’s project. </a:t>
            </a:r>
            <a:endParaRPr/>
          </a:p>
          <a:p>
            <a:pPr marL="457200" lvl="0" indent="-342900" algn="l" rtl="0">
              <a:spcBef>
                <a:spcPts val="0"/>
              </a:spcBef>
              <a:spcAft>
                <a:spcPts val="0"/>
              </a:spcAft>
              <a:buSzPts val="1800"/>
              <a:buChar char="●"/>
            </a:pPr>
            <a:r>
              <a:rPr lang="en"/>
              <a:t> What were you trying to find out? Include a description of your purpose, your research question, and/or your hypothesis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37450" y="502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 Explain your methodology and Procedures for carrying out your project in detail</a:t>
            </a:r>
            <a:endParaRPr/>
          </a:p>
        </p:txBody>
      </p:sp>
      <p:sp>
        <p:nvSpPr>
          <p:cNvPr id="72" name="Google Shape;72;p16"/>
          <p:cNvSpPr txBox="1">
            <a:spLocks noGrp="1"/>
          </p:cNvSpPr>
          <p:nvPr>
            <p:ph type="body" idx="1"/>
          </p:nvPr>
        </p:nvSpPr>
        <p:spPr>
          <a:xfrm>
            <a:off x="311700" y="16300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did you do? What data did you collect and how did you collect that data? Discuss your control group and the variables you tested. </a:t>
            </a:r>
            <a:endParaRPr/>
          </a:p>
          <a:p>
            <a:pPr marL="457200" lvl="0" indent="-342900" algn="l" rtl="0">
              <a:spcBef>
                <a:spcPts val="0"/>
              </a:spcBef>
              <a:spcAft>
                <a:spcPts val="0"/>
              </a:spcAft>
              <a:buSzPts val="1800"/>
              <a:buChar char="●"/>
            </a:pPr>
            <a:r>
              <a:rPr lang="en"/>
              <a:t> DO NOT include a list of materials.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What were the results of your project?</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Include tables and figures which illustrate your data. </a:t>
            </a:r>
            <a:endParaRPr/>
          </a:p>
          <a:p>
            <a:pPr marL="457200" lvl="0" indent="-342900" algn="l" rtl="0">
              <a:spcBef>
                <a:spcPts val="0"/>
              </a:spcBef>
              <a:spcAft>
                <a:spcPts val="0"/>
              </a:spcAft>
              <a:buSzPts val="1800"/>
              <a:buChar char="●"/>
            </a:pPr>
            <a:r>
              <a:rPr lang="en"/>
              <a:t> Include relevant statistical analysis of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 What is your Interpretation of Project Results?</a:t>
            </a:r>
            <a:endParaRPr/>
          </a:p>
        </p:txBody>
      </p:sp>
      <p:sp>
        <p:nvSpPr>
          <p:cNvPr id="84" name="Google Shape;84;p18"/>
          <p:cNvSpPr txBox="1">
            <a:spLocks noGrp="1"/>
          </p:cNvSpPr>
          <p:nvPr>
            <p:ph type="body" idx="1"/>
          </p:nvPr>
        </p:nvSpPr>
        <p:spPr>
          <a:xfrm>
            <a:off x="311700" y="14935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do these results mean? Compare your results with theories, published data, commonly held beliefs, and expected results. </a:t>
            </a:r>
            <a:endParaRPr/>
          </a:p>
          <a:p>
            <a:pPr marL="457200" lvl="0" indent="-342900" algn="l" rtl="0">
              <a:spcBef>
                <a:spcPts val="0"/>
              </a:spcBef>
              <a:spcAft>
                <a:spcPts val="0"/>
              </a:spcAft>
              <a:buSzPts val="1800"/>
              <a:buChar char="●"/>
            </a:pPr>
            <a:r>
              <a:rPr lang="en"/>
              <a:t>Discuss possible errors. Did any questions or problems arise that you were not expecting? How did the data vary between repeated observations of similar events? How were results affected by uncontrolled events?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do these results mean in the context of the literature review and other work being done in your research area? How do the results address your research question? Do your results support your hypothesis? </a:t>
            </a:r>
            <a:endParaRPr/>
          </a:p>
          <a:p>
            <a:pPr marL="457200" lvl="0" indent="-342900" algn="l" rtl="0">
              <a:spcBef>
                <a:spcPts val="0"/>
              </a:spcBef>
              <a:spcAft>
                <a:spcPts val="0"/>
              </a:spcAft>
              <a:buSzPts val="1800"/>
              <a:buChar char="●"/>
            </a:pPr>
            <a:r>
              <a:rPr lang="en"/>
              <a:t> What application(s) do you see for your 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section should not exceed one page. Limit your list to the most important references. </a:t>
            </a:r>
            <a:endParaRPr/>
          </a:p>
          <a:p>
            <a:pPr marL="457200" lvl="0" indent="-342900" algn="l" rtl="0">
              <a:spcBef>
                <a:spcPts val="0"/>
              </a:spcBef>
              <a:spcAft>
                <a:spcPts val="0"/>
              </a:spcAft>
              <a:buSzPts val="1800"/>
              <a:buChar char="●"/>
            </a:pPr>
            <a:r>
              <a:rPr lang="en"/>
              <a:t>List the references/documentation used which were not of your own creation (i.e., books, journal articles).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On-screen Show (16:9)</PresentationFormat>
  <Paragraphs>30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Simple Light</vt:lpstr>
      <vt:lpstr>Science Fair Presentation Template</vt:lpstr>
      <vt:lpstr>Project ID  The project ID will be provided by your teacher prior to the school fair.  Project Title  Finalist Name (s)  School Name  City Name, State Name Country Name</vt:lpstr>
      <vt:lpstr>Introduction - What is your Research Question?</vt:lpstr>
      <vt:lpstr>Methods - Explain your methodology and Procedures for carrying out your project in detail</vt:lpstr>
      <vt:lpstr>Results - What were the results of your project?</vt:lpstr>
      <vt:lpstr>Discussion - What is your Interpretation of Project Results?</vt:lpstr>
      <vt:lpstr>Conclusions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Fair Presentation Template</dc:title>
  <cp:lastModifiedBy>Peter Kofi</cp:lastModifiedBy>
  <cp:revision>1</cp:revision>
  <dcterms:modified xsi:type="dcterms:W3CDTF">2024-12-08T22:03:33Z</dcterms:modified>
</cp:coreProperties>
</file>