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7a278c94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7a278c94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7a278c9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7a278c9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7a278c9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7a278c9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7a278c94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7a278c9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7a278c94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7a278c94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7a278c94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7a278c94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7a278c94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7a278c94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dropbox.com/s/qj8k1yu7k02w2dy/2023%20NCSEF%20Project%20Presentation%20Slides%20Format.pdf?dl=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Science Fair Presentation Template</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is a template to use for your presentation</a:t>
            </a:r>
            <a:endParaRPr/>
          </a:p>
          <a:p>
            <a:pPr indent="-342900" lvl="0" marL="457200" rtl="0" algn="l">
              <a:spcBef>
                <a:spcPts val="0"/>
              </a:spcBef>
              <a:spcAft>
                <a:spcPts val="0"/>
              </a:spcAft>
              <a:buSzPts val="1800"/>
              <a:buChar char="●"/>
            </a:pPr>
            <a:r>
              <a:rPr lang="en"/>
              <a:t>All slides are </a:t>
            </a:r>
            <a:r>
              <a:rPr lang="en"/>
              <a:t>labeled</a:t>
            </a:r>
            <a:r>
              <a:rPr lang="en"/>
              <a:t> according to Science Fair Guidelines (Please keep the titles the same)</a:t>
            </a:r>
            <a:endParaRPr/>
          </a:p>
          <a:p>
            <a:pPr indent="-342900" lvl="0" marL="457200" rtl="0" algn="l">
              <a:spcBef>
                <a:spcPts val="0"/>
              </a:spcBef>
              <a:spcAft>
                <a:spcPts val="0"/>
              </a:spcAft>
              <a:buSzPts val="1800"/>
              <a:buChar char="●"/>
            </a:pPr>
            <a:r>
              <a:rPr lang="en"/>
              <a:t>Instructions for what information should be included is on each slide- you delete this and add the content relevant to your presentation</a:t>
            </a:r>
            <a:endParaRPr/>
          </a:p>
          <a:p>
            <a:pPr indent="-342900" lvl="0" marL="457200" rtl="0" algn="l">
              <a:spcBef>
                <a:spcPts val="0"/>
              </a:spcBef>
              <a:spcAft>
                <a:spcPts val="0"/>
              </a:spcAft>
              <a:buSzPts val="1800"/>
              <a:buChar char="●"/>
            </a:pPr>
            <a:r>
              <a:rPr lang="en"/>
              <a:t>You may add additional slides if needed for the various sections (</a:t>
            </a:r>
            <a:r>
              <a:rPr lang="en"/>
              <a:t>Remember</a:t>
            </a:r>
            <a:r>
              <a:rPr lang="en"/>
              <a:t> that you may only have a total of 12 pages)</a:t>
            </a:r>
            <a:endParaRPr/>
          </a:p>
          <a:p>
            <a:pPr indent="-342900" lvl="0" marL="457200" rtl="0" algn="l">
              <a:spcBef>
                <a:spcPts val="0"/>
              </a:spcBef>
              <a:spcAft>
                <a:spcPts val="0"/>
              </a:spcAft>
              <a:buSzPts val="1800"/>
              <a:buChar char="●"/>
            </a:pPr>
            <a:r>
              <a:rPr lang="en"/>
              <a:t>Please refer to the </a:t>
            </a:r>
            <a:r>
              <a:rPr lang="en" u="sng">
                <a:solidFill>
                  <a:schemeClr val="hlink"/>
                </a:solidFill>
                <a:hlinkClick r:id="rId3"/>
              </a:rPr>
              <a:t>Project Presentation Instructions</a:t>
            </a:r>
            <a:r>
              <a:rPr lang="en"/>
              <a:t> provided by your teacher</a:t>
            </a:r>
            <a:endParaRPr/>
          </a:p>
          <a:p>
            <a:pPr indent="-342900" lvl="0" marL="457200" rtl="0" algn="l">
              <a:spcBef>
                <a:spcPts val="0"/>
              </a:spcBef>
              <a:spcAft>
                <a:spcPts val="0"/>
              </a:spcAft>
              <a:buSzPts val="1800"/>
              <a:buChar char="●"/>
            </a:pPr>
            <a:r>
              <a:rPr b="1" lang="en" u="sng">
                <a:highlight>
                  <a:schemeClr val="accent6"/>
                </a:highlight>
              </a:rPr>
              <a:t>Once you understand what you’re doing, d</a:t>
            </a:r>
            <a:r>
              <a:rPr b="1" lang="en" u="sng">
                <a:highlight>
                  <a:schemeClr val="accent6"/>
                </a:highlight>
              </a:rPr>
              <a:t>elete this slide as it is not part of your presentation! :) </a:t>
            </a:r>
            <a:endParaRPr b="1" u="sng">
              <a:highlight>
                <a:schemeClr val="accent6"/>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solidFill>
                  <a:srgbClr val="FF0000"/>
                </a:solidFill>
              </a:rPr>
              <a:t>Project ID </a:t>
            </a:r>
            <a:endParaRPr sz="3100">
              <a:solidFill>
                <a:srgbClr val="FF0000"/>
              </a:solidFill>
            </a:endParaRPr>
          </a:p>
          <a:p>
            <a:pPr indent="0" lvl="0" marL="0" rtl="0" algn="ctr">
              <a:spcBef>
                <a:spcPts val="0"/>
              </a:spcBef>
              <a:spcAft>
                <a:spcPts val="0"/>
              </a:spcAft>
              <a:buNone/>
            </a:pPr>
            <a:r>
              <a:rPr lang="en" sz="900">
                <a:solidFill>
                  <a:srgbClr val="FF0000"/>
                </a:solidFill>
              </a:rPr>
              <a:t>The project ID will be provided by your teacher prior to the school fair.</a:t>
            </a:r>
            <a:endParaRPr sz="3100">
              <a:solidFill>
                <a:srgbClr val="FF0000"/>
              </a:solidFill>
            </a:endParaRPr>
          </a:p>
          <a:p>
            <a:pPr indent="0" lvl="0" marL="0" rtl="0" algn="ctr">
              <a:spcBef>
                <a:spcPts val="0"/>
              </a:spcBef>
              <a:spcAft>
                <a:spcPts val="0"/>
              </a:spcAft>
              <a:buNone/>
            </a:pPr>
            <a:r>
              <a:rPr lang="en" sz="3100">
                <a:solidFill>
                  <a:srgbClr val="FF0000"/>
                </a:solidFill>
              </a:rPr>
              <a:t> Project Title </a:t>
            </a:r>
            <a:endParaRPr sz="3100">
              <a:solidFill>
                <a:srgbClr val="FF0000"/>
              </a:solidFill>
            </a:endParaRPr>
          </a:p>
          <a:p>
            <a:pPr indent="0" lvl="0" marL="0" rtl="0" algn="ctr">
              <a:spcBef>
                <a:spcPts val="0"/>
              </a:spcBef>
              <a:spcAft>
                <a:spcPts val="0"/>
              </a:spcAft>
              <a:buNone/>
            </a:pPr>
            <a:r>
              <a:rPr lang="en" sz="3100">
                <a:solidFill>
                  <a:srgbClr val="FF0000"/>
                </a:solidFill>
              </a:rPr>
              <a:t>Finalist Name (s) </a:t>
            </a:r>
            <a:endParaRPr sz="3100">
              <a:solidFill>
                <a:srgbClr val="FF0000"/>
              </a:solidFill>
            </a:endParaRPr>
          </a:p>
          <a:p>
            <a:pPr indent="0" lvl="0" marL="0" rtl="0" algn="ctr">
              <a:spcBef>
                <a:spcPts val="0"/>
              </a:spcBef>
              <a:spcAft>
                <a:spcPts val="0"/>
              </a:spcAft>
              <a:buNone/>
            </a:pPr>
            <a:r>
              <a:rPr lang="en" sz="3100"/>
              <a:t>The Academy at Lincoln </a:t>
            </a:r>
            <a:endParaRPr sz="3100"/>
          </a:p>
          <a:p>
            <a:pPr indent="0" lvl="0" marL="0" rtl="0" algn="ctr">
              <a:spcBef>
                <a:spcPts val="0"/>
              </a:spcBef>
              <a:spcAft>
                <a:spcPts val="0"/>
              </a:spcAft>
              <a:buNone/>
            </a:pPr>
            <a:r>
              <a:rPr lang="en" sz="3100"/>
              <a:t>Greensboro, North Carolina</a:t>
            </a:r>
            <a:endParaRPr sz="3100"/>
          </a:p>
          <a:p>
            <a:pPr indent="0" lvl="0" marL="0" rtl="0" algn="ctr">
              <a:spcBef>
                <a:spcPts val="0"/>
              </a:spcBef>
              <a:spcAft>
                <a:spcPts val="0"/>
              </a:spcAft>
              <a:buNone/>
            </a:pPr>
            <a:r>
              <a:rPr lang="en" sz="3100"/>
              <a:t>United States of America</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What is your R</a:t>
            </a:r>
            <a:r>
              <a:rPr lang="en"/>
              <a:t>esearch Question?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Explain what is known or has already been done in your research area. Include a brief summary of what you know and what is already factually understood about this topic. If this is a continuation project, a brief summary of your prior research is appropriate here. Be sure to distinguish your previous work from this year’s project. </a:t>
            </a:r>
            <a:endParaRPr/>
          </a:p>
          <a:p>
            <a:pPr indent="-342900" lvl="0" marL="457200" rtl="0" algn="l">
              <a:spcBef>
                <a:spcPts val="0"/>
              </a:spcBef>
              <a:spcAft>
                <a:spcPts val="0"/>
              </a:spcAft>
              <a:buSzPts val="1800"/>
              <a:buChar char="●"/>
            </a:pPr>
            <a:r>
              <a:rPr lang="en"/>
              <a:t> What were you trying to find out? Include a description of your purpose, your research question, and/or your hypothesis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37450" y="502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 Explain your methodology and Procedures for carrying out your project in detail</a:t>
            </a:r>
            <a:endParaRPr/>
          </a:p>
        </p:txBody>
      </p:sp>
      <p:sp>
        <p:nvSpPr>
          <p:cNvPr id="72" name="Google Shape;72;p16"/>
          <p:cNvSpPr txBox="1"/>
          <p:nvPr>
            <p:ph idx="1" type="body"/>
          </p:nvPr>
        </p:nvSpPr>
        <p:spPr>
          <a:xfrm>
            <a:off x="311700" y="16300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did you do? What data did you collect and how did you collect that data? Discuss your control group and the variables you tested. </a:t>
            </a:r>
            <a:endParaRPr/>
          </a:p>
          <a:p>
            <a:pPr indent="-342900" lvl="0" marL="457200" rtl="0" algn="l">
              <a:spcBef>
                <a:spcPts val="0"/>
              </a:spcBef>
              <a:spcAft>
                <a:spcPts val="0"/>
              </a:spcAft>
              <a:buSzPts val="1800"/>
              <a:buChar char="●"/>
            </a:pPr>
            <a:r>
              <a:rPr lang="en"/>
              <a:t> DO NOT include a list of materials.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What were the results of your project?</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Include tables and figures which illustrate your data. </a:t>
            </a:r>
            <a:endParaRPr/>
          </a:p>
          <a:p>
            <a:pPr indent="-342900" lvl="0" marL="457200" rtl="0" algn="l">
              <a:spcBef>
                <a:spcPts val="0"/>
              </a:spcBef>
              <a:spcAft>
                <a:spcPts val="0"/>
              </a:spcAft>
              <a:buSzPts val="1800"/>
              <a:buChar char="●"/>
            </a:pPr>
            <a:r>
              <a:rPr lang="en"/>
              <a:t> Include relevant statistical analysis of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 What is your I</a:t>
            </a:r>
            <a:r>
              <a:rPr lang="en"/>
              <a:t>nterpretation of Project Results?</a:t>
            </a:r>
            <a:endParaRPr/>
          </a:p>
        </p:txBody>
      </p:sp>
      <p:sp>
        <p:nvSpPr>
          <p:cNvPr id="84" name="Google Shape;84;p18"/>
          <p:cNvSpPr txBox="1"/>
          <p:nvPr>
            <p:ph idx="1" type="body"/>
          </p:nvPr>
        </p:nvSpPr>
        <p:spPr>
          <a:xfrm>
            <a:off x="311700" y="14935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do these results mean? Compare your results with theories, published data, commonly held beliefs, and expected results. </a:t>
            </a:r>
            <a:endParaRPr/>
          </a:p>
          <a:p>
            <a:pPr indent="-342900" lvl="0" marL="457200" rtl="0" algn="l">
              <a:spcBef>
                <a:spcPts val="0"/>
              </a:spcBef>
              <a:spcAft>
                <a:spcPts val="0"/>
              </a:spcAft>
              <a:buSzPts val="1800"/>
              <a:buChar char="●"/>
            </a:pPr>
            <a:r>
              <a:rPr lang="en"/>
              <a:t>Discuss possible errors. Did any questions or problems arise that you were not expecting? How did the data vary between repeated observations of similar events? How were results affected by uncontrolled events?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do these results mean in the context of the literature review and other work being done in your research area? How do the results address your research question? Do your results support your hypothesis? </a:t>
            </a:r>
            <a:endParaRPr/>
          </a:p>
          <a:p>
            <a:pPr indent="-342900" lvl="0" marL="457200" rtl="0" algn="l">
              <a:spcBef>
                <a:spcPts val="0"/>
              </a:spcBef>
              <a:spcAft>
                <a:spcPts val="0"/>
              </a:spcAft>
              <a:buSzPts val="1800"/>
              <a:buChar char="●"/>
            </a:pPr>
            <a:r>
              <a:rPr lang="en"/>
              <a:t> What application(s) do you see for your 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section should not exceed one page. Limit your list to the most important references. </a:t>
            </a:r>
            <a:endParaRPr/>
          </a:p>
          <a:p>
            <a:pPr indent="-342900" lvl="0" marL="457200" rtl="0" algn="l">
              <a:spcBef>
                <a:spcPts val="0"/>
              </a:spcBef>
              <a:spcAft>
                <a:spcPts val="0"/>
              </a:spcAft>
              <a:buSzPts val="1800"/>
              <a:buChar char="●"/>
            </a:pPr>
            <a:r>
              <a:rPr lang="en"/>
              <a:t>List the references/documentation used which were not of your own creation (i.e., books, journal articles).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