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7a278cb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7a278cb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a278c9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a278c9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a278c9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a278c9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a278c9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a278c9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a278c9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a278c9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a278c9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a278c9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a278c9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7a278c9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Project Presentation Template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template to use for your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slides are labeled according to Science Fair Guidelines (Please keep the titles headings the same)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for what information should be included is on each slide- delete this information and add the content relevant to your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add additional slides if needed for the various sections (Remember that you may only have a total of 12 pages)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refer to the Project Presentation Instructions provided by your teacher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highlight>
                  <a:schemeClr val="accent6"/>
                </a:highlight>
              </a:rPr>
              <a:t>Delete this slide as it is not part of your presentation</a:t>
            </a:r>
            <a:endParaRPr b="1" u="sng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Project ID 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Your teacher will provide your Project ID once your project is completed.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Project Title 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Finalist Name (s) 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The Academy at Lincoln 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Greensboro, North Carolina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The United States of America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Engineering Problem and Goal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problem were you trying to solve? Include a description of your engineering goal.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what is known or has already been done to solve this problem, including work on which you may build. You may include a brief review of relevant literature.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If this is a continuation project, a brief summary of your prior work is appropriate here. Be sure to distinguish your previous work from this year’s project.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Methods &amp; Procedures for Building Design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do? How did you design and produce your prototype? If there is a physical prototype, you may want to include pictures or designs of the prototype.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tested the prototype, what were your testing procedures? What data did you collect and how did you collect that data?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include a separate list of materials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Results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your prototype meet your engineering goal?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If you tested the prototype, provide a summary of testing data tables and figures that illustrate your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relevant statistical analysis of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</a:t>
            </a:r>
            <a:r>
              <a:rPr lang="en" sz="2400"/>
              <a:t>What is Your I</a:t>
            </a:r>
            <a:r>
              <a:rPr lang="en" sz="2400"/>
              <a:t>nterpretation of Project Results?</a:t>
            </a:r>
            <a:endParaRPr sz="24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these results mean? You may compare your results with theories, published data, commonly held beliefs, and/or expected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any questions or problems arise that you were not expecting? Were these problems caused by uncontrolled events? How did you address these?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your prototype an improvement or advancement over what is currently available?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conclusions did you reach?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your project turn out as you expected?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What application(s) do you see for your work?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section should not exceed one page. Limit your list to the most important references.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List the references/documentation used which were not of your own creation (i.e., books, journal articles).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