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8" r:id="rId4"/>
  </p:sldMasterIdLst>
  <p:notesMasterIdLst>
    <p:notesMasterId r:id="rId19"/>
  </p:notesMasterIdLst>
  <p:handoutMasterIdLst>
    <p:handoutMasterId r:id="rId20"/>
  </p:handoutMasterIdLst>
  <p:sldIdLst>
    <p:sldId id="256" r:id="rId5"/>
    <p:sldId id="378" r:id="rId6"/>
    <p:sldId id="290" r:id="rId7"/>
    <p:sldId id="310" r:id="rId8"/>
    <p:sldId id="373" r:id="rId9"/>
    <p:sldId id="305" r:id="rId10"/>
    <p:sldId id="374" r:id="rId11"/>
    <p:sldId id="375" r:id="rId12"/>
    <p:sldId id="303" r:id="rId13"/>
    <p:sldId id="376" r:id="rId14"/>
    <p:sldId id="325" r:id="rId15"/>
    <p:sldId id="377" r:id="rId16"/>
    <p:sldId id="328" r:id="rId17"/>
    <p:sldId id="274" r:id="rId18"/>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2" autoAdjust="0"/>
    <p:restoredTop sz="95226" autoAdjust="0"/>
  </p:normalViewPr>
  <p:slideViewPr>
    <p:cSldViewPr snapToGrid="0">
      <p:cViewPr varScale="1">
        <p:scale>
          <a:sx n="55" d="100"/>
          <a:sy n="55" d="100"/>
        </p:scale>
        <p:origin x="78" y="1254"/>
      </p:cViewPr>
      <p:guideLst/>
    </p:cSldViewPr>
  </p:slideViewPr>
  <p:outlineViewPr>
    <p:cViewPr>
      <p:scale>
        <a:sx n="33" d="100"/>
        <a:sy n="33" d="100"/>
      </p:scale>
      <p:origin x="0" y="-546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852969566309942E-2"/>
          <c:y val="2.4454853572063732E-2"/>
          <c:w val="0.94546628937007871"/>
          <c:h val="0.79350175371289378"/>
        </c:manualLayout>
      </c:layout>
      <c:barChart>
        <c:barDir val="col"/>
        <c:grouping val="clustered"/>
        <c:varyColors val="0"/>
        <c:ser>
          <c:idx val="0"/>
          <c:order val="0"/>
          <c:tx>
            <c:strRef>
              <c:f>Sheet1!$B$1</c:f>
              <c:strCache>
                <c:ptCount val="1"/>
                <c:pt idx="0">
                  <c:v>Série 1</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Catégorie 1</c:v>
                </c:pt>
                <c:pt idx="1">
                  <c:v>Catégorie 2</c:v>
                </c:pt>
                <c:pt idx="2">
                  <c:v>Catégorie 3</c:v>
                </c:pt>
                <c:pt idx="3">
                  <c:v>Catégorie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CCF-4A13-B1FC-2042CE476734}"/>
            </c:ext>
          </c:extLst>
        </c:ser>
        <c:ser>
          <c:idx val="1"/>
          <c:order val="1"/>
          <c:tx>
            <c:strRef>
              <c:f>Sheet1!$C$1</c:f>
              <c:strCache>
                <c:ptCount val="1"/>
                <c:pt idx="0">
                  <c:v>Série 2</c:v>
                </c:pt>
              </c:strCache>
            </c:strRef>
          </c:tx>
          <c:spPr>
            <a:solidFill>
              <a:schemeClr val="accent2">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Catégorie 1</c:v>
                </c:pt>
                <c:pt idx="1">
                  <c:v>Catégorie 2</c:v>
                </c:pt>
                <c:pt idx="2">
                  <c:v>Catégorie 3</c:v>
                </c:pt>
                <c:pt idx="3">
                  <c:v>Catégorie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CCF-4A13-B1FC-2042CE476734}"/>
            </c:ext>
          </c:extLst>
        </c:ser>
        <c:ser>
          <c:idx val="2"/>
          <c:order val="2"/>
          <c:tx>
            <c:strRef>
              <c:f>Sheet1!$D$1</c:f>
              <c:strCache>
                <c:ptCount val="1"/>
                <c:pt idx="0">
                  <c:v>Série 3</c:v>
                </c:pt>
              </c:strCache>
            </c:strRef>
          </c:tx>
          <c:spPr>
            <a:solidFill>
              <a:schemeClr val="accent3">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Catégorie 1</c:v>
                </c:pt>
                <c:pt idx="1">
                  <c:v>Catégorie 2</c:v>
                </c:pt>
                <c:pt idx="2">
                  <c:v>Catégorie 3</c:v>
                </c:pt>
                <c:pt idx="3">
                  <c:v>Catégorie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CCF-4A13-B1FC-2042CE476734}"/>
            </c:ext>
          </c:extLst>
        </c:ser>
        <c:dLbls>
          <c:dLblPos val="outEnd"/>
          <c:showLegendKey val="0"/>
          <c:showVal val="1"/>
          <c:showCatName val="0"/>
          <c:showSerName val="0"/>
          <c:showPercent val="0"/>
          <c:showBubbleSize val="0"/>
        </c:dLbls>
        <c:gapWidth val="80"/>
        <c:overlap val="25"/>
        <c:axId val="40942159"/>
        <c:axId val="40955887"/>
      </c:barChart>
      <c:catAx>
        <c:axId val="40942159"/>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fr-FR"/>
          </a:p>
        </c:txPr>
        <c:crossAx val="40955887"/>
        <c:crosses val="autoZero"/>
        <c:auto val="1"/>
        <c:lblAlgn val="ctr"/>
        <c:lblOffset val="100"/>
        <c:noMultiLvlLbl val="0"/>
      </c:catAx>
      <c:valAx>
        <c:axId val="40955887"/>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fr-FR"/>
          </a:p>
        </c:txPr>
        <c:crossAx val="40942159"/>
        <c:crosses val="autoZero"/>
        <c:crossBetween val="between"/>
      </c:valAx>
      <c:spPr>
        <a:noFill/>
        <a:ln>
          <a:noFill/>
        </a:ln>
        <a:effectLst/>
      </c:spPr>
    </c:plotArea>
    <c:legend>
      <c:legendPos val="b"/>
      <c:layout>
        <c:manualLayout>
          <c:xMode val="edge"/>
          <c:yMode val="edge"/>
          <c:x val="0.37806396606661119"/>
          <c:y val="0.93378532432422057"/>
          <c:w val="0.24387206786677762"/>
          <c:h val="6.621467567577940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 Id="rId4" Type="http://schemas.openxmlformats.org/officeDocument/2006/relationships/image" Target="../media/image10.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 Id="rId4" Type="http://schemas.openxmlformats.org/officeDocument/2006/relationships/image" Target="../media/image10.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rtlCol="0"/>
        <a:lstStyle/>
        <a:p>
          <a:pPr rtl="0"/>
          <a:endParaRPr lang="en-US"/>
        </a:p>
      </dgm:t>
    </dgm:pt>
    <dgm:pt modelId="{23CA95F9-8BCF-40C1-B842-BCFFD43632F6}">
      <dgm:prSet custT="1"/>
      <dgm:spPr/>
      <dgm:t>
        <a:bodyPr rtlCol="0"/>
        <a:lstStyle/>
        <a:p>
          <a:pPr algn="ctr" rtl="0">
            <a:lnSpc>
              <a:spcPct val="100000"/>
            </a:lnSpc>
            <a:defRPr b="1" spc="20">
              <a:latin typeface="+mj-lt"/>
            </a:defRPr>
          </a:pPr>
          <a:r>
            <a:rPr lang="fr-FR" sz="2400" b="0" noProof="0" dirty="0">
              <a:solidFill>
                <a:schemeClr val="accent1"/>
              </a:solidFill>
            </a:rPr>
            <a:t>Nom</a:t>
          </a:r>
          <a:br>
            <a:rPr lang="fr-FR" sz="1600" noProof="0" dirty="0">
              <a:solidFill>
                <a:sysClr val="windowText" lastClr="000000"/>
              </a:solidFill>
            </a:rPr>
          </a:br>
          <a:r>
            <a:rPr lang="fr-FR" sz="1800" b="0" noProof="0" dirty="0">
              <a:solidFill>
                <a:sysClr val="windowText" lastClr="000000"/>
              </a:solidFill>
              <a:latin typeface="+mn-lt"/>
            </a:rPr>
            <a:t>Titre</a:t>
          </a:r>
          <a:endParaRPr lang="fr-FR" sz="1600" b="0" noProof="0" dirty="0">
            <a:solidFill>
              <a:sysClr val="windowText" lastClr="000000"/>
            </a:solidFill>
            <a:latin typeface="+mn-lt"/>
          </a:endParaRPr>
        </a:p>
      </dgm:t>
    </dgm:pt>
    <dgm:pt modelId="{FC4F4986-5DCD-4DC2-B7FD-2C5FABEF9979}" type="parTrans" cxnId="{E6EDE7CF-5B3F-4E2C-99EE-D5462F0EC9CE}">
      <dgm:prSet/>
      <dgm:spPr/>
      <dgm:t>
        <a:bodyPr rtlCol="0"/>
        <a:lstStyle/>
        <a:p>
          <a:pPr rtl="0"/>
          <a:endParaRPr lang="fr-FR" noProof="0" dirty="0"/>
        </a:p>
      </dgm:t>
    </dgm:pt>
    <dgm:pt modelId="{D868EA7F-D868-4231-86D5-66D9B2DF2F62}" type="sibTrans" cxnId="{E6EDE7CF-5B3F-4E2C-99EE-D5462F0EC9CE}">
      <dgm:prSet/>
      <dgm:spPr/>
      <dgm:t>
        <a:bodyPr rtlCol="0"/>
        <a:lstStyle/>
        <a:p>
          <a:pPr rtl="0"/>
          <a:endParaRPr lang="fr-FR" noProof="0" dirty="0"/>
        </a:p>
      </dgm:t>
    </dgm:pt>
    <dgm:pt modelId="{1E293C9C-50F7-4DF0-A45F-EF6AA41E15B2}">
      <dgm:prSet custT="1"/>
      <dgm:spPr/>
      <dgm:t>
        <a:bodyPr rtlCol="0"/>
        <a:lstStyle/>
        <a:p>
          <a:pPr algn="ctr" rtl="0">
            <a:lnSpc>
              <a:spcPct val="100000"/>
            </a:lnSpc>
            <a:defRPr b="1" spc="20">
              <a:latin typeface="+mj-lt"/>
            </a:defRPr>
          </a:pPr>
          <a:r>
            <a:rPr lang="fr-FR" sz="2400" b="0" noProof="0" dirty="0">
              <a:solidFill>
                <a:schemeClr val="accent1"/>
              </a:solidFill>
            </a:rPr>
            <a:t>Nom</a:t>
          </a:r>
          <a:br>
            <a:rPr lang="fr-FR" sz="1600" noProof="0" dirty="0">
              <a:solidFill>
                <a:schemeClr val="accent1"/>
              </a:solidFill>
            </a:rPr>
          </a:br>
          <a:r>
            <a:rPr lang="fr-FR" sz="1800" b="0" noProof="0" dirty="0">
              <a:solidFill>
                <a:schemeClr val="tx2"/>
              </a:solidFill>
              <a:latin typeface="+mn-lt"/>
            </a:rPr>
            <a:t>Titre</a:t>
          </a:r>
          <a:endParaRPr lang="fr-FR" sz="1600" b="0" noProof="0" dirty="0">
            <a:solidFill>
              <a:schemeClr val="tx2"/>
            </a:solidFill>
            <a:latin typeface="+mn-lt"/>
          </a:endParaRPr>
        </a:p>
      </dgm:t>
    </dgm:pt>
    <dgm:pt modelId="{04936CC5-1B2F-4620-ABDF-F195956C3F4A}" type="parTrans" cxnId="{A7E7000F-0D10-4D88-844F-C9CB2A6A39DA}">
      <dgm:prSet/>
      <dgm:spPr/>
      <dgm:t>
        <a:bodyPr rtlCol="0"/>
        <a:lstStyle/>
        <a:p>
          <a:pPr rtl="0"/>
          <a:endParaRPr lang="fr-FR" noProof="0" dirty="0"/>
        </a:p>
      </dgm:t>
    </dgm:pt>
    <dgm:pt modelId="{E019F05B-61F4-4915-9D10-5D6F328EA591}" type="sibTrans" cxnId="{A7E7000F-0D10-4D88-844F-C9CB2A6A39DA}">
      <dgm:prSet/>
      <dgm:spPr/>
      <dgm:t>
        <a:bodyPr rtlCol="0"/>
        <a:lstStyle/>
        <a:p>
          <a:pPr rtl="0"/>
          <a:endParaRPr lang="fr-FR" noProof="0" dirty="0"/>
        </a:p>
      </dgm:t>
    </dgm:pt>
    <dgm:pt modelId="{DA3F2F2F-B5A8-4CFD-ABCE-1BC48CD913AF}">
      <dgm:prSet custT="1"/>
      <dgm:spPr/>
      <dgm:t>
        <a:bodyPr rtlCol="0"/>
        <a:lstStyle/>
        <a:p>
          <a:pPr algn="ctr" rtl="0">
            <a:lnSpc>
              <a:spcPct val="100000"/>
            </a:lnSpc>
            <a:defRPr b="1" spc="20">
              <a:latin typeface="+mj-lt"/>
            </a:defRPr>
          </a:pPr>
          <a:r>
            <a:rPr lang="fr-FR" sz="2400" b="0" noProof="0" dirty="0">
              <a:solidFill>
                <a:schemeClr val="accent1"/>
              </a:solidFill>
            </a:rPr>
            <a:t>Nom</a:t>
          </a:r>
          <a:br>
            <a:rPr lang="fr-FR" sz="1600" noProof="0" dirty="0">
              <a:solidFill>
                <a:schemeClr val="tx1"/>
              </a:solidFill>
            </a:rPr>
          </a:br>
          <a:r>
            <a:rPr lang="fr-FR" sz="1800" b="0" noProof="0" dirty="0">
              <a:solidFill>
                <a:schemeClr val="tx1"/>
              </a:solidFill>
              <a:latin typeface="+mn-lt"/>
            </a:rPr>
            <a:t>Titre</a:t>
          </a:r>
          <a:endParaRPr lang="fr-FR" sz="1600" b="0" noProof="0" dirty="0">
            <a:solidFill>
              <a:schemeClr val="tx1"/>
            </a:solidFill>
            <a:latin typeface="+mn-lt"/>
          </a:endParaRPr>
        </a:p>
      </dgm:t>
    </dgm:pt>
    <dgm:pt modelId="{D4AFA5E0-6624-49A6-B10B-4FFA7483C001}" type="parTrans" cxnId="{307321D6-32A9-4F29-A35B-8328C6417311}">
      <dgm:prSet/>
      <dgm:spPr/>
      <dgm:t>
        <a:bodyPr rtlCol="0"/>
        <a:lstStyle/>
        <a:p>
          <a:pPr rtl="0"/>
          <a:endParaRPr lang="fr-FR" noProof="0" dirty="0"/>
        </a:p>
      </dgm:t>
    </dgm:pt>
    <dgm:pt modelId="{038FE749-6004-418E-86C7-7C1B1D7930F4}" type="sibTrans" cxnId="{307321D6-32A9-4F29-A35B-8328C6417311}">
      <dgm:prSet/>
      <dgm:spPr/>
      <dgm:t>
        <a:bodyPr rtlCol="0"/>
        <a:lstStyle/>
        <a:p>
          <a:pPr rtl="0"/>
          <a:endParaRPr lang="fr-FR" noProof="0" dirty="0"/>
        </a:p>
      </dgm:t>
    </dgm:pt>
    <dgm:pt modelId="{B2F9B3BC-1849-4A4A-BBE4-752B9B492C76}">
      <dgm:prSet custT="1"/>
      <dgm:spPr/>
      <dgm:t>
        <a:bodyPr rtlCol="0"/>
        <a:lstStyle/>
        <a:p>
          <a:pPr algn="ctr" rtl="0">
            <a:lnSpc>
              <a:spcPct val="100000"/>
            </a:lnSpc>
            <a:defRPr b="1" spc="20">
              <a:latin typeface="+mj-lt"/>
            </a:defRPr>
          </a:pPr>
          <a:r>
            <a:rPr lang="fr-FR" sz="2400" b="0" noProof="0" dirty="0">
              <a:solidFill>
                <a:schemeClr val="accent1"/>
              </a:solidFill>
            </a:rPr>
            <a:t>Nom</a:t>
          </a:r>
          <a:br>
            <a:rPr lang="fr-FR" sz="1600" noProof="0" dirty="0">
              <a:solidFill>
                <a:schemeClr val="tx1"/>
              </a:solidFill>
            </a:rPr>
          </a:br>
          <a:r>
            <a:rPr lang="fr-FR" sz="1800" b="0" noProof="0" dirty="0">
              <a:solidFill>
                <a:schemeClr val="tx1"/>
              </a:solidFill>
              <a:latin typeface="+mn-lt"/>
            </a:rPr>
            <a:t>Fonction</a:t>
          </a:r>
          <a:endParaRPr lang="fr-FR" sz="1600" b="0" noProof="0" dirty="0">
            <a:solidFill>
              <a:schemeClr val="tx1"/>
            </a:solidFill>
            <a:latin typeface="+mn-lt"/>
          </a:endParaRPr>
        </a:p>
      </dgm:t>
    </dgm:pt>
    <dgm:pt modelId="{48FD486C-824F-4590-8CFC-BC1053E533DD}" type="parTrans" cxnId="{BB48F2B9-3F80-43D5-9223-76526A774C2D}">
      <dgm:prSet/>
      <dgm:spPr/>
      <dgm:t>
        <a:bodyPr rtlCol="0"/>
        <a:lstStyle/>
        <a:p>
          <a:pPr rtl="0"/>
          <a:endParaRPr lang="fr-FR" noProof="0" dirty="0"/>
        </a:p>
      </dgm:t>
    </dgm:pt>
    <dgm:pt modelId="{2946CE56-B018-4C0E-918D-0B36D170024F}" type="sibTrans" cxnId="{BB48F2B9-3F80-43D5-9223-76526A774C2D}">
      <dgm:prSet/>
      <dgm:spPr/>
      <dgm:t>
        <a:bodyPr rtlCol="0"/>
        <a:lstStyle/>
        <a:p>
          <a:pPr rtl="0"/>
          <a:endParaRPr lang="fr-FR" noProof="0" dirty="0"/>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35512" custScaleY="135512"/>
      <dgm:spPr>
        <a:prstGeom prst="round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shot"/>
        </a:ext>
      </dgm:extLst>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17872">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35512" custScaleY="135512"/>
      <dgm:spPr>
        <a:prstGeom prst="round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shot"/>
        </a:ext>
      </dgm:extLst>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17872">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35512" custScaleY="135512"/>
      <dgm:spPr>
        <a:prstGeom prst="round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shot"/>
        </a:ext>
      </dgm:extLst>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17872">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custLinFactY="-45265" custLinFactNeighborX="14101" custLinFactNeighborY="-100000">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35512" custScaleY="135512"/>
      <dgm:spPr>
        <a:prstGeom prst="round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shot"/>
        </a:ext>
      </dgm:extLst>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17872">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custLinFactNeighborX="1819" custLinFactNeighborY="-7212">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3DD35D-9765-4E5F-95CE-DA45F3637BF5}" type="doc">
      <dgm:prSet loTypeId="urn:microsoft.com/office/officeart/2005/8/layout/hList1" loCatId="list" qsTypeId="urn:microsoft.com/office/officeart/2005/8/quickstyle/simple1" qsCatId="simple" csTypeId="urn:microsoft.com/office/officeart/2005/8/colors/colorful5" csCatId="colorful" phldr="1"/>
      <dgm:spPr/>
      <dgm:t>
        <a:bodyPr rtlCol="0"/>
        <a:lstStyle/>
        <a:p>
          <a:pPr rtl="0"/>
          <a:endParaRPr lang="en-US"/>
        </a:p>
      </dgm:t>
    </dgm:pt>
    <dgm:pt modelId="{25E771E7-8CF7-4491-9507-55BFE693DC7B}">
      <dgm:prSet phldrT="[Text]" custT="1"/>
      <dgm:spPr>
        <a:solidFill>
          <a:schemeClr val="accent1"/>
        </a:solidFill>
        <a:ln w="19050">
          <a:noFill/>
        </a:ln>
      </dgm:spPr>
      <dgm:t>
        <a:bodyPr rtlCol="0"/>
        <a:lstStyle/>
        <a:p>
          <a:pPr rtl="0"/>
          <a:r>
            <a:rPr lang="fr-FR" sz="2000" b="1" noProof="0" dirty="0">
              <a:solidFill>
                <a:schemeClr val="tx1"/>
              </a:solidFill>
              <a:latin typeface="+mj-lt"/>
            </a:rPr>
            <a:t>Titre</a:t>
          </a:r>
        </a:p>
      </dgm:t>
    </dgm:pt>
    <dgm:pt modelId="{D34FC0B2-1D9D-47C1-B680-27EF2E97D428}" type="parTrans" cxnId="{E01FE584-0925-4BC0-9383-A1E85DE458FD}">
      <dgm:prSet/>
      <dgm:spPr/>
      <dgm:t>
        <a:bodyPr rtlCol="0"/>
        <a:lstStyle/>
        <a:p>
          <a:pPr rtl="0"/>
          <a:endParaRPr lang="fr-FR" noProof="0" dirty="0"/>
        </a:p>
      </dgm:t>
    </dgm:pt>
    <dgm:pt modelId="{B3CFB133-9C4F-4A0A-888D-0CEC78FFDFFC}" type="sibTrans" cxnId="{E01FE584-0925-4BC0-9383-A1E85DE458FD}">
      <dgm:prSet/>
      <dgm:spPr/>
      <dgm:t>
        <a:bodyPr rtlCol="0"/>
        <a:lstStyle/>
        <a:p>
          <a:pPr rtl="0"/>
          <a:endParaRPr lang="fr-FR" noProof="0" dirty="0"/>
        </a:p>
      </dgm:t>
    </dgm:pt>
    <dgm:pt modelId="{EB81D1D4-3A06-49A6-9CBB-2A11D66B1783}">
      <dgm:prSet phldrT="[Text]" custT="1"/>
      <dgm:spPr/>
      <dgm:t>
        <a:bodyPr rtlCol="0"/>
        <a:lstStyle/>
        <a:p>
          <a:pPr marL="0" rtl="0">
            <a:lnSpc>
              <a:spcPct val="100000"/>
            </a:lnSpc>
            <a:buFont typeface="Arial" panose="020B0604020202020204" pitchFamily="34" charset="0"/>
            <a:buNone/>
          </a:pPr>
          <a:r>
            <a:rPr lang="fr-FR" sz="1600" b="0" i="0" noProof="0" dirty="0"/>
            <a:t>Pour commencer une présentation, accédez à l’onglet Diaporama et sélectionnez À partir du début.</a:t>
          </a:r>
          <a:endParaRPr lang="fr-FR" sz="1600" noProof="0" dirty="0"/>
        </a:p>
      </dgm:t>
    </dgm:pt>
    <dgm:pt modelId="{721F31C1-C769-40A8-9C34-A74470BAB532}" type="parTrans" cxnId="{5E008CC8-B8C6-4B46-94B0-C60406121E38}">
      <dgm:prSet/>
      <dgm:spPr/>
      <dgm:t>
        <a:bodyPr rtlCol="0"/>
        <a:lstStyle/>
        <a:p>
          <a:pPr rtl="0"/>
          <a:endParaRPr lang="fr-FR" noProof="0" dirty="0"/>
        </a:p>
      </dgm:t>
    </dgm:pt>
    <dgm:pt modelId="{0519A5BA-BBEC-4C39-9FFD-05D4C020199E}" type="sibTrans" cxnId="{5E008CC8-B8C6-4B46-94B0-C60406121E38}">
      <dgm:prSet/>
      <dgm:spPr/>
      <dgm:t>
        <a:bodyPr rtlCol="0"/>
        <a:lstStyle/>
        <a:p>
          <a:pPr rtl="0"/>
          <a:endParaRPr lang="fr-FR" noProof="0" dirty="0"/>
        </a:p>
      </dgm:t>
    </dgm:pt>
    <dgm:pt modelId="{D76BB3CF-DF5A-41FB-B6A4-25743CF1642F}">
      <dgm:prSet phldrT="[Text]" custT="1"/>
      <dgm:spPr>
        <a:solidFill>
          <a:schemeClr val="accent1">
            <a:alpha val="20000"/>
          </a:schemeClr>
        </a:solidFill>
        <a:ln w="19050">
          <a:noFill/>
        </a:ln>
      </dgm:spPr>
      <dgm:t>
        <a:bodyPr rtlCol="0"/>
        <a:lstStyle/>
        <a:p>
          <a:pPr rtl="0"/>
          <a:r>
            <a:rPr lang="fr-FR" sz="2000" b="1" noProof="0" dirty="0">
              <a:solidFill>
                <a:schemeClr val="tx1"/>
              </a:solidFill>
              <a:latin typeface="+mj-lt"/>
            </a:rPr>
            <a:t>Titre</a:t>
          </a:r>
        </a:p>
      </dgm:t>
    </dgm:pt>
    <dgm:pt modelId="{5DD1E055-F36A-4363-9BA1-453D18F6AA18}" type="parTrans" cxnId="{8422E397-A2A7-4656-BDD0-A5DEE35EA0FC}">
      <dgm:prSet/>
      <dgm:spPr/>
      <dgm:t>
        <a:bodyPr rtlCol="0"/>
        <a:lstStyle/>
        <a:p>
          <a:pPr rtl="0"/>
          <a:endParaRPr lang="fr-FR" noProof="0" dirty="0"/>
        </a:p>
      </dgm:t>
    </dgm:pt>
    <dgm:pt modelId="{24234FDB-132A-43EF-B90D-1D285BFF51D4}" type="sibTrans" cxnId="{8422E397-A2A7-4656-BDD0-A5DEE35EA0FC}">
      <dgm:prSet/>
      <dgm:spPr/>
      <dgm:t>
        <a:bodyPr rtlCol="0"/>
        <a:lstStyle/>
        <a:p>
          <a:pPr rtl="0"/>
          <a:endParaRPr lang="fr-FR" noProof="0" dirty="0"/>
        </a:p>
      </dgm:t>
    </dgm:pt>
    <dgm:pt modelId="{3F378E98-4217-47A9-8134-DE6C3ABFE041}">
      <dgm:prSet phldrT="[Text]" custT="1"/>
      <dgm:spPr/>
      <dgm:t>
        <a:bodyPr rtlCol="0"/>
        <a:lstStyle/>
        <a:p>
          <a:pPr marL="0" rtl="0">
            <a:lnSpc>
              <a:spcPct val="100000"/>
            </a:lnSpc>
            <a:buFont typeface="Arial" panose="020B0604020202020204" pitchFamily="34" charset="0"/>
            <a:buNone/>
          </a:pPr>
          <a:r>
            <a:rPr lang="fr-FR" sz="1600" b="0" i="0" noProof="0" dirty="0">
              <a:solidFill>
                <a:schemeClr val="tx1"/>
              </a:solidFill>
            </a:rPr>
            <a:t>Pour afficher le mode Présentateur, en mode Diaporama, sur la barre de contrôle en bas à gauche, sélectionnez les points de suspension, puis Mode Présentateur. </a:t>
          </a:r>
          <a:endParaRPr lang="fr-FR" sz="1600" noProof="0" dirty="0">
            <a:solidFill>
              <a:schemeClr val="tx1"/>
            </a:solidFill>
          </a:endParaRPr>
        </a:p>
      </dgm:t>
    </dgm:pt>
    <dgm:pt modelId="{48653CFB-283F-4824-B87B-943F5C5E7841}" type="parTrans" cxnId="{E2F6ED9C-E6CA-4E7F-B747-37A284E29D24}">
      <dgm:prSet/>
      <dgm:spPr/>
      <dgm:t>
        <a:bodyPr rtlCol="0"/>
        <a:lstStyle/>
        <a:p>
          <a:pPr rtl="0"/>
          <a:endParaRPr lang="fr-FR" noProof="0" dirty="0"/>
        </a:p>
      </dgm:t>
    </dgm:pt>
    <dgm:pt modelId="{0638CE31-017E-4421-AF9D-A58647C395DF}" type="sibTrans" cxnId="{E2F6ED9C-E6CA-4E7F-B747-37A284E29D24}">
      <dgm:prSet/>
      <dgm:spPr/>
      <dgm:t>
        <a:bodyPr rtlCol="0"/>
        <a:lstStyle/>
        <a:p>
          <a:pPr rtl="0"/>
          <a:endParaRPr lang="fr-FR" noProof="0" dirty="0"/>
        </a:p>
      </dgm:t>
    </dgm:pt>
    <dgm:pt modelId="{8F3B4B19-33F4-47AC-BE4E-B66181ED98B4}">
      <dgm:prSet phldrT="[Text]" custT="1"/>
      <dgm:spPr>
        <a:solidFill>
          <a:schemeClr val="accent3"/>
        </a:solidFill>
        <a:ln w="19050">
          <a:noFill/>
        </a:ln>
      </dgm:spPr>
      <dgm:t>
        <a:bodyPr rtlCol="0"/>
        <a:lstStyle/>
        <a:p>
          <a:pPr rtl="0"/>
          <a:r>
            <a:rPr lang="fr-FR" sz="2000" b="1" noProof="0" dirty="0">
              <a:solidFill>
                <a:schemeClr val="tx1"/>
              </a:solidFill>
              <a:latin typeface="+mj-lt"/>
            </a:rPr>
            <a:t>Titre</a:t>
          </a:r>
        </a:p>
      </dgm:t>
    </dgm:pt>
    <dgm:pt modelId="{D56FE0BA-AE10-413D-B7E3-CD20C3731D50}" type="parTrans" cxnId="{E9FED118-8FC1-46A3-BD00-F94098ECD6A4}">
      <dgm:prSet/>
      <dgm:spPr/>
      <dgm:t>
        <a:bodyPr rtlCol="0"/>
        <a:lstStyle/>
        <a:p>
          <a:pPr rtl="0"/>
          <a:endParaRPr lang="fr-FR" noProof="0" dirty="0"/>
        </a:p>
      </dgm:t>
    </dgm:pt>
    <dgm:pt modelId="{2C34AF2B-9D07-4B75-9E74-1C680AB14CF6}" type="sibTrans" cxnId="{E9FED118-8FC1-46A3-BD00-F94098ECD6A4}">
      <dgm:prSet/>
      <dgm:spPr/>
      <dgm:t>
        <a:bodyPr rtlCol="0"/>
        <a:lstStyle/>
        <a:p>
          <a:pPr rtl="0"/>
          <a:endParaRPr lang="fr-FR" noProof="0" dirty="0"/>
        </a:p>
      </dgm:t>
    </dgm:pt>
    <dgm:pt modelId="{0AFF4C1B-302C-42EF-B59F-97CDC2799D17}">
      <dgm:prSet phldrT="[Text]" custT="1"/>
      <dgm:spPr/>
      <dgm:t>
        <a:bodyPr rtlCol="0"/>
        <a:lstStyle/>
        <a:p>
          <a:pPr marL="0" rtl="0">
            <a:lnSpc>
              <a:spcPct val="100000"/>
            </a:lnSpc>
            <a:buFont typeface="Arial" panose="020B0604020202020204" pitchFamily="34" charset="0"/>
            <a:buNone/>
          </a:pPr>
          <a:r>
            <a:rPr lang="fr-FR" sz="1600" b="0" i="0" noProof="0" dirty="0"/>
            <a:t>Pendant votre présentation, les notes du présentateur sont visibles sur votre écran, mais ne sont pas visibles pour l’auditoire. </a:t>
          </a:r>
          <a:endParaRPr lang="fr-FR" sz="1600" noProof="0" dirty="0"/>
        </a:p>
      </dgm:t>
    </dgm:pt>
    <dgm:pt modelId="{0EBE8459-BB53-4FEB-9003-4D3795F4559C}" type="parTrans" cxnId="{C23B5F60-F074-45B8-BB09-18AD4152539D}">
      <dgm:prSet/>
      <dgm:spPr/>
      <dgm:t>
        <a:bodyPr rtlCol="0"/>
        <a:lstStyle/>
        <a:p>
          <a:pPr rtl="0"/>
          <a:endParaRPr lang="fr-FR" noProof="0" dirty="0"/>
        </a:p>
      </dgm:t>
    </dgm:pt>
    <dgm:pt modelId="{6755B5A7-26F9-4D2F-8EA9-DCC4A05B07D9}" type="sibTrans" cxnId="{C23B5F60-F074-45B8-BB09-18AD4152539D}">
      <dgm:prSet/>
      <dgm:spPr/>
      <dgm:t>
        <a:bodyPr rtlCol="0"/>
        <a:lstStyle/>
        <a:p>
          <a:pPr rtl="0"/>
          <a:endParaRPr lang="fr-FR" noProof="0" dirty="0"/>
        </a:p>
      </dgm:t>
    </dgm:pt>
    <dgm:pt modelId="{80CB43E4-C30F-4DCA-A3E9-D12FA78CE0FB}">
      <dgm:prSet custT="1"/>
      <dgm:spPr>
        <a:solidFill>
          <a:schemeClr val="accent3">
            <a:alpha val="20000"/>
          </a:schemeClr>
        </a:solidFill>
        <a:ln w="19050">
          <a:noFill/>
        </a:ln>
      </dgm:spPr>
      <dgm:t>
        <a:bodyPr rtlCol="0"/>
        <a:lstStyle/>
        <a:p>
          <a:pPr rtl="0"/>
          <a:r>
            <a:rPr lang="fr-FR" sz="2000" b="1" noProof="0" dirty="0">
              <a:solidFill>
                <a:schemeClr val="tx1"/>
              </a:solidFill>
              <a:latin typeface="+mj-lt"/>
            </a:rPr>
            <a:t>Titre</a:t>
          </a:r>
          <a:endParaRPr lang="fr-FR" sz="2800" b="1" noProof="0" dirty="0">
            <a:solidFill>
              <a:schemeClr val="tx1"/>
            </a:solidFill>
            <a:latin typeface="+mj-lt"/>
          </a:endParaRPr>
        </a:p>
      </dgm:t>
    </dgm:pt>
    <dgm:pt modelId="{22BA2624-35EA-49E9-BC2A-8019555F56F6}" type="sibTrans" cxnId="{E3C761DA-B59A-4658-B3C8-B73D008958C7}">
      <dgm:prSet/>
      <dgm:spPr/>
      <dgm:t>
        <a:bodyPr rtlCol="0"/>
        <a:lstStyle/>
        <a:p>
          <a:pPr rtl="0"/>
          <a:endParaRPr lang="fr-FR" noProof="0" dirty="0"/>
        </a:p>
      </dgm:t>
    </dgm:pt>
    <dgm:pt modelId="{662CF9D0-9536-4AC8-90CC-1A9C062F4327}" type="parTrans" cxnId="{E3C761DA-B59A-4658-B3C8-B73D008958C7}">
      <dgm:prSet/>
      <dgm:spPr/>
      <dgm:t>
        <a:bodyPr rtlCol="0"/>
        <a:lstStyle/>
        <a:p>
          <a:pPr rtl="0"/>
          <a:endParaRPr lang="fr-FR" noProof="0" dirty="0"/>
        </a:p>
      </dgm:t>
    </dgm:pt>
    <dgm:pt modelId="{6C230327-1904-47CB-BB1D-FD9D9F4A90BF}">
      <dgm:prSet custT="1"/>
      <dgm:spPr>
        <a:solidFill>
          <a:schemeClr val="bg1">
            <a:lumMod val="85000"/>
          </a:schemeClr>
        </a:solidFill>
        <a:ln w="19050">
          <a:noFill/>
        </a:ln>
      </dgm:spPr>
      <dgm:t>
        <a:bodyPr rtlCol="0"/>
        <a:lstStyle/>
        <a:p>
          <a:pPr rtl="0"/>
          <a:r>
            <a:rPr lang="fr-FR" sz="2000" b="1" noProof="0" dirty="0">
              <a:solidFill>
                <a:schemeClr val="tx1"/>
              </a:solidFill>
              <a:latin typeface="+mj-lt"/>
            </a:rPr>
            <a:t>Titre</a:t>
          </a:r>
          <a:endParaRPr lang="fr-FR" sz="2800" b="1" noProof="0" dirty="0">
            <a:solidFill>
              <a:schemeClr val="tx1"/>
            </a:solidFill>
            <a:latin typeface="+mj-lt"/>
          </a:endParaRPr>
        </a:p>
      </dgm:t>
    </dgm:pt>
    <dgm:pt modelId="{383C96B1-5630-4111-BDC2-DC9415E1D3B9}" type="sibTrans" cxnId="{DF2D3747-AF1D-43CC-ACD2-1C81B945A006}">
      <dgm:prSet/>
      <dgm:spPr/>
      <dgm:t>
        <a:bodyPr rtlCol="0"/>
        <a:lstStyle/>
        <a:p>
          <a:pPr rtl="0"/>
          <a:endParaRPr lang="fr-FR" noProof="0" dirty="0"/>
        </a:p>
      </dgm:t>
    </dgm:pt>
    <dgm:pt modelId="{F5865BF2-099D-45F3-9F9F-E9048C52D1A9}" type="parTrans" cxnId="{DF2D3747-AF1D-43CC-ACD2-1C81B945A006}">
      <dgm:prSet/>
      <dgm:spPr/>
      <dgm:t>
        <a:bodyPr rtlCol="0"/>
        <a:lstStyle/>
        <a:p>
          <a:pPr rtl="0"/>
          <a:endParaRPr lang="fr-FR" noProof="0" dirty="0"/>
        </a:p>
      </dgm:t>
    </dgm:pt>
    <dgm:pt modelId="{E7DB8C28-3728-493B-A3D7-1FE9EFE7E4C2}">
      <dgm:prSet custT="1"/>
      <dgm:spPr/>
      <dgm:t>
        <a:bodyPr rtlCol="0"/>
        <a:lstStyle/>
        <a:p>
          <a:pPr marL="0" rtl="0">
            <a:lnSpc>
              <a:spcPct val="100000"/>
            </a:lnSpc>
            <a:buFont typeface="Arial" panose="020B0604020202020204" pitchFamily="34" charset="0"/>
            <a:buNone/>
          </a:pPr>
          <a:r>
            <a:rPr lang="fr-FR" sz="1600" b="0" i="0" noProof="0" dirty="0">
              <a:solidFill>
                <a:schemeClr val="tx1"/>
              </a:solidFill>
            </a:rPr>
            <a:t>Le volet de notes est une zone qui apparaît en dessous de chaque diapositive. Appuyez dessus pour ajouter des notes. </a:t>
          </a:r>
          <a:endParaRPr lang="fr-FR" sz="1600" noProof="0" dirty="0">
            <a:solidFill>
              <a:schemeClr val="tx1"/>
            </a:solidFill>
          </a:endParaRPr>
        </a:p>
      </dgm:t>
    </dgm:pt>
    <dgm:pt modelId="{86C82348-62AC-47C0-A4F1-60BF58B70325}" type="parTrans" cxnId="{5D5F46B2-925E-4A4E-A867-A220894EC4FD}">
      <dgm:prSet/>
      <dgm:spPr/>
      <dgm:t>
        <a:bodyPr rtlCol="0"/>
        <a:lstStyle/>
        <a:p>
          <a:pPr rtl="0"/>
          <a:endParaRPr lang="fr-FR" noProof="0" dirty="0"/>
        </a:p>
      </dgm:t>
    </dgm:pt>
    <dgm:pt modelId="{5399BFCE-FDB4-4666-81C7-DC36EB3DA553}" type="sibTrans" cxnId="{5D5F46B2-925E-4A4E-A867-A220894EC4FD}">
      <dgm:prSet/>
      <dgm:spPr/>
      <dgm:t>
        <a:bodyPr rtlCol="0"/>
        <a:lstStyle/>
        <a:p>
          <a:pPr rtl="0"/>
          <a:endParaRPr lang="fr-FR" noProof="0" dirty="0"/>
        </a:p>
      </dgm:t>
    </dgm:pt>
    <dgm:pt modelId="{3AA5C518-6101-47DE-A504-F7F8D31BAC0F}">
      <dgm:prSet custT="1"/>
      <dgm:spPr/>
      <dgm:t>
        <a:bodyPr rtlCol="0"/>
        <a:lstStyle/>
        <a:p>
          <a:pPr marL="0" rtl="0">
            <a:lnSpc>
              <a:spcPct val="100000"/>
            </a:lnSpc>
            <a:buFont typeface="Arial" panose="020B0604020202020204" pitchFamily="34" charset="0"/>
            <a:buNone/>
          </a:pPr>
          <a:r>
            <a:rPr lang="fr-FR" sz="1600" b="0" i="0" noProof="0" dirty="0">
              <a:solidFill>
                <a:schemeClr val="tx1"/>
              </a:solidFill>
            </a:rPr>
            <a:t>Si le volet de notes n’apparaît pas ou s’il est complètement réduit, cliquez sur Notes dans la barre des tâches au bas de la fenêtre PowerPoint. </a:t>
          </a:r>
          <a:endParaRPr lang="fr-FR" sz="1600" noProof="0" dirty="0">
            <a:solidFill>
              <a:schemeClr val="tx1"/>
            </a:solidFill>
          </a:endParaRPr>
        </a:p>
      </dgm:t>
    </dgm:pt>
    <dgm:pt modelId="{C33DEA67-DC41-4FD7-BAF1-1EBBE63C3B81}" type="parTrans" cxnId="{3A57B4D5-27C4-4372-954B-03F42D8D5B74}">
      <dgm:prSet/>
      <dgm:spPr/>
      <dgm:t>
        <a:bodyPr rtlCol="0"/>
        <a:lstStyle/>
        <a:p>
          <a:pPr rtl="0"/>
          <a:endParaRPr lang="fr-FR" noProof="0" dirty="0"/>
        </a:p>
      </dgm:t>
    </dgm:pt>
    <dgm:pt modelId="{84ADADB6-F501-44B3-B426-011C7C46A020}" type="sibTrans" cxnId="{3A57B4D5-27C4-4372-954B-03F42D8D5B74}">
      <dgm:prSet/>
      <dgm:spPr/>
      <dgm:t>
        <a:bodyPr rtlCol="0"/>
        <a:lstStyle/>
        <a:p>
          <a:pPr rtl="0"/>
          <a:endParaRPr lang="fr-FR" noProof="0" dirty="0"/>
        </a:p>
      </dgm:t>
    </dgm:pt>
    <dgm:pt modelId="{C8FC339E-39F6-4A89-A23A-68C3243C6B19}" type="pres">
      <dgm:prSet presAssocID="{013DD35D-9765-4E5F-95CE-DA45F3637BF5}" presName="Name0" presStyleCnt="0">
        <dgm:presLayoutVars>
          <dgm:dir/>
          <dgm:animLvl val="lvl"/>
          <dgm:resizeHandles val="exact"/>
        </dgm:presLayoutVars>
      </dgm:prSet>
      <dgm:spPr/>
    </dgm:pt>
    <dgm:pt modelId="{6D880849-3CF4-4B9A-AA3D-2012E655E86C}" type="pres">
      <dgm:prSet presAssocID="{25E771E7-8CF7-4491-9507-55BFE693DC7B}" presName="composite" presStyleCnt="0"/>
      <dgm:spPr/>
    </dgm:pt>
    <dgm:pt modelId="{53A970A0-87A4-4055-8444-4B32FD55679F}" type="pres">
      <dgm:prSet presAssocID="{25E771E7-8CF7-4491-9507-55BFE693DC7B}" presName="parTx" presStyleLbl="alignNode1" presStyleIdx="0" presStyleCnt="5">
        <dgm:presLayoutVars>
          <dgm:chMax val="0"/>
          <dgm:chPref val="0"/>
          <dgm:bulletEnabled val="1"/>
        </dgm:presLayoutVars>
      </dgm:prSet>
      <dgm:spPr/>
    </dgm:pt>
    <dgm:pt modelId="{30479C4D-92A7-4148-A954-1F753DC42CF3}" type="pres">
      <dgm:prSet presAssocID="{25E771E7-8CF7-4491-9507-55BFE693DC7B}" presName="desTx" presStyleLbl="alignAccFollowNode1" presStyleIdx="0" presStyleCnt="5">
        <dgm:presLayoutVars>
          <dgm:bulletEnabled val="1"/>
        </dgm:presLayoutVars>
      </dgm:prSet>
      <dgm:spPr/>
    </dgm:pt>
    <dgm:pt modelId="{D69D8654-40D9-4F98-997A-46F1A786D984}" type="pres">
      <dgm:prSet presAssocID="{B3CFB133-9C4F-4A0A-888D-0CEC78FFDFFC}" presName="space" presStyleCnt="0"/>
      <dgm:spPr/>
    </dgm:pt>
    <dgm:pt modelId="{37880899-2C43-4D97-BF52-758832B5C284}" type="pres">
      <dgm:prSet presAssocID="{D76BB3CF-DF5A-41FB-B6A4-25743CF1642F}" presName="composite" presStyleCnt="0"/>
      <dgm:spPr/>
    </dgm:pt>
    <dgm:pt modelId="{6DDDB16E-5E89-49FF-9D69-F27857F51C56}" type="pres">
      <dgm:prSet presAssocID="{D76BB3CF-DF5A-41FB-B6A4-25743CF1642F}" presName="parTx" presStyleLbl="alignNode1" presStyleIdx="1" presStyleCnt="5">
        <dgm:presLayoutVars>
          <dgm:chMax val="0"/>
          <dgm:chPref val="0"/>
          <dgm:bulletEnabled val="1"/>
        </dgm:presLayoutVars>
      </dgm:prSet>
      <dgm:spPr/>
    </dgm:pt>
    <dgm:pt modelId="{E073A826-7D3A-44DE-9A23-19A6213A5DC9}" type="pres">
      <dgm:prSet presAssocID="{D76BB3CF-DF5A-41FB-B6A4-25743CF1642F}" presName="desTx" presStyleLbl="alignAccFollowNode1" presStyleIdx="1" presStyleCnt="5">
        <dgm:presLayoutVars>
          <dgm:bulletEnabled val="1"/>
        </dgm:presLayoutVars>
      </dgm:prSet>
      <dgm:spPr/>
    </dgm:pt>
    <dgm:pt modelId="{7D6432E3-067A-4AC1-AB22-F0D44880ECB6}" type="pres">
      <dgm:prSet presAssocID="{24234FDB-132A-43EF-B90D-1D285BFF51D4}" presName="space" presStyleCnt="0"/>
      <dgm:spPr/>
    </dgm:pt>
    <dgm:pt modelId="{EBFEB845-6A67-41B7-8C99-698054EAA819}" type="pres">
      <dgm:prSet presAssocID="{8F3B4B19-33F4-47AC-BE4E-B66181ED98B4}" presName="composite" presStyleCnt="0"/>
      <dgm:spPr/>
    </dgm:pt>
    <dgm:pt modelId="{5ACDDD2E-A6DA-4B3F-B366-D8D165C71718}" type="pres">
      <dgm:prSet presAssocID="{8F3B4B19-33F4-47AC-BE4E-B66181ED98B4}" presName="parTx" presStyleLbl="alignNode1" presStyleIdx="2" presStyleCnt="5">
        <dgm:presLayoutVars>
          <dgm:chMax val="0"/>
          <dgm:chPref val="0"/>
          <dgm:bulletEnabled val="1"/>
        </dgm:presLayoutVars>
      </dgm:prSet>
      <dgm:spPr/>
    </dgm:pt>
    <dgm:pt modelId="{3232D775-33ED-44BE-9665-D5F655F5DD13}" type="pres">
      <dgm:prSet presAssocID="{8F3B4B19-33F4-47AC-BE4E-B66181ED98B4}" presName="desTx" presStyleLbl="alignAccFollowNode1" presStyleIdx="2" presStyleCnt="5">
        <dgm:presLayoutVars>
          <dgm:bulletEnabled val="1"/>
        </dgm:presLayoutVars>
      </dgm:prSet>
      <dgm:spPr/>
    </dgm:pt>
    <dgm:pt modelId="{8FAD4832-6588-48D1-A537-95C2839EA1B3}" type="pres">
      <dgm:prSet presAssocID="{2C34AF2B-9D07-4B75-9E74-1C680AB14CF6}" presName="space" presStyleCnt="0"/>
      <dgm:spPr/>
    </dgm:pt>
    <dgm:pt modelId="{673787B6-A61C-416D-8E62-B73B5E97C444}" type="pres">
      <dgm:prSet presAssocID="{80CB43E4-C30F-4DCA-A3E9-D12FA78CE0FB}" presName="composite" presStyleCnt="0"/>
      <dgm:spPr/>
    </dgm:pt>
    <dgm:pt modelId="{C524BBDC-4A12-4957-832D-D660CECEAC53}" type="pres">
      <dgm:prSet presAssocID="{80CB43E4-C30F-4DCA-A3E9-D12FA78CE0FB}" presName="parTx" presStyleLbl="alignNode1" presStyleIdx="3" presStyleCnt="5">
        <dgm:presLayoutVars>
          <dgm:chMax val="0"/>
          <dgm:chPref val="0"/>
          <dgm:bulletEnabled val="1"/>
        </dgm:presLayoutVars>
      </dgm:prSet>
      <dgm:spPr/>
    </dgm:pt>
    <dgm:pt modelId="{70A49A4C-6D17-4FCB-9C29-21F025026F9E}" type="pres">
      <dgm:prSet presAssocID="{80CB43E4-C30F-4DCA-A3E9-D12FA78CE0FB}" presName="desTx" presStyleLbl="alignAccFollowNode1" presStyleIdx="3" presStyleCnt="5">
        <dgm:presLayoutVars>
          <dgm:bulletEnabled val="1"/>
        </dgm:presLayoutVars>
      </dgm:prSet>
      <dgm:spPr/>
    </dgm:pt>
    <dgm:pt modelId="{383AD359-E24C-4F68-B934-2F2C992494D2}" type="pres">
      <dgm:prSet presAssocID="{22BA2624-35EA-49E9-BC2A-8019555F56F6}" presName="space" presStyleCnt="0"/>
      <dgm:spPr/>
    </dgm:pt>
    <dgm:pt modelId="{61D1CB56-CE53-4431-BAD9-0789E09DFD6B}" type="pres">
      <dgm:prSet presAssocID="{6C230327-1904-47CB-BB1D-FD9D9F4A90BF}" presName="composite" presStyleCnt="0"/>
      <dgm:spPr/>
    </dgm:pt>
    <dgm:pt modelId="{31A34E95-FDDE-4764-A7A2-F2CDEEADC6D2}" type="pres">
      <dgm:prSet presAssocID="{6C230327-1904-47CB-BB1D-FD9D9F4A90BF}" presName="parTx" presStyleLbl="alignNode1" presStyleIdx="4" presStyleCnt="5">
        <dgm:presLayoutVars>
          <dgm:chMax val="0"/>
          <dgm:chPref val="0"/>
          <dgm:bulletEnabled val="1"/>
        </dgm:presLayoutVars>
      </dgm:prSet>
      <dgm:spPr/>
    </dgm:pt>
    <dgm:pt modelId="{B16F636B-AE5E-4CCE-8FA9-24DFA1E64615}" type="pres">
      <dgm:prSet presAssocID="{6C230327-1904-47CB-BB1D-FD9D9F4A90BF}" presName="desTx" presStyleLbl="alignAccFollowNode1" presStyleIdx="4" presStyleCnt="5">
        <dgm:presLayoutVars>
          <dgm:bulletEnabled val="1"/>
        </dgm:presLayoutVars>
      </dgm:prSet>
      <dgm:spPr/>
    </dgm:pt>
  </dgm:ptLst>
  <dgm:cxnLst>
    <dgm:cxn modelId="{843DC009-565E-4885-901C-D886E9837BFD}" type="presOf" srcId="{EB81D1D4-3A06-49A6-9CBB-2A11D66B1783}" destId="{30479C4D-92A7-4148-A954-1F753DC42CF3}" srcOrd="0" destOrd="0" presId="urn:microsoft.com/office/officeart/2005/8/layout/hList1"/>
    <dgm:cxn modelId="{E9FED118-8FC1-46A3-BD00-F94098ECD6A4}" srcId="{013DD35D-9765-4E5F-95CE-DA45F3637BF5}" destId="{8F3B4B19-33F4-47AC-BE4E-B66181ED98B4}" srcOrd="2" destOrd="0" parTransId="{D56FE0BA-AE10-413D-B7E3-CD20C3731D50}" sibTransId="{2C34AF2B-9D07-4B75-9E74-1C680AB14CF6}"/>
    <dgm:cxn modelId="{9D215225-F96D-4063-9D39-2337B246C5AC}" type="presOf" srcId="{013DD35D-9765-4E5F-95CE-DA45F3637BF5}" destId="{C8FC339E-39F6-4A89-A23A-68C3243C6B19}" srcOrd="0" destOrd="0" presId="urn:microsoft.com/office/officeart/2005/8/layout/hList1"/>
    <dgm:cxn modelId="{4C2BF434-6D31-4BCB-A694-B6E3795770A2}" type="presOf" srcId="{E7DB8C28-3728-493B-A3D7-1FE9EFE7E4C2}" destId="{70A49A4C-6D17-4FCB-9C29-21F025026F9E}" srcOrd="0" destOrd="0" presId="urn:microsoft.com/office/officeart/2005/8/layout/hList1"/>
    <dgm:cxn modelId="{4688253A-F90F-4F32-98D6-592110551094}" type="presOf" srcId="{0AFF4C1B-302C-42EF-B59F-97CDC2799D17}" destId="{3232D775-33ED-44BE-9665-D5F655F5DD13}" srcOrd="0" destOrd="0" presId="urn:microsoft.com/office/officeart/2005/8/layout/hList1"/>
    <dgm:cxn modelId="{C23B5F60-F074-45B8-BB09-18AD4152539D}" srcId="{8F3B4B19-33F4-47AC-BE4E-B66181ED98B4}" destId="{0AFF4C1B-302C-42EF-B59F-97CDC2799D17}" srcOrd="0" destOrd="0" parTransId="{0EBE8459-BB53-4FEB-9003-4D3795F4559C}" sibTransId="{6755B5A7-26F9-4D2F-8EA9-DCC4A05B07D9}"/>
    <dgm:cxn modelId="{DF2D3747-AF1D-43CC-ACD2-1C81B945A006}" srcId="{013DD35D-9765-4E5F-95CE-DA45F3637BF5}" destId="{6C230327-1904-47CB-BB1D-FD9D9F4A90BF}" srcOrd="4" destOrd="0" parTransId="{F5865BF2-099D-45F3-9F9F-E9048C52D1A9}" sibTransId="{383C96B1-5630-4111-BDC2-DC9415E1D3B9}"/>
    <dgm:cxn modelId="{3556B375-4267-4980-9580-6A6923810F9D}" type="presOf" srcId="{25E771E7-8CF7-4491-9507-55BFE693DC7B}" destId="{53A970A0-87A4-4055-8444-4B32FD55679F}" srcOrd="0" destOrd="0" presId="urn:microsoft.com/office/officeart/2005/8/layout/hList1"/>
    <dgm:cxn modelId="{E2A7687A-526F-4212-8827-74E2D1AFDF17}" type="presOf" srcId="{3AA5C518-6101-47DE-A504-F7F8D31BAC0F}" destId="{B16F636B-AE5E-4CCE-8FA9-24DFA1E64615}" srcOrd="0" destOrd="0" presId="urn:microsoft.com/office/officeart/2005/8/layout/hList1"/>
    <dgm:cxn modelId="{E01FE584-0925-4BC0-9383-A1E85DE458FD}" srcId="{013DD35D-9765-4E5F-95CE-DA45F3637BF5}" destId="{25E771E7-8CF7-4491-9507-55BFE693DC7B}" srcOrd="0" destOrd="0" parTransId="{D34FC0B2-1D9D-47C1-B680-27EF2E97D428}" sibTransId="{B3CFB133-9C4F-4A0A-888D-0CEC78FFDFFC}"/>
    <dgm:cxn modelId="{8422E397-A2A7-4656-BDD0-A5DEE35EA0FC}" srcId="{013DD35D-9765-4E5F-95CE-DA45F3637BF5}" destId="{D76BB3CF-DF5A-41FB-B6A4-25743CF1642F}" srcOrd="1" destOrd="0" parTransId="{5DD1E055-F36A-4363-9BA1-453D18F6AA18}" sibTransId="{24234FDB-132A-43EF-B90D-1D285BFF51D4}"/>
    <dgm:cxn modelId="{E2F6ED9C-E6CA-4E7F-B747-37A284E29D24}" srcId="{D76BB3CF-DF5A-41FB-B6A4-25743CF1642F}" destId="{3F378E98-4217-47A9-8134-DE6C3ABFE041}" srcOrd="0" destOrd="0" parTransId="{48653CFB-283F-4824-B87B-943F5C5E7841}" sibTransId="{0638CE31-017E-4421-AF9D-A58647C395DF}"/>
    <dgm:cxn modelId="{35E5079F-5083-444F-AB81-20E3CA3E9BD6}" type="presOf" srcId="{D76BB3CF-DF5A-41FB-B6A4-25743CF1642F}" destId="{6DDDB16E-5E89-49FF-9D69-F27857F51C56}" srcOrd="0" destOrd="0" presId="urn:microsoft.com/office/officeart/2005/8/layout/hList1"/>
    <dgm:cxn modelId="{24B833A3-F1A5-4AF1-8328-525ABC870CC7}" type="presOf" srcId="{6C230327-1904-47CB-BB1D-FD9D9F4A90BF}" destId="{31A34E95-FDDE-4764-A7A2-F2CDEEADC6D2}" srcOrd="0" destOrd="0" presId="urn:microsoft.com/office/officeart/2005/8/layout/hList1"/>
    <dgm:cxn modelId="{8F41A8AC-1133-4B77-AB8F-1BA82485CE60}" type="presOf" srcId="{8F3B4B19-33F4-47AC-BE4E-B66181ED98B4}" destId="{5ACDDD2E-A6DA-4B3F-B366-D8D165C71718}" srcOrd="0" destOrd="0" presId="urn:microsoft.com/office/officeart/2005/8/layout/hList1"/>
    <dgm:cxn modelId="{5D5F46B2-925E-4A4E-A867-A220894EC4FD}" srcId="{80CB43E4-C30F-4DCA-A3E9-D12FA78CE0FB}" destId="{E7DB8C28-3728-493B-A3D7-1FE9EFE7E4C2}" srcOrd="0" destOrd="0" parTransId="{86C82348-62AC-47C0-A4F1-60BF58B70325}" sibTransId="{5399BFCE-FDB4-4666-81C7-DC36EB3DA553}"/>
    <dgm:cxn modelId="{7926B4C4-A502-49E6-B12D-81AAFC1A6C96}" type="presOf" srcId="{80CB43E4-C30F-4DCA-A3E9-D12FA78CE0FB}" destId="{C524BBDC-4A12-4957-832D-D660CECEAC53}" srcOrd="0" destOrd="0" presId="urn:microsoft.com/office/officeart/2005/8/layout/hList1"/>
    <dgm:cxn modelId="{5E008CC8-B8C6-4B46-94B0-C60406121E38}" srcId="{25E771E7-8CF7-4491-9507-55BFE693DC7B}" destId="{EB81D1D4-3A06-49A6-9CBB-2A11D66B1783}" srcOrd="0" destOrd="0" parTransId="{721F31C1-C769-40A8-9C34-A74470BAB532}" sibTransId="{0519A5BA-BBEC-4C39-9FFD-05D4C020199E}"/>
    <dgm:cxn modelId="{3A57B4D5-27C4-4372-954B-03F42D8D5B74}" srcId="{6C230327-1904-47CB-BB1D-FD9D9F4A90BF}" destId="{3AA5C518-6101-47DE-A504-F7F8D31BAC0F}" srcOrd="0" destOrd="0" parTransId="{C33DEA67-DC41-4FD7-BAF1-1EBBE63C3B81}" sibTransId="{84ADADB6-F501-44B3-B426-011C7C46A020}"/>
    <dgm:cxn modelId="{E3C761DA-B59A-4658-B3C8-B73D008958C7}" srcId="{013DD35D-9765-4E5F-95CE-DA45F3637BF5}" destId="{80CB43E4-C30F-4DCA-A3E9-D12FA78CE0FB}" srcOrd="3" destOrd="0" parTransId="{662CF9D0-9536-4AC8-90CC-1A9C062F4327}" sibTransId="{22BA2624-35EA-49E9-BC2A-8019555F56F6}"/>
    <dgm:cxn modelId="{1CADD0FF-5729-4229-8B56-BD1FE8199BD8}" type="presOf" srcId="{3F378E98-4217-47A9-8134-DE6C3ABFE041}" destId="{E073A826-7D3A-44DE-9A23-19A6213A5DC9}" srcOrd="0" destOrd="0" presId="urn:microsoft.com/office/officeart/2005/8/layout/hList1"/>
    <dgm:cxn modelId="{B9BD7136-F8E2-46D4-86A3-9F39AC0978AC}" type="presParOf" srcId="{C8FC339E-39F6-4A89-A23A-68C3243C6B19}" destId="{6D880849-3CF4-4B9A-AA3D-2012E655E86C}" srcOrd="0" destOrd="0" presId="urn:microsoft.com/office/officeart/2005/8/layout/hList1"/>
    <dgm:cxn modelId="{46B3147F-0F6E-4763-9B43-31D8426B8310}" type="presParOf" srcId="{6D880849-3CF4-4B9A-AA3D-2012E655E86C}" destId="{53A970A0-87A4-4055-8444-4B32FD55679F}" srcOrd="0" destOrd="0" presId="urn:microsoft.com/office/officeart/2005/8/layout/hList1"/>
    <dgm:cxn modelId="{E5FB3A68-8993-4B23-A453-CE3C306B6D1B}" type="presParOf" srcId="{6D880849-3CF4-4B9A-AA3D-2012E655E86C}" destId="{30479C4D-92A7-4148-A954-1F753DC42CF3}" srcOrd="1" destOrd="0" presId="urn:microsoft.com/office/officeart/2005/8/layout/hList1"/>
    <dgm:cxn modelId="{6B12D234-3FA8-48D6-8C4F-6FCCA1B66DB5}" type="presParOf" srcId="{C8FC339E-39F6-4A89-A23A-68C3243C6B19}" destId="{D69D8654-40D9-4F98-997A-46F1A786D984}" srcOrd="1" destOrd="0" presId="urn:microsoft.com/office/officeart/2005/8/layout/hList1"/>
    <dgm:cxn modelId="{875F7273-CD20-46BF-8AB7-789D52A4E0CB}" type="presParOf" srcId="{C8FC339E-39F6-4A89-A23A-68C3243C6B19}" destId="{37880899-2C43-4D97-BF52-758832B5C284}" srcOrd="2" destOrd="0" presId="urn:microsoft.com/office/officeart/2005/8/layout/hList1"/>
    <dgm:cxn modelId="{F3147B62-A2AE-4922-9FDB-162A1A757E07}" type="presParOf" srcId="{37880899-2C43-4D97-BF52-758832B5C284}" destId="{6DDDB16E-5E89-49FF-9D69-F27857F51C56}" srcOrd="0" destOrd="0" presId="urn:microsoft.com/office/officeart/2005/8/layout/hList1"/>
    <dgm:cxn modelId="{69F575BD-F97D-43D2-AB49-073551D9FE2A}" type="presParOf" srcId="{37880899-2C43-4D97-BF52-758832B5C284}" destId="{E073A826-7D3A-44DE-9A23-19A6213A5DC9}" srcOrd="1" destOrd="0" presId="urn:microsoft.com/office/officeart/2005/8/layout/hList1"/>
    <dgm:cxn modelId="{6F8F1119-2D5B-4301-A6CB-B58A5D7DD02E}" type="presParOf" srcId="{C8FC339E-39F6-4A89-A23A-68C3243C6B19}" destId="{7D6432E3-067A-4AC1-AB22-F0D44880ECB6}" srcOrd="3" destOrd="0" presId="urn:microsoft.com/office/officeart/2005/8/layout/hList1"/>
    <dgm:cxn modelId="{A19C6767-22D5-47D7-A387-4EBF49DD50DF}" type="presParOf" srcId="{C8FC339E-39F6-4A89-A23A-68C3243C6B19}" destId="{EBFEB845-6A67-41B7-8C99-698054EAA819}" srcOrd="4" destOrd="0" presId="urn:microsoft.com/office/officeart/2005/8/layout/hList1"/>
    <dgm:cxn modelId="{F17E0319-B992-4707-AE32-C31D4D79CA95}" type="presParOf" srcId="{EBFEB845-6A67-41B7-8C99-698054EAA819}" destId="{5ACDDD2E-A6DA-4B3F-B366-D8D165C71718}" srcOrd="0" destOrd="0" presId="urn:microsoft.com/office/officeart/2005/8/layout/hList1"/>
    <dgm:cxn modelId="{B65C01C1-1E26-41CF-B840-55EEBC838000}" type="presParOf" srcId="{EBFEB845-6A67-41B7-8C99-698054EAA819}" destId="{3232D775-33ED-44BE-9665-D5F655F5DD13}" srcOrd="1" destOrd="0" presId="urn:microsoft.com/office/officeart/2005/8/layout/hList1"/>
    <dgm:cxn modelId="{E7382133-8AB5-4D9D-B179-25ABD530669C}" type="presParOf" srcId="{C8FC339E-39F6-4A89-A23A-68C3243C6B19}" destId="{8FAD4832-6588-48D1-A537-95C2839EA1B3}" srcOrd="5" destOrd="0" presId="urn:microsoft.com/office/officeart/2005/8/layout/hList1"/>
    <dgm:cxn modelId="{72B4F15A-A0DA-4C56-9CE0-916D94F681AA}" type="presParOf" srcId="{C8FC339E-39F6-4A89-A23A-68C3243C6B19}" destId="{673787B6-A61C-416D-8E62-B73B5E97C444}" srcOrd="6" destOrd="0" presId="urn:microsoft.com/office/officeart/2005/8/layout/hList1"/>
    <dgm:cxn modelId="{813EA12F-2B1B-4DF4-BA61-D498348DB32E}" type="presParOf" srcId="{673787B6-A61C-416D-8E62-B73B5E97C444}" destId="{C524BBDC-4A12-4957-832D-D660CECEAC53}" srcOrd="0" destOrd="0" presId="urn:microsoft.com/office/officeart/2005/8/layout/hList1"/>
    <dgm:cxn modelId="{591C69AD-94F5-401B-B648-1D0755177D77}" type="presParOf" srcId="{673787B6-A61C-416D-8E62-B73B5E97C444}" destId="{70A49A4C-6D17-4FCB-9C29-21F025026F9E}" srcOrd="1" destOrd="0" presId="urn:microsoft.com/office/officeart/2005/8/layout/hList1"/>
    <dgm:cxn modelId="{52299F82-BC98-48AF-A747-CD966906C9A8}" type="presParOf" srcId="{C8FC339E-39F6-4A89-A23A-68C3243C6B19}" destId="{383AD359-E24C-4F68-B934-2F2C992494D2}" srcOrd="7" destOrd="0" presId="urn:microsoft.com/office/officeart/2005/8/layout/hList1"/>
    <dgm:cxn modelId="{62DB8F84-1303-4659-9AF1-8DCD622BFC3A}" type="presParOf" srcId="{C8FC339E-39F6-4A89-A23A-68C3243C6B19}" destId="{61D1CB56-CE53-4431-BAD9-0789E09DFD6B}" srcOrd="8" destOrd="0" presId="urn:microsoft.com/office/officeart/2005/8/layout/hList1"/>
    <dgm:cxn modelId="{19635CC3-E362-40BE-831B-068DA468B058}" type="presParOf" srcId="{61D1CB56-CE53-4431-BAD9-0789E09DFD6B}" destId="{31A34E95-FDDE-4764-A7A2-F2CDEEADC6D2}" srcOrd="0" destOrd="0" presId="urn:microsoft.com/office/officeart/2005/8/layout/hList1"/>
    <dgm:cxn modelId="{97FEA316-B612-4138-B7FD-B54FACA131D0}" type="presParOf" srcId="{61D1CB56-CE53-4431-BAD9-0789E09DFD6B}" destId="{B16F636B-AE5E-4CCE-8FA9-24DFA1E6461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514368" y="489500"/>
          <a:ext cx="2281886" cy="2281886"/>
        </a:xfrm>
        <a:prstGeom prst="round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506779" y="2870005"/>
          <a:ext cx="2297064" cy="468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066800" rtl="0">
            <a:lnSpc>
              <a:spcPct val="100000"/>
            </a:lnSpc>
            <a:spcBef>
              <a:spcPct val="0"/>
            </a:spcBef>
            <a:spcAft>
              <a:spcPct val="35000"/>
            </a:spcAft>
            <a:buNone/>
            <a:defRPr b="1" spc="20">
              <a:latin typeface="+mj-lt"/>
            </a:defRPr>
          </a:pPr>
          <a:r>
            <a:rPr lang="fr-FR" sz="2400" b="0" kern="1200" noProof="0" dirty="0">
              <a:solidFill>
                <a:schemeClr val="accent1"/>
              </a:solidFill>
            </a:rPr>
            <a:t>Nom</a:t>
          </a:r>
          <a:br>
            <a:rPr lang="fr-FR" sz="1600" kern="1200" noProof="0" dirty="0">
              <a:solidFill>
                <a:sysClr val="windowText" lastClr="000000"/>
              </a:solidFill>
            </a:rPr>
          </a:br>
          <a:r>
            <a:rPr lang="fr-FR" sz="1800" b="0" kern="1200" noProof="0" dirty="0">
              <a:solidFill>
                <a:sysClr val="windowText" lastClr="000000"/>
              </a:solidFill>
              <a:latin typeface="+mn-lt"/>
            </a:rPr>
            <a:t>Titre</a:t>
          </a:r>
          <a:endParaRPr lang="fr-FR" sz="1600" b="0" kern="1200" noProof="0" dirty="0">
            <a:solidFill>
              <a:sysClr val="windowText" lastClr="000000"/>
            </a:solidFill>
            <a:latin typeface="+mn-lt"/>
          </a:endParaRPr>
        </a:p>
      </dsp:txBody>
      <dsp:txXfrm>
        <a:off x="506779" y="2870005"/>
        <a:ext cx="2297064" cy="468680"/>
      </dsp:txXfrm>
    </dsp:sp>
    <dsp:sp modelId="{7D166BBB-55AF-452C-B9A0-94A1EE55FF4F}">
      <dsp:nvSpPr>
        <dsp:cNvPr id="0" name=""/>
        <dsp:cNvSpPr/>
      </dsp:nvSpPr>
      <dsp:spPr>
        <a:xfrm>
          <a:off x="506779" y="3317693"/>
          <a:ext cx="2297064" cy="580620"/>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3213418" y="489500"/>
          <a:ext cx="2281886" cy="2281886"/>
        </a:xfrm>
        <a:prstGeom prst="round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3205829" y="2870005"/>
          <a:ext cx="2297064" cy="468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066800" rtl="0">
            <a:lnSpc>
              <a:spcPct val="100000"/>
            </a:lnSpc>
            <a:spcBef>
              <a:spcPct val="0"/>
            </a:spcBef>
            <a:spcAft>
              <a:spcPct val="35000"/>
            </a:spcAft>
            <a:buNone/>
            <a:defRPr b="1" spc="20">
              <a:latin typeface="+mj-lt"/>
            </a:defRPr>
          </a:pPr>
          <a:r>
            <a:rPr lang="fr-FR" sz="2400" b="0" kern="1200" noProof="0" dirty="0">
              <a:solidFill>
                <a:schemeClr val="accent1"/>
              </a:solidFill>
            </a:rPr>
            <a:t>Nom</a:t>
          </a:r>
          <a:br>
            <a:rPr lang="fr-FR" sz="1600" kern="1200" noProof="0" dirty="0">
              <a:solidFill>
                <a:schemeClr val="accent1"/>
              </a:solidFill>
            </a:rPr>
          </a:br>
          <a:r>
            <a:rPr lang="fr-FR" sz="1800" b="0" kern="1200" noProof="0" dirty="0">
              <a:solidFill>
                <a:schemeClr val="tx2"/>
              </a:solidFill>
              <a:latin typeface="+mn-lt"/>
            </a:rPr>
            <a:t>Titre</a:t>
          </a:r>
          <a:endParaRPr lang="fr-FR" sz="1600" b="0" kern="1200" noProof="0" dirty="0">
            <a:solidFill>
              <a:schemeClr val="tx2"/>
            </a:solidFill>
            <a:latin typeface="+mn-lt"/>
          </a:endParaRPr>
        </a:p>
      </dsp:txBody>
      <dsp:txXfrm>
        <a:off x="3205829" y="2870005"/>
        <a:ext cx="2297064" cy="468680"/>
      </dsp:txXfrm>
    </dsp:sp>
    <dsp:sp modelId="{1223E777-77CB-4A9A-BF21-12B513842696}">
      <dsp:nvSpPr>
        <dsp:cNvPr id="0" name=""/>
        <dsp:cNvSpPr/>
      </dsp:nvSpPr>
      <dsp:spPr>
        <a:xfrm>
          <a:off x="3205829" y="3317693"/>
          <a:ext cx="2297064" cy="580620"/>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912469" y="489500"/>
          <a:ext cx="2281886" cy="2281886"/>
        </a:xfrm>
        <a:prstGeom prst="round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904880" y="2870005"/>
          <a:ext cx="2297064" cy="468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066800" rtl="0">
            <a:lnSpc>
              <a:spcPct val="100000"/>
            </a:lnSpc>
            <a:spcBef>
              <a:spcPct val="0"/>
            </a:spcBef>
            <a:spcAft>
              <a:spcPct val="35000"/>
            </a:spcAft>
            <a:buNone/>
            <a:defRPr b="1" spc="20">
              <a:latin typeface="+mj-lt"/>
            </a:defRPr>
          </a:pPr>
          <a:r>
            <a:rPr lang="fr-FR" sz="2400" b="0" kern="1200" noProof="0" dirty="0">
              <a:solidFill>
                <a:schemeClr val="accent1"/>
              </a:solidFill>
            </a:rPr>
            <a:t>Nom</a:t>
          </a:r>
          <a:br>
            <a:rPr lang="fr-FR" sz="1600" kern="1200" noProof="0" dirty="0">
              <a:solidFill>
                <a:schemeClr val="tx1"/>
              </a:solidFill>
            </a:rPr>
          </a:br>
          <a:r>
            <a:rPr lang="fr-FR" sz="1800" b="0" kern="1200" noProof="0" dirty="0">
              <a:solidFill>
                <a:schemeClr val="tx1"/>
              </a:solidFill>
              <a:latin typeface="+mn-lt"/>
            </a:rPr>
            <a:t>Titre</a:t>
          </a:r>
          <a:endParaRPr lang="fr-FR" sz="1600" b="0" kern="1200" noProof="0" dirty="0">
            <a:solidFill>
              <a:schemeClr val="tx1"/>
            </a:solidFill>
            <a:latin typeface="+mn-lt"/>
          </a:endParaRPr>
        </a:p>
      </dsp:txBody>
      <dsp:txXfrm>
        <a:off x="5904880" y="2870005"/>
        <a:ext cx="2297064" cy="468680"/>
      </dsp:txXfrm>
    </dsp:sp>
    <dsp:sp modelId="{EE420F84-477D-4635-BEF8-66426E9A259D}">
      <dsp:nvSpPr>
        <dsp:cNvPr id="0" name=""/>
        <dsp:cNvSpPr/>
      </dsp:nvSpPr>
      <dsp:spPr>
        <a:xfrm>
          <a:off x="6228789" y="2474255"/>
          <a:ext cx="2297064" cy="580620"/>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8611520" y="489500"/>
          <a:ext cx="2281886" cy="2281886"/>
        </a:xfrm>
        <a:prstGeom prst="round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603931" y="2870005"/>
          <a:ext cx="2297064" cy="468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066800" rtl="0">
            <a:lnSpc>
              <a:spcPct val="100000"/>
            </a:lnSpc>
            <a:spcBef>
              <a:spcPct val="0"/>
            </a:spcBef>
            <a:spcAft>
              <a:spcPct val="35000"/>
            </a:spcAft>
            <a:buNone/>
            <a:defRPr b="1" spc="20">
              <a:latin typeface="+mj-lt"/>
            </a:defRPr>
          </a:pPr>
          <a:r>
            <a:rPr lang="fr-FR" sz="2400" b="0" kern="1200" noProof="0" dirty="0">
              <a:solidFill>
                <a:schemeClr val="accent1"/>
              </a:solidFill>
            </a:rPr>
            <a:t>Nom</a:t>
          </a:r>
          <a:br>
            <a:rPr lang="fr-FR" sz="1600" kern="1200" noProof="0" dirty="0">
              <a:solidFill>
                <a:schemeClr val="tx1"/>
              </a:solidFill>
            </a:rPr>
          </a:br>
          <a:r>
            <a:rPr lang="fr-FR" sz="1800" b="0" kern="1200" noProof="0" dirty="0">
              <a:solidFill>
                <a:schemeClr val="tx1"/>
              </a:solidFill>
              <a:latin typeface="+mn-lt"/>
            </a:rPr>
            <a:t>Fonction</a:t>
          </a:r>
          <a:endParaRPr lang="fr-FR" sz="1600" b="0" kern="1200" noProof="0" dirty="0">
            <a:solidFill>
              <a:schemeClr val="tx1"/>
            </a:solidFill>
            <a:latin typeface="+mn-lt"/>
          </a:endParaRPr>
        </a:p>
      </dsp:txBody>
      <dsp:txXfrm>
        <a:off x="8603931" y="2870005"/>
        <a:ext cx="2297064" cy="468680"/>
      </dsp:txXfrm>
    </dsp:sp>
    <dsp:sp modelId="{5A7600AF-A34B-4D03-B3D6-B3C760AE8E06}">
      <dsp:nvSpPr>
        <dsp:cNvPr id="0" name=""/>
        <dsp:cNvSpPr/>
      </dsp:nvSpPr>
      <dsp:spPr>
        <a:xfrm>
          <a:off x="8645714" y="3275819"/>
          <a:ext cx="2297064" cy="580620"/>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A970A0-87A4-4055-8444-4B32FD55679F}">
      <dsp:nvSpPr>
        <dsp:cNvPr id="0" name=""/>
        <dsp:cNvSpPr/>
      </dsp:nvSpPr>
      <dsp:spPr>
        <a:xfrm>
          <a:off x="5229" y="15371"/>
          <a:ext cx="2004764" cy="801905"/>
        </a:xfrm>
        <a:prstGeom prst="rect">
          <a:avLst/>
        </a:prstGeom>
        <a:solidFill>
          <a:schemeClr val="accent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rtlCol="0" anchor="ctr" anchorCtr="0">
          <a:noAutofit/>
        </a:bodyPr>
        <a:lstStyle/>
        <a:p>
          <a:pPr marL="0" lvl="0" indent="0" algn="ctr" defTabSz="889000" rtl="0">
            <a:lnSpc>
              <a:spcPct val="90000"/>
            </a:lnSpc>
            <a:spcBef>
              <a:spcPct val="0"/>
            </a:spcBef>
            <a:spcAft>
              <a:spcPct val="35000"/>
            </a:spcAft>
            <a:buNone/>
          </a:pPr>
          <a:r>
            <a:rPr lang="fr-FR" sz="2000" b="1" kern="1200" noProof="0" dirty="0">
              <a:solidFill>
                <a:schemeClr val="tx1"/>
              </a:solidFill>
              <a:latin typeface="+mj-lt"/>
            </a:rPr>
            <a:t>Titre</a:t>
          </a:r>
        </a:p>
      </dsp:txBody>
      <dsp:txXfrm>
        <a:off x="5229" y="15371"/>
        <a:ext cx="2004764" cy="801905"/>
      </dsp:txXfrm>
    </dsp:sp>
    <dsp:sp modelId="{30479C4D-92A7-4148-A954-1F753DC42CF3}">
      <dsp:nvSpPr>
        <dsp:cNvPr id="0" name=""/>
        <dsp:cNvSpPr/>
      </dsp:nvSpPr>
      <dsp:spPr>
        <a:xfrm>
          <a:off x="5229" y="817277"/>
          <a:ext cx="2004764" cy="294401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rtlCol="0" anchor="t" anchorCtr="0">
          <a:noAutofit/>
        </a:bodyPr>
        <a:lstStyle/>
        <a:p>
          <a:pPr marL="0" lvl="1" indent="-171450" algn="l" defTabSz="711200" rtl="0">
            <a:lnSpc>
              <a:spcPct val="100000"/>
            </a:lnSpc>
            <a:spcBef>
              <a:spcPct val="0"/>
            </a:spcBef>
            <a:spcAft>
              <a:spcPct val="15000"/>
            </a:spcAft>
            <a:buFont typeface="Arial" panose="020B0604020202020204" pitchFamily="34" charset="0"/>
            <a:buNone/>
          </a:pPr>
          <a:r>
            <a:rPr lang="fr-FR" sz="1600" b="0" i="0" kern="1200" noProof="0" dirty="0"/>
            <a:t>Pour commencer une présentation, accédez à l’onglet Diaporama et sélectionnez À partir du début.</a:t>
          </a:r>
          <a:endParaRPr lang="fr-FR" sz="1600" kern="1200" noProof="0" dirty="0"/>
        </a:p>
      </dsp:txBody>
      <dsp:txXfrm>
        <a:off x="5229" y="817277"/>
        <a:ext cx="2004764" cy="2944012"/>
      </dsp:txXfrm>
    </dsp:sp>
    <dsp:sp modelId="{6DDDB16E-5E89-49FF-9D69-F27857F51C56}">
      <dsp:nvSpPr>
        <dsp:cNvPr id="0" name=""/>
        <dsp:cNvSpPr/>
      </dsp:nvSpPr>
      <dsp:spPr>
        <a:xfrm>
          <a:off x="2290661" y="15371"/>
          <a:ext cx="2004764" cy="801905"/>
        </a:xfrm>
        <a:prstGeom prst="rect">
          <a:avLst/>
        </a:prstGeom>
        <a:solidFill>
          <a:schemeClr val="accent1">
            <a:alpha val="2000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rtlCol="0" anchor="ctr" anchorCtr="0">
          <a:noAutofit/>
        </a:bodyPr>
        <a:lstStyle/>
        <a:p>
          <a:pPr marL="0" lvl="0" indent="0" algn="ctr" defTabSz="889000" rtl="0">
            <a:lnSpc>
              <a:spcPct val="90000"/>
            </a:lnSpc>
            <a:spcBef>
              <a:spcPct val="0"/>
            </a:spcBef>
            <a:spcAft>
              <a:spcPct val="35000"/>
            </a:spcAft>
            <a:buNone/>
          </a:pPr>
          <a:r>
            <a:rPr lang="fr-FR" sz="2000" b="1" kern="1200" noProof="0" dirty="0">
              <a:solidFill>
                <a:schemeClr val="tx1"/>
              </a:solidFill>
              <a:latin typeface="+mj-lt"/>
            </a:rPr>
            <a:t>Titre</a:t>
          </a:r>
        </a:p>
      </dsp:txBody>
      <dsp:txXfrm>
        <a:off x="2290661" y="15371"/>
        <a:ext cx="2004764" cy="801905"/>
      </dsp:txXfrm>
    </dsp:sp>
    <dsp:sp modelId="{E073A826-7D3A-44DE-9A23-19A6213A5DC9}">
      <dsp:nvSpPr>
        <dsp:cNvPr id="0" name=""/>
        <dsp:cNvSpPr/>
      </dsp:nvSpPr>
      <dsp:spPr>
        <a:xfrm>
          <a:off x="2290661" y="817277"/>
          <a:ext cx="2004764" cy="2944012"/>
        </a:xfrm>
        <a:prstGeom prst="rect">
          <a:avLst/>
        </a:prstGeom>
        <a:solidFill>
          <a:schemeClr val="accent5">
            <a:tint val="40000"/>
            <a:alpha val="90000"/>
            <a:hueOff val="-1268733"/>
            <a:satOff val="-15196"/>
            <a:lumOff val="-1429"/>
            <a:alphaOff val="0"/>
          </a:schemeClr>
        </a:solidFill>
        <a:ln w="12700" cap="flat" cmpd="sng" algn="ctr">
          <a:solidFill>
            <a:schemeClr val="accent5">
              <a:tint val="40000"/>
              <a:alpha val="90000"/>
              <a:hueOff val="-1268733"/>
              <a:satOff val="-15196"/>
              <a:lumOff val="-142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rtlCol="0" anchor="t" anchorCtr="0">
          <a:noAutofit/>
        </a:bodyPr>
        <a:lstStyle/>
        <a:p>
          <a:pPr marL="0" lvl="1" indent="-171450" algn="l" defTabSz="711200" rtl="0">
            <a:lnSpc>
              <a:spcPct val="100000"/>
            </a:lnSpc>
            <a:spcBef>
              <a:spcPct val="0"/>
            </a:spcBef>
            <a:spcAft>
              <a:spcPct val="15000"/>
            </a:spcAft>
            <a:buFont typeface="Arial" panose="020B0604020202020204" pitchFamily="34" charset="0"/>
            <a:buNone/>
          </a:pPr>
          <a:r>
            <a:rPr lang="fr-FR" sz="1600" b="0" i="0" kern="1200" noProof="0" dirty="0">
              <a:solidFill>
                <a:schemeClr val="tx1"/>
              </a:solidFill>
            </a:rPr>
            <a:t>Pour afficher le mode Présentateur, en mode Diaporama, sur la barre de contrôle en bas à gauche, sélectionnez les points de suspension, puis Mode Présentateur. </a:t>
          </a:r>
          <a:endParaRPr lang="fr-FR" sz="1600" kern="1200" noProof="0" dirty="0">
            <a:solidFill>
              <a:schemeClr val="tx1"/>
            </a:solidFill>
          </a:endParaRPr>
        </a:p>
      </dsp:txBody>
      <dsp:txXfrm>
        <a:off x="2290661" y="817277"/>
        <a:ext cx="2004764" cy="2944012"/>
      </dsp:txXfrm>
    </dsp:sp>
    <dsp:sp modelId="{5ACDDD2E-A6DA-4B3F-B366-D8D165C71718}">
      <dsp:nvSpPr>
        <dsp:cNvPr id="0" name=""/>
        <dsp:cNvSpPr/>
      </dsp:nvSpPr>
      <dsp:spPr>
        <a:xfrm>
          <a:off x="4576092" y="15371"/>
          <a:ext cx="2004764" cy="801905"/>
        </a:xfrm>
        <a:prstGeom prst="rect">
          <a:avLst/>
        </a:prstGeom>
        <a:solidFill>
          <a:schemeClr val="accent3"/>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rtlCol="0" anchor="ctr" anchorCtr="0">
          <a:noAutofit/>
        </a:bodyPr>
        <a:lstStyle/>
        <a:p>
          <a:pPr marL="0" lvl="0" indent="0" algn="ctr" defTabSz="889000" rtl="0">
            <a:lnSpc>
              <a:spcPct val="90000"/>
            </a:lnSpc>
            <a:spcBef>
              <a:spcPct val="0"/>
            </a:spcBef>
            <a:spcAft>
              <a:spcPct val="35000"/>
            </a:spcAft>
            <a:buNone/>
          </a:pPr>
          <a:r>
            <a:rPr lang="fr-FR" sz="2000" b="1" kern="1200" noProof="0" dirty="0">
              <a:solidFill>
                <a:schemeClr val="tx1"/>
              </a:solidFill>
              <a:latin typeface="+mj-lt"/>
            </a:rPr>
            <a:t>Titre</a:t>
          </a:r>
        </a:p>
      </dsp:txBody>
      <dsp:txXfrm>
        <a:off x="4576092" y="15371"/>
        <a:ext cx="2004764" cy="801905"/>
      </dsp:txXfrm>
    </dsp:sp>
    <dsp:sp modelId="{3232D775-33ED-44BE-9665-D5F655F5DD13}">
      <dsp:nvSpPr>
        <dsp:cNvPr id="0" name=""/>
        <dsp:cNvSpPr/>
      </dsp:nvSpPr>
      <dsp:spPr>
        <a:xfrm>
          <a:off x="4576092" y="817277"/>
          <a:ext cx="2004764" cy="2944012"/>
        </a:xfrm>
        <a:prstGeom prst="rect">
          <a:avLst/>
        </a:prstGeom>
        <a:solidFill>
          <a:schemeClr val="accent5">
            <a:tint val="40000"/>
            <a:alpha val="90000"/>
            <a:hueOff val="-2537466"/>
            <a:satOff val="-30391"/>
            <a:lumOff val="-2858"/>
            <a:alphaOff val="0"/>
          </a:schemeClr>
        </a:solidFill>
        <a:ln w="12700" cap="flat" cmpd="sng" algn="ctr">
          <a:solidFill>
            <a:schemeClr val="accent5">
              <a:tint val="40000"/>
              <a:alpha val="90000"/>
              <a:hueOff val="-2537466"/>
              <a:satOff val="-30391"/>
              <a:lumOff val="-285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rtlCol="0" anchor="t" anchorCtr="0">
          <a:noAutofit/>
        </a:bodyPr>
        <a:lstStyle/>
        <a:p>
          <a:pPr marL="0" lvl="1" indent="-171450" algn="l" defTabSz="711200" rtl="0">
            <a:lnSpc>
              <a:spcPct val="100000"/>
            </a:lnSpc>
            <a:spcBef>
              <a:spcPct val="0"/>
            </a:spcBef>
            <a:spcAft>
              <a:spcPct val="15000"/>
            </a:spcAft>
            <a:buFont typeface="Arial" panose="020B0604020202020204" pitchFamily="34" charset="0"/>
            <a:buNone/>
          </a:pPr>
          <a:r>
            <a:rPr lang="fr-FR" sz="1600" b="0" i="0" kern="1200" noProof="0" dirty="0"/>
            <a:t>Pendant votre présentation, les notes du présentateur sont visibles sur votre écran, mais ne sont pas visibles pour l’auditoire. </a:t>
          </a:r>
          <a:endParaRPr lang="fr-FR" sz="1600" kern="1200" noProof="0" dirty="0"/>
        </a:p>
      </dsp:txBody>
      <dsp:txXfrm>
        <a:off x="4576092" y="817277"/>
        <a:ext cx="2004764" cy="2944012"/>
      </dsp:txXfrm>
    </dsp:sp>
    <dsp:sp modelId="{C524BBDC-4A12-4957-832D-D660CECEAC53}">
      <dsp:nvSpPr>
        <dsp:cNvPr id="0" name=""/>
        <dsp:cNvSpPr/>
      </dsp:nvSpPr>
      <dsp:spPr>
        <a:xfrm>
          <a:off x="6861524" y="15371"/>
          <a:ext cx="2004764" cy="801905"/>
        </a:xfrm>
        <a:prstGeom prst="rect">
          <a:avLst/>
        </a:prstGeom>
        <a:solidFill>
          <a:schemeClr val="accent3">
            <a:alpha val="2000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rtlCol="0" anchor="ctr" anchorCtr="0">
          <a:noAutofit/>
        </a:bodyPr>
        <a:lstStyle/>
        <a:p>
          <a:pPr marL="0" lvl="0" indent="0" algn="ctr" defTabSz="889000" rtl="0">
            <a:lnSpc>
              <a:spcPct val="90000"/>
            </a:lnSpc>
            <a:spcBef>
              <a:spcPct val="0"/>
            </a:spcBef>
            <a:spcAft>
              <a:spcPct val="35000"/>
            </a:spcAft>
            <a:buNone/>
          </a:pPr>
          <a:r>
            <a:rPr lang="fr-FR" sz="2000" b="1" kern="1200" noProof="0" dirty="0">
              <a:solidFill>
                <a:schemeClr val="tx1"/>
              </a:solidFill>
              <a:latin typeface="+mj-lt"/>
            </a:rPr>
            <a:t>Titre</a:t>
          </a:r>
          <a:endParaRPr lang="fr-FR" sz="2800" b="1" kern="1200" noProof="0" dirty="0">
            <a:solidFill>
              <a:schemeClr val="tx1"/>
            </a:solidFill>
            <a:latin typeface="+mj-lt"/>
          </a:endParaRPr>
        </a:p>
      </dsp:txBody>
      <dsp:txXfrm>
        <a:off x="6861524" y="15371"/>
        <a:ext cx="2004764" cy="801905"/>
      </dsp:txXfrm>
    </dsp:sp>
    <dsp:sp modelId="{70A49A4C-6D17-4FCB-9C29-21F025026F9E}">
      <dsp:nvSpPr>
        <dsp:cNvPr id="0" name=""/>
        <dsp:cNvSpPr/>
      </dsp:nvSpPr>
      <dsp:spPr>
        <a:xfrm>
          <a:off x="6861524" y="817277"/>
          <a:ext cx="2004764" cy="2944012"/>
        </a:xfrm>
        <a:prstGeom prst="rect">
          <a:avLst/>
        </a:prstGeom>
        <a:solidFill>
          <a:schemeClr val="accent5">
            <a:tint val="40000"/>
            <a:alpha val="90000"/>
            <a:hueOff val="-3806200"/>
            <a:satOff val="-45587"/>
            <a:lumOff val="-4287"/>
            <a:alphaOff val="0"/>
          </a:schemeClr>
        </a:solidFill>
        <a:ln w="12700" cap="flat" cmpd="sng" algn="ctr">
          <a:solidFill>
            <a:schemeClr val="accent5">
              <a:tint val="40000"/>
              <a:alpha val="90000"/>
              <a:hueOff val="-3806200"/>
              <a:satOff val="-45587"/>
              <a:lumOff val="-428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rtlCol="0" anchor="t" anchorCtr="0">
          <a:noAutofit/>
        </a:bodyPr>
        <a:lstStyle/>
        <a:p>
          <a:pPr marL="0" lvl="1" indent="-171450" algn="l" defTabSz="711200" rtl="0">
            <a:lnSpc>
              <a:spcPct val="100000"/>
            </a:lnSpc>
            <a:spcBef>
              <a:spcPct val="0"/>
            </a:spcBef>
            <a:spcAft>
              <a:spcPct val="15000"/>
            </a:spcAft>
            <a:buFont typeface="Arial" panose="020B0604020202020204" pitchFamily="34" charset="0"/>
            <a:buNone/>
          </a:pPr>
          <a:r>
            <a:rPr lang="fr-FR" sz="1600" b="0" i="0" kern="1200" noProof="0" dirty="0">
              <a:solidFill>
                <a:schemeClr val="tx1"/>
              </a:solidFill>
            </a:rPr>
            <a:t>Le volet de notes est une zone qui apparaît en dessous de chaque diapositive. Appuyez dessus pour ajouter des notes. </a:t>
          </a:r>
          <a:endParaRPr lang="fr-FR" sz="1600" kern="1200" noProof="0" dirty="0">
            <a:solidFill>
              <a:schemeClr val="tx1"/>
            </a:solidFill>
          </a:endParaRPr>
        </a:p>
      </dsp:txBody>
      <dsp:txXfrm>
        <a:off x="6861524" y="817277"/>
        <a:ext cx="2004764" cy="2944012"/>
      </dsp:txXfrm>
    </dsp:sp>
    <dsp:sp modelId="{31A34E95-FDDE-4764-A7A2-F2CDEEADC6D2}">
      <dsp:nvSpPr>
        <dsp:cNvPr id="0" name=""/>
        <dsp:cNvSpPr/>
      </dsp:nvSpPr>
      <dsp:spPr>
        <a:xfrm>
          <a:off x="9146955" y="15371"/>
          <a:ext cx="2004764" cy="801905"/>
        </a:xfrm>
        <a:prstGeom prst="rect">
          <a:avLst/>
        </a:prstGeom>
        <a:solidFill>
          <a:schemeClr val="bg1">
            <a:lumMod val="8500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rtlCol="0" anchor="ctr" anchorCtr="0">
          <a:noAutofit/>
        </a:bodyPr>
        <a:lstStyle/>
        <a:p>
          <a:pPr marL="0" lvl="0" indent="0" algn="ctr" defTabSz="889000" rtl="0">
            <a:lnSpc>
              <a:spcPct val="90000"/>
            </a:lnSpc>
            <a:spcBef>
              <a:spcPct val="0"/>
            </a:spcBef>
            <a:spcAft>
              <a:spcPct val="35000"/>
            </a:spcAft>
            <a:buNone/>
          </a:pPr>
          <a:r>
            <a:rPr lang="fr-FR" sz="2000" b="1" kern="1200" noProof="0" dirty="0">
              <a:solidFill>
                <a:schemeClr val="tx1"/>
              </a:solidFill>
              <a:latin typeface="+mj-lt"/>
            </a:rPr>
            <a:t>Titre</a:t>
          </a:r>
          <a:endParaRPr lang="fr-FR" sz="2800" b="1" kern="1200" noProof="0" dirty="0">
            <a:solidFill>
              <a:schemeClr val="tx1"/>
            </a:solidFill>
            <a:latin typeface="+mj-lt"/>
          </a:endParaRPr>
        </a:p>
      </dsp:txBody>
      <dsp:txXfrm>
        <a:off x="9146955" y="15371"/>
        <a:ext cx="2004764" cy="801905"/>
      </dsp:txXfrm>
    </dsp:sp>
    <dsp:sp modelId="{B16F636B-AE5E-4CCE-8FA9-24DFA1E64615}">
      <dsp:nvSpPr>
        <dsp:cNvPr id="0" name=""/>
        <dsp:cNvSpPr/>
      </dsp:nvSpPr>
      <dsp:spPr>
        <a:xfrm>
          <a:off x="9146955" y="817277"/>
          <a:ext cx="2004764" cy="2944012"/>
        </a:xfrm>
        <a:prstGeom prst="rect">
          <a:avLst/>
        </a:prstGeom>
        <a:solidFill>
          <a:schemeClr val="accent5">
            <a:tint val="40000"/>
            <a:alpha val="90000"/>
            <a:hueOff val="-5074933"/>
            <a:satOff val="-60782"/>
            <a:lumOff val="-5716"/>
            <a:alphaOff val="0"/>
          </a:schemeClr>
        </a:solidFill>
        <a:ln w="12700" cap="flat" cmpd="sng" algn="ctr">
          <a:solidFill>
            <a:schemeClr val="accent5">
              <a:tint val="40000"/>
              <a:alpha val="90000"/>
              <a:hueOff val="-5074933"/>
              <a:satOff val="-60782"/>
              <a:lumOff val="-571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rtlCol="0" anchor="t" anchorCtr="0">
          <a:noAutofit/>
        </a:bodyPr>
        <a:lstStyle/>
        <a:p>
          <a:pPr marL="0" lvl="1" indent="-171450" algn="l" defTabSz="711200" rtl="0">
            <a:lnSpc>
              <a:spcPct val="100000"/>
            </a:lnSpc>
            <a:spcBef>
              <a:spcPct val="0"/>
            </a:spcBef>
            <a:spcAft>
              <a:spcPct val="15000"/>
            </a:spcAft>
            <a:buFont typeface="Arial" panose="020B0604020202020204" pitchFamily="34" charset="0"/>
            <a:buNone/>
          </a:pPr>
          <a:r>
            <a:rPr lang="fr-FR" sz="1600" b="0" i="0" kern="1200" noProof="0" dirty="0">
              <a:solidFill>
                <a:schemeClr val="tx1"/>
              </a:solidFill>
            </a:rPr>
            <a:t>Si le volet de notes n’apparaît pas ou s’il est complètement réduit, cliquez sur Notes dans la barre des tâches au bas de la fenêtre PowerPoint. </a:t>
          </a:r>
          <a:endParaRPr lang="fr-FR" sz="1600" kern="1200" noProof="0" dirty="0">
            <a:solidFill>
              <a:schemeClr val="tx1"/>
            </a:solidFill>
          </a:endParaRPr>
        </a:p>
      </dsp:txBody>
      <dsp:txXfrm>
        <a:off x="9146955" y="817277"/>
        <a:ext cx="2004764" cy="2944012"/>
      </dsp:txXfrm>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Liste de gens en portraits"/>
  <dgm:desc val="Liste de gens en portraits"/>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5F37830-0032-42FE-BB7D-4D0AEAE76A4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E6D4F4FE-5BC5-49AA-86B9-F831689708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2DFA899-6BDB-45C9-946A-2F5DBB8DE804}" type="datetime1">
              <a:rPr lang="fr-FR" smtClean="0"/>
              <a:t>27/04/2023</a:t>
            </a:fld>
            <a:endParaRPr lang="fr-FR"/>
          </a:p>
        </p:txBody>
      </p:sp>
      <p:sp>
        <p:nvSpPr>
          <p:cNvPr id="4" name="Espace réservé du pied de page 3">
            <a:extLst>
              <a:ext uri="{FF2B5EF4-FFF2-40B4-BE49-F238E27FC236}">
                <a16:creationId xmlns:a16="http://schemas.microsoft.com/office/drawing/2014/main" id="{8B6F02CC-5414-4BB2-A7DD-9EF9BB13A4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5E891B5D-A255-454F-9ABC-4D3310921B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F5B3D83-8D1A-4DFC-A85C-775CC8A19941}" type="slidenum">
              <a:rPr lang="fr-FR" smtClean="0"/>
              <a:t>‹N›</a:t>
            </a:fld>
            <a:endParaRPr lang="fr-FR"/>
          </a:p>
        </p:txBody>
      </p:sp>
    </p:spTree>
    <p:extLst>
      <p:ext uri="{BB962C8B-B14F-4D97-AF65-F5344CB8AC3E}">
        <p14:creationId xmlns:p14="http://schemas.microsoft.com/office/powerpoint/2010/main" val="21107771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3D3324-EB6D-49CC-AD79-1ACDDDC10179}" type="datetime1">
              <a:rPr lang="fr-FR" smtClean="0"/>
              <a:pPr/>
              <a:t>27/04/2023</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6702109-9DB5-4930-9529-97D0F7F71D9D}" type="slidenum">
              <a:rPr lang="fr-FR" noProof="0" smtClean="0"/>
              <a:t>‹N›</a:t>
            </a:fld>
            <a:endParaRPr lang="fr-FR" noProof="0"/>
          </a:p>
        </p:txBody>
      </p:sp>
    </p:spTree>
    <p:extLst>
      <p:ext uri="{BB962C8B-B14F-4D97-AF65-F5344CB8AC3E}">
        <p14:creationId xmlns:p14="http://schemas.microsoft.com/office/powerpoint/2010/main" val="240454552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96702109-9DB5-4930-9529-97D0F7F71D9D}" type="slidenum">
              <a:rPr lang="fr-FR" smtClean="0"/>
              <a:t>1</a:t>
            </a:fld>
            <a:endParaRPr lang="fr-FR"/>
          </a:p>
        </p:txBody>
      </p:sp>
    </p:spTree>
    <p:extLst>
      <p:ext uri="{BB962C8B-B14F-4D97-AF65-F5344CB8AC3E}">
        <p14:creationId xmlns:p14="http://schemas.microsoft.com/office/powerpoint/2010/main" val="3239026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a:p>
        </p:txBody>
      </p:sp>
      <p:sp>
        <p:nvSpPr>
          <p:cNvPr id="4" name="Espace réservé du numéro de diapositive 3"/>
          <p:cNvSpPr>
            <a:spLocks noGrp="1"/>
          </p:cNvSpPr>
          <p:nvPr>
            <p:ph type="sldNum" sz="quarter" idx="5"/>
          </p:nvPr>
        </p:nvSpPr>
        <p:spPr/>
        <p:txBody>
          <a:bodyPr rtlCol="0"/>
          <a:lstStyle/>
          <a:p>
            <a:pPr rtl="0"/>
            <a:fld id="{EE85D185-D876-4A4B-A351-E623992245C2}" type="slidenum">
              <a:rPr lang="fr-FR" smtClean="0"/>
              <a:t>11</a:t>
            </a:fld>
            <a:endParaRPr lang="fr-FR"/>
          </a:p>
        </p:txBody>
      </p:sp>
    </p:spTree>
    <p:extLst>
      <p:ext uri="{BB962C8B-B14F-4D97-AF65-F5344CB8AC3E}">
        <p14:creationId xmlns:p14="http://schemas.microsoft.com/office/powerpoint/2010/main" val="1586209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96702109-9DB5-4930-9529-97D0F7F71D9D}" type="slidenum">
              <a:rPr lang="fr-FR" smtClean="0"/>
              <a:t>12</a:t>
            </a:fld>
            <a:endParaRPr lang="fr-FR"/>
          </a:p>
        </p:txBody>
      </p:sp>
    </p:spTree>
    <p:extLst>
      <p:ext uri="{BB962C8B-B14F-4D97-AF65-F5344CB8AC3E}">
        <p14:creationId xmlns:p14="http://schemas.microsoft.com/office/powerpoint/2010/main" val="2932363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a:p>
        </p:txBody>
      </p:sp>
      <p:sp>
        <p:nvSpPr>
          <p:cNvPr id="4" name="Espace réservé du numéro de diapositive 3"/>
          <p:cNvSpPr>
            <a:spLocks noGrp="1"/>
          </p:cNvSpPr>
          <p:nvPr>
            <p:ph type="sldNum" sz="quarter" idx="5"/>
          </p:nvPr>
        </p:nvSpPr>
        <p:spPr/>
        <p:txBody>
          <a:bodyPr rtlCol="0"/>
          <a:lstStyle/>
          <a:p>
            <a:pPr rtl="0"/>
            <a:fld id="{EE85D185-D876-4A4B-A351-E623992245C2}" type="slidenum">
              <a:rPr lang="fr-FR" smtClean="0"/>
              <a:t>13</a:t>
            </a:fld>
            <a:endParaRPr lang="fr-FR"/>
          </a:p>
        </p:txBody>
      </p:sp>
    </p:spTree>
    <p:extLst>
      <p:ext uri="{BB962C8B-B14F-4D97-AF65-F5344CB8AC3E}">
        <p14:creationId xmlns:p14="http://schemas.microsoft.com/office/powerpoint/2010/main" val="1289707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a:p>
        </p:txBody>
      </p:sp>
      <p:sp>
        <p:nvSpPr>
          <p:cNvPr id="4" name="Espace réservé du numéro de diapositive 3"/>
          <p:cNvSpPr>
            <a:spLocks noGrp="1"/>
          </p:cNvSpPr>
          <p:nvPr>
            <p:ph type="sldNum" sz="quarter" idx="5"/>
          </p:nvPr>
        </p:nvSpPr>
        <p:spPr/>
        <p:txBody>
          <a:bodyPr rtlCol="0"/>
          <a:lstStyle/>
          <a:p>
            <a:pPr rtl="0"/>
            <a:fld id="{EE85D185-D876-4A4B-A351-E623992245C2}" type="slidenum">
              <a:rPr lang="fr-FR" smtClean="0"/>
              <a:t>14</a:t>
            </a:fld>
            <a:endParaRPr lang="fr-FR"/>
          </a:p>
        </p:txBody>
      </p:sp>
    </p:spTree>
    <p:extLst>
      <p:ext uri="{BB962C8B-B14F-4D97-AF65-F5344CB8AC3E}">
        <p14:creationId xmlns:p14="http://schemas.microsoft.com/office/powerpoint/2010/main" val="2810189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EE85D185-D876-4A4B-A351-E623992245C2}" type="slidenum">
              <a:rPr lang="fr-FR" smtClean="0"/>
              <a:t>3</a:t>
            </a:fld>
            <a:endParaRPr lang="fr-FR"/>
          </a:p>
        </p:txBody>
      </p:sp>
    </p:spTree>
    <p:extLst>
      <p:ext uri="{BB962C8B-B14F-4D97-AF65-F5344CB8AC3E}">
        <p14:creationId xmlns:p14="http://schemas.microsoft.com/office/powerpoint/2010/main" val="162336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a:p>
        </p:txBody>
      </p:sp>
      <p:sp>
        <p:nvSpPr>
          <p:cNvPr id="4" name="Espace réservé du numéro de diapositive 3"/>
          <p:cNvSpPr>
            <a:spLocks noGrp="1"/>
          </p:cNvSpPr>
          <p:nvPr>
            <p:ph type="sldNum" sz="quarter" idx="5"/>
          </p:nvPr>
        </p:nvSpPr>
        <p:spPr/>
        <p:txBody>
          <a:bodyPr rtlCol="0"/>
          <a:lstStyle/>
          <a:p>
            <a:pPr rtl="0"/>
            <a:fld id="{EE85D185-D876-4A4B-A351-E623992245C2}" type="slidenum">
              <a:rPr lang="fr-FR" smtClean="0"/>
              <a:t>4</a:t>
            </a:fld>
            <a:endParaRPr lang="fr-FR"/>
          </a:p>
        </p:txBody>
      </p:sp>
    </p:spTree>
    <p:extLst>
      <p:ext uri="{BB962C8B-B14F-4D97-AF65-F5344CB8AC3E}">
        <p14:creationId xmlns:p14="http://schemas.microsoft.com/office/powerpoint/2010/main" val="1703512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a:p>
        </p:txBody>
      </p:sp>
      <p:sp>
        <p:nvSpPr>
          <p:cNvPr id="4" name="Espace réservé du numéro de diapositive 3"/>
          <p:cNvSpPr>
            <a:spLocks noGrp="1"/>
          </p:cNvSpPr>
          <p:nvPr>
            <p:ph type="sldNum" sz="quarter" idx="5"/>
          </p:nvPr>
        </p:nvSpPr>
        <p:spPr/>
        <p:txBody>
          <a:bodyPr rtlCol="0"/>
          <a:lstStyle/>
          <a:p>
            <a:pPr rtl="0"/>
            <a:fld id="{EDA29696-2BE8-442F-AE32-06B5202A784A}" type="slidenum">
              <a:rPr lang="fr-FR" smtClean="0"/>
              <a:t>5</a:t>
            </a:fld>
            <a:endParaRPr lang="fr-FR"/>
          </a:p>
        </p:txBody>
      </p:sp>
    </p:spTree>
    <p:extLst>
      <p:ext uri="{BB962C8B-B14F-4D97-AF65-F5344CB8AC3E}">
        <p14:creationId xmlns:p14="http://schemas.microsoft.com/office/powerpoint/2010/main" val="3243980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a:p>
        </p:txBody>
      </p:sp>
      <p:sp>
        <p:nvSpPr>
          <p:cNvPr id="4" name="Espace réservé du numéro de diapositive 3"/>
          <p:cNvSpPr>
            <a:spLocks noGrp="1"/>
          </p:cNvSpPr>
          <p:nvPr>
            <p:ph type="sldNum" sz="quarter" idx="5"/>
          </p:nvPr>
        </p:nvSpPr>
        <p:spPr/>
        <p:txBody>
          <a:bodyPr rtlCol="0"/>
          <a:lstStyle/>
          <a:p>
            <a:pPr rtl="0"/>
            <a:fld id="{EE85D185-D876-4A4B-A351-E623992245C2}" type="slidenum">
              <a:rPr lang="fr-FR" smtClean="0"/>
              <a:t>6</a:t>
            </a:fld>
            <a:endParaRPr lang="fr-FR"/>
          </a:p>
        </p:txBody>
      </p:sp>
    </p:spTree>
    <p:extLst>
      <p:ext uri="{BB962C8B-B14F-4D97-AF65-F5344CB8AC3E}">
        <p14:creationId xmlns:p14="http://schemas.microsoft.com/office/powerpoint/2010/main" val="3141154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96702109-9DB5-4930-9529-97D0F7F71D9D}" type="slidenum">
              <a:rPr lang="fr-FR" smtClean="0"/>
              <a:t>7</a:t>
            </a:fld>
            <a:endParaRPr lang="fr-FR"/>
          </a:p>
        </p:txBody>
      </p:sp>
    </p:spTree>
    <p:extLst>
      <p:ext uri="{BB962C8B-B14F-4D97-AF65-F5344CB8AC3E}">
        <p14:creationId xmlns:p14="http://schemas.microsoft.com/office/powerpoint/2010/main" val="1003961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a:p>
        </p:txBody>
      </p:sp>
      <p:sp>
        <p:nvSpPr>
          <p:cNvPr id="4" name="Espace réservé du numéro de diapositive 3"/>
          <p:cNvSpPr>
            <a:spLocks noGrp="1"/>
          </p:cNvSpPr>
          <p:nvPr>
            <p:ph type="sldNum" sz="quarter" idx="5"/>
          </p:nvPr>
        </p:nvSpPr>
        <p:spPr/>
        <p:txBody>
          <a:bodyPr rtlCol="0"/>
          <a:lstStyle/>
          <a:p>
            <a:pPr rtl="0"/>
            <a:fld id="{EDA29696-2BE8-442F-AE32-06B5202A784A}" type="slidenum">
              <a:rPr lang="fr-FR" smtClean="0"/>
              <a:t>8</a:t>
            </a:fld>
            <a:endParaRPr lang="fr-FR"/>
          </a:p>
        </p:txBody>
      </p:sp>
    </p:spTree>
    <p:extLst>
      <p:ext uri="{BB962C8B-B14F-4D97-AF65-F5344CB8AC3E}">
        <p14:creationId xmlns:p14="http://schemas.microsoft.com/office/powerpoint/2010/main" val="3243980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a:p>
        </p:txBody>
      </p:sp>
      <p:sp>
        <p:nvSpPr>
          <p:cNvPr id="4" name="Espace réservé du numéro de diapositive 3"/>
          <p:cNvSpPr>
            <a:spLocks noGrp="1"/>
          </p:cNvSpPr>
          <p:nvPr>
            <p:ph type="sldNum" sz="quarter" idx="5"/>
          </p:nvPr>
        </p:nvSpPr>
        <p:spPr/>
        <p:txBody>
          <a:bodyPr rtlCol="0"/>
          <a:lstStyle/>
          <a:p>
            <a:pPr rtl="0"/>
            <a:fld id="{EE85D185-D876-4A4B-A351-E623992245C2}" type="slidenum">
              <a:rPr lang="fr-FR" smtClean="0"/>
              <a:t>9</a:t>
            </a:fld>
            <a:endParaRPr lang="fr-FR"/>
          </a:p>
        </p:txBody>
      </p:sp>
    </p:spTree>
    <p:extLst>
      <p:ext uri="{BB962C8B-B14F-4D97-AF65-F5344CB8AC3E}">
        <p14:creationId xmlns:p14="http://schemas.microsoft.com/office/powerpoint/2010/main" val="3281151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96702109-9DB5-4930-9529-97D0F7F71D9D}" type="slidenum">
              <a:rPr lang="fr-FR" smtClean="0"/>
              <a:t>10</a:t>
            </a:fld>
            <a:endParaRPr lang="fr-FR"/>
          </a:p>
        </p:txBody>
      </p:sp>
    </p:spTree>
    <p:extLst>
      <p:ext uri="{BB962C8B-B14F-4D97-AF65-F5344CB8AC3E}">
        <p14:creationId xmlns:p14="http://schemas.microsoft.com/office/powerpoint/2010/main" val="2110786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D1C27E24-5B5B-4605-9165-13141795F0CE}"/>
              </a:ext>
            </a:extLst>
          </p:cNvPr>
          <p:cNvSpPr>
            <a:spLocks noGrp="1"/>
          </p:cNvSpPr>
          <p:nvPr>
            <p:ph type="title" hasCustomPrompt="1"/>
          </p:nvPr>
        </p:nvSpPr>
        <p:spPr>
          <a:xfrm>
            <a:off x="0" y="3672869"/>
            <a:ext cx="12191998" cy="3200134"/>
          </a:xfrm>
          <a:custGeom>
            <a:avLst/>
            <a:gdLst>
              <a:gd name="connsiteX0" fmla="*/ 0 w 12191998"/>
              <a:gd name="connsiteY0" fmla="*/ 0 h 2476346"/>
              <a:gd name="connsiteX1" fmla="*/ 12191998 w 12191998"/>
              <a:gd name="connsiteY1" fmla="*/ 0 h 2476346"/>
              <a:gd name="connsiteX2" fmla="*/ 12191998 w 12191998"/>
              <a:gd name="connsiteY2" fmla="*/ 2476346 h 2476346"/>
              <a:gd name="connsiteX3" fmla="*/ 0 w 12191998"/>
              <a:gd name="connsiteY3" fmla="*/ 2476346 h 2476346"/>
              <a:gd name="connsiteX4" fmla="*/ 0 w 12191998"/>
              <a:gd name="connsiteY4" fmla="*/ 0 h 2476346"/>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36125 h 2757568"/>
              <a:gd name="connsiteX1" fmla="*/ 12191998 w 12191998"/>
              <a:gd name="connsiteY1" fmla="*/ 281222 h 2757568"/>
              <a:gd name="connsiteX2" fmla="*/ 12191998 w 12191998"/>
              <a:gd name="connsiteY2" fmla="*/ 2757568 h 2757568"/>
              <a:gd name="connsiteX3" fmla="*/ 0 w 12191998"/>
              <a:gd name="connsiteY3" fmla="*/ 2757568 h 2757568"/>
              <a:gd name="connsiteX4" fmla="*/ 0 w 12191998"/>
              <a:gd name="connsiteY4" fmla="*/ 36125 h 2757568"/>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403170 h 3124613"/>
              <a:gd name="connsiteX1" fmla="*/ 6591300 w 12191998"/>
              <a:gd name="connsiteY1" fmla="*/ 15890 h 3124613"/>
              <a:gd name="connsiteX2" fmla="*/ 12191998 w 12191998"/>
              <a:gd name="connsiteY2" fmla="*/ 648267 h 3124613"/>
              <a:gd name="connsiteX3" fmla="*/ 12191998 w 12191998"/>
              <a:gd name="connsiteY3" fmla="*/ 3124613 h 3124613"/>
              <a:gd name="connsiteX4" fmla="*/ 0 w 12191998"/>
              <a:gd name="connsiteY4" fmla="*/ 3124613 h 3124613"/>
              <a:gd name="connsiteX5" fmla="*/ 0 w 12191998"/>
              <a:gd name="connsiteY5" fmla="*/ 403170 h 312461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530729 h 3252172"/>
              <a:gd name="connsiteX1" fmla="*/ 6591300 w 12191998"/>
              <a:gd name="connsiteY1" fmla="*/ 143449 h 3252172"/>
              <a:gd name="connsiteX2" fmla="*/ 12191998 w 12191998"/>
              <a:gd name="connsiteY2" fmla="*/ 189086 h 3252172"/>
              <a:gd name="connsiteX3" fmla="*/ 12191998 w 12191998"/>
              <a:gd name="connsiteY3" fmla="*/ 3252172 h 3252172"/>
              <a:gd name="connsiteX4" fmla="*/ 0 w 12191998"/>
              <a:gd name="connsiteY4" fmla="*/ 3252172 h 3252172"/>
              <a:gd name="connsiteX5" fmla="*/ 0 w 12191998"/>
              <a:gd name="connsiteY5" fmla="*/ 530729 h 3252172"/>
              <a:gd name="connsiteX0" fmla="*/ 0 w 12191998"/>
              <a:gd name="connsiteY0" fmla="*/ 387280 h 3108723"/>
              <a:gd name="connsiteX1" fmla="*/ 6591300 w 12191998"/>
              <a:gd name="connsiteY1" fmla="*/ 0 h 3108723"/>
              <a:gd name="connsiteX2" fmla="*/ 12191998 w 12191998"/>
              <a:gd name="connsiteY2" fmla="*/ 4563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405622 h 3127065"/>
              <a:gd name="connsiteX1" fmla="*/ 6591300 w 12191998"/>
              <a:gd name="connsiteY1" fmla="*/ 18342 h 3127065"/>
              <a:gd name="connsiteX2" fmla="*/ 12191998 w 12191998"/>
              <a:gd name="connsiteY2" fmla="*/ 63979 h 3127065"/>
              <a:gd name="connsiteX3" fmla="*/ 12191998 w 12191998"/>
              <a:gd name="connsiteY3" fmla="*/ 3127065 h 3127065"/>
              <a:gd name="connsiteX4" fmla="*/ 0 w 12191998"/>
              <a:gd name="connsiteY4" fmla="*/ 3127065 h 3127065"/>
              <a:gd name="connsiteX5" fmla="*/ 0 w 12191998"/>
              <a:gd name="connsiteY5" fmla="*/ 405622 h 3127065"/>
              <a:gd name="connsiteX0" fmla="*/ 0 w 12191998"/>
              <a:gd name="connsiteY0" fmla="*/ 478691 h 3200134"/>
              <a:gd name="connsiteX1" fmla="*/ 6591300 w 12191998"/>
              <a:gd name="connsiteY1" fmla="*/ 91411 h 3200134"/>
              <a:gd name="connsiteX2" fmla="*/ 12191998 w 12191998"/>
              <a:gd name="connsiteY2" fmla="*/ 137048 h 3200134"/>
              <a:gd name="connsiteX3" fmla="*/ 12191998 w 12191998"/>
              <a:gd name="connsiteY3" fmla="*/ 3200134 h 3200134"/>
              <a:gd name="connsiteX4" fmla="*/ 0 w 12191998"/>
              <a:gd name="connsiteY4" fmla="*/ 3200134 h 3200134"/>
              <a:gd name="connsiteX5" fmla="*/ 0 w 12191998"/>
              <a:gd name="connsiteY5" fmla="*/ 478691 h 32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8" h="3200134">
                <a:moveTo>
                  <a:pt x="0" y="478691"/>
                </a:moveTo>
                <a:cubicBezTo>
                  <a:pt x="1786890" y="448251"/>
                  <a:pt x="2044700" y="530622"/>
                  <a:pt x="6591300" y="91411"/>
                </a:cubicBezTo>
                <a:cubicBezTo>
                  <a:pt x="8577580" y="-65860"/>
                  <a:pt x="10438128" y="-72"/>
                  <a:pt x="12191998" y="137048"/>
                </a:cubicBezTo>
                <a:lnTo>
                  <a:pt x="12191998" y="3200134"/>
                </a:lnTo>
                <a:lnTo>
                  <a:pt x="0" y="3200134"/>
                </a:lnTo>
                <a:lnTo>
                  <a:pt x="0" y="478691"/>
                </a:lnTo>
                <a:close/>
              </a:path>
            </a:pathLst>
          </a:custGeom>
          <a:solidFill>
            <a:schemeClr val="accent5"/>
          </a:solidFill>
          <a:ln w="22225">
            <a:noFill/>
          </a:ln>
        </p:spPr>
        <p:txBody>
          <a:bodyPr lIns="182880" tIns="0" rtlCol="0" anchor="ctr"/>
          <a:lstStyle>
            <a:lvl1pPr marL="731520" algn="l">
              <a:lnSpc>
                <a:spcPct val="100000"/>
              </a:lnSpc>
              <a:spcBef>
                <a:spcPts val="800"/>
              </a:spcBef>
              <a:defRPr sz="5400"/>
            </a:lvl1pPr>
          </a:lstStyle>
          <a:p>
            <a:pPr rtl="0"/>
            <a:r>
              <a:rPr lang="fr-FR" noProof="0"/>
              <a:t>Cliquez sur Titre</a:t>
            </a:r>
          </a:p>
        </p:txBody>
      </p:sp>
      <p:sp>
        <p:nvSpPr>
          <p:cNvPr id="6" name="Espace réservé d’image 5">
            <a:extLst>
              <a:ext uri="{FF2B5EF4-FFF2-40B4-BE49-F238E27FC236}">
                <a16:creationId xmlns:a16="http://schemas.microsoft.com/office/drawing/2014/main" id="{B290432B-E439-40FF-A9AA-F20D8672B1D6}"/>
              </a:ext>
            </a:extLst>
          </p:cNvPr>
          <p:cNvSpPr>
            <a:spLocks noGrp="1"/>
          </p:cNvSpPr>
          <p:nvPr>
            <p:ph type="pic" sz="quarter" idx="13" hasCustomPrompt="1"/>
          </p:nvPr>
        </p:nvSpPr>
        <p:spPr>
          <a:xfrm>
            <a:off x="0" y="0"/>
            <a:ext cx="12191998" cy="4151560"/>
          </a:xfrm>
          <a:custGeom>
            <a:avLst/>
            <a:gdLst>
              <a:gd name="connsiteX0" fmla="*/ 0 w 12191998"/>
              <a:gd name="connsiteY0" fmla="*/ 0 h 4151560"/>
              <a:gd name="connsiteX1" fmla="*/ 12191998 w 12191998"/>
              <a:gd name="connsiteY1" fmla="*/ 0 h 4151560"/>
              <a:gd name="connsiteX2" fmla="*/ 12191998 w 12191998"/>
              <a:gd name="connsiteY2" fmla="*/ 3809917 h 4151560"/>
              <a:gd name="connsiteX3" fmla="*/ 6591300 w 12191998"/>
              <a:gd name="connsiteY3" fmla="*/ 3764280 h 4151560"/>
              <a:gd name="connsiteX4" fmla="*/ 0 w 12191998"/>
              <a:gd name="connsiteY4" fmla="*/ 4151560 h 4151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1998" h="4151560">
                <a:moveTo>
                  <a:pt x="0" y="0"/>
                </a:moveTo>
                <a:lnTo>
                  <a:pt x="12191998" y="0"/>
                </a:lnTo>
                <a:lnTo>
                  <a:pt x="12191998" y="3809917"/>
                </a:lnTo>
                <a:cubicBezTo>
                  <a:pt x="10438128" y="3672797"/>
                  <a:pt x="8577580" y="3607009"/>
                  <a:pt x="6591300" y="3764280"/>
                </a:cubicBezTo>
                <a:cubicBezTo>
                  <a:pt x="2044700" y="4203491"/>
                  <a:pt x="1786890" y="4121120"/>
                  <a:pt x="0" y="4151560"/>
                </a:cubicBezTo>
                <a:close/>
              </a:path>
            </a:pathLst>
          </a:custGeom>
        </p:spPr>
        <p:txBody>
          <a:bodyPr wrap="square" rtlCol="0">
            <a:noAutofit/>
          </a:bodyPr>
          <a:lstStyle>
            <a:lvl1pPr marL="0" indent="0" algn="ctr">
              <a:buNone/>
              <a:defRPr>
                <a:solidFill>
                  <a:schemeClr val="accent5"/>
                </a:solidFill>
              </a:defRPr>
            </a:lvl1pPr>
          </a:lstStyle>
          <a:p>
            <a:pPr rtl="0"/>
            <a:r>
              <a:rPr lang="fr-FR" noProof="0"/>
              <a:t>Insérer une photo ici</a:t>
            </a:r>
          </a:p>
        </p:txBody>
      </p:sp>
      <p:sp>
        <p:nvSpPr>
          <p:cNvPr id="13" name="Espace réservé du texte 7">
            <a:extLst>
              <a:ext uri="{FF2B5EF4-FFF2-40B4-BE49-F238E27FC236}">
                <a16:creationId xmlns:a16="http://schemas.microsoft.com/office/drawing/2014/main" id="{5FD77643-24B8-4D2F-9CCC-3BCE807F703F}"/>
              </a:ext>
            </a:extLst>
          </p:cNvPr>
          <p:cNvSpPr>
            <a:spLocks noGrp="1"/>
          </p:cNvSpPr>
          <p:nvPr>
            <p:ph type="body" sz="quarter" idx="15" hasCustomPrompt="1"/>
          </p:nvPr>
        </p:nvSpPr>
        <p:spPr>
          <a:xfrm>
            <a:off x="7924800" y="4246790"/>
            <a:ext cx="3581400" cy="2081213"/>
          </a:xfrm>
          <a:prstGeom prst="rect">
            <a:avLst/>
          </a:prstGeom>
        </p:spPr>
        <p:txBody>
          <a:bodyPr rtlCol="0" anchor="ctr"/>
          <a:lstStyle>
            <a:lvl1pPr marL="0" indent="0">
              <a:buNone/>
              <a:defRPr/>
            </a:lvl1pPr>
          </a:lstStyle>
          <a:p>
            <a:pPr lvl="0" rtl="0"/>
            <a:r>
              <a:rPr lang="fr-FR" noProof="0"/>
              <a:t>Cliquez pour ajouter un sous-titre</a:t>
            </a:r>
          </a:p>
        </p:txBody>
      </p:sp>
    </p:spTree>
    <p:extLst>
      <p:ext uri="{BB962C8B-B14F-4D97-AF65-F5344CB8AC3E}">
        <p14:creationId xmlns:p14="http://schemas.microsoft.com/office/powerpoint/2010/main" val="388626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lonne de contenu 2">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6F70B09C-1A53-4C73-9FD8-708C7D95829B}"/>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bg1"/>
              </a:solidFill>
            </a:endParaRPr>
          </a:p>
        </p:txBody>
      </p:sp>
      <p:grpSp>
        <p:nvGrpSpPr>
          <p:cNvPr id="90" name="Groupe 89">
            <a:extLst>
              <a:ext uri="{FF2B5EF4-FFF2-40B4-BE49-F238E27FC236}">
                <a16:creationId xmlns:a16="http://schemas.microsoft.com/office/drawing/2014/main" id="{D14DE831-4B4E-4AF3-B187-9206DACDB7CA}"/>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91" name="Connecteur droit 90">
              <a:extLst>
                <a:ext uri="{FF2B5EF4-FFF2-40B4-BE49-F238E27FC236}">
                  <a16:creationId xmlns:a16="http://schemas.microsoft.com/office/drawing/2014/main" id="{D771390A-8381-4353-8D62-C0DD79BC28F6}"/>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Connecteur droit 91">
              <a:extLst>
                <a:ext uri="{FF2B5EF4-FFF2-40B4-BE49-F238E27FC236}">
                  <a16:creationId xmlns:a16="http://schemas.microsoft.com/office/drawing/2014/main" id="{232E81AB-5D89-4A83-948B-6072C2DEE62E}"/>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Connecteur droit 92">
              <a:extLst>
                <a:ext uri="{FF2B5EF4-FFF2-40B4-BE49-F238E27FC236}">
                  <a16:creationId xmlns:a16="http://schemas.microsoft.com/office/drawing/2014/main" id="{0FCC4A04-2321-4CD3-92B2-027B2CBD29BA}"/>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Connecteur droit 93">
              <a:extLst>
                <a:ext uri="{FF2B5EF4-FFF2-40B4-BE49-F238E27FC236}">
                  <a16:creationId xmlns:a16="http://schemas.microsoft.com/office/drawing/2014/main" id="{BA7BC130-410F-4CC7-B9FD-E7C4C01F0C0A}"/>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Connecteur droit 94">
              <a:extLst>
                <a:ext uri="{FF2B5EF4-FFF2-40B4-BE49-F238E27FC236}">
                  <a16:creationId xmlns:a16="http://schemas.microsoft.com/office/drawing/2014/main" id="{2E0CFD6B-8DE1-46B9-8FE3-AB225A6719F3}"/>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Connecteur droit 95">
              <a:extLst>
                <a:ext uri="{FF2B5EF4-FFF2-40B4-BE49-F238E27FC236}">
                  <a16:creationId xmlns:a16="http://schemas.microsoft.com/office/drawing/2014/main" id="{00DD451B-8273-4E41-830F-75FD094A2C59}"/>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Connecteur droit 96">
              <a:extLst>
                <a:ext uri="{FF2B5EF4-FFF2-40B4-BE49-F238E27FC236}">
                  <a16:creationId xmlns:a16="http://schemas.microsoft.com/office/drawing/2014/main" id="{02381626-BACB-4F9A-B456-31C696CBF2DA}"/>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Connecteur droit 97">
              <a:extLst>
                <a:ext uri="{FF2B5EF4-FFF2-40B4-BE49-F238E27FC236}">
                  <a16:creationId xmlns:a16="http://schemas.microsoft.com/office/drawing/2014/main" id="{26BD6855-6DB8-463B-9145-BA9CF824252B}"/>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Connecteur droit 98">
              <a:extLst>
                <a:ext uri="{FF2B5EF4-FFF2-40B4-BE49-F238E27FC236}">
                  <a16:creationId xmlns:a16="http://schemas.microsoft.com/office/drawing/2014/main" id="{71628876-83EE-4DC7-8869-F56C4D143E48}"/>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Connecteur droit 99">
              <a:extLst>
                <a:ext uri="{FF2B5EF4-FFF2-40B4-BE49-F238E27FC236}">
                  <a16:creationId xmlns:a16="http://schemas.microsoft.com/office/drawing/2014/main" id="{35031072-625B-4FC2-A7AF-A25668B28834}"/>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Connecteur droit 100">
              <a:extLst>
                <a:ext uri="{FF2B5EF4-FFF2-40B4-BE49-F238E27FC236}">
                  <a16:creationId xmlns:a16="http://schemas.microsoft.com/office/drawing/2014/main" id="{F929441C-AEB2-42CA-8577-3203F43FEB0E}"/>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Connecteur droit 101">
              <a:extLst>
                <a:ext uri="{FF2B5EF4-FFF2-40B4-BE49-F238E27FC236}">
                  <a16:creationId xmlns:a16="http://schemas.microsoft.com/office/drawing/2014/main" id="{19CA70B7-031F-4092-B4FA-4A90532B5036}"/>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Connecteur droit 102">
              <a:extLst>
                <a:ext uri="{FF2B5EF4-FFF2-40B4-BE49-F238E27FC236}">
                  <a16:creationId xmlns:a16="http://schemas.microsoft.com/office/drawing/2014/main" id="{9E85C53C-39CA-4C00-B01E-8C5674BAF03D}"/>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Connecteur droit 103">
              <a:extLst>
                <a:ext uri="{FF2B5EF4-FFF2-40B4-BE49-F238E27FC236}">
                  <a16:creationId xmlns:a16="http://schemas.microsoft.com/office/drawing/2014/main" id="{A28812B8-C920-4FEC-AB94-4B5D8B478A67}"/>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Connecteur droit 104">
              <a:extLst>
                <a:ext uri="{FF2B5EF4-FFF2-40B4-BE49-F238E27FC236}">
                  <a16:creationId xmlns:a16="http://schemas.microsoft.com/office/drawing/2014/main" id="{98A158BC-BDC0-4D6B-8006-BBDF7041EDDB}"/>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Connecteur droit 105">
              <a:extLst>
                <a:ext uri="{FF2B5EF4-FFF2-40B4-BE49-F238E27FC236}">
                  <a16:creationId xmlns:a16="http://schemas.microsoft.com/office/drawing/2014/main" id="{9EB0F122-2776-4058-B989-F3BAFDA95F55}"/>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Connecteur droit 106">
              <a:extLst>
                <a:ext uri="{FF2B5EF4-FFF2-40B4-BE49-F238E27FC236}">
                  <a16:creationId xmlns:a16="http://schemas.microsoft.com/office/drawing/2014/main" id="{0F9018F4-E93E-4825-B7D6-94648C22CEED}"/>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Connecteur droit 107">
              <a:extLst>
                <a:ext uri="{FF2B5EF4-FFF2-40B4-BE49-F238E27FC236}">
                  <a16:creationId xmlns:a16="http://schemas.microsoft.com/office/drawing/2014/main" id="{D4F7E653-1B6A-4AEE-998A-D7B535D02D47}"/>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Connecteur droit 108">
              <a:extLst>
                <a:ext uri="{FF2B5EF4-FFF2-40B4-BE49-F238E27FC236}">
                  <a16:creationId xmlns:a16="http://schemas.microsoft.com/office/drawing/2014/main" id="{5A1439AF-AC90-41E1-885A-7E869844D4C7}"/>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Connecteur droit 109">
              <a:extLst>
                <a:ext uri="{FF2B5EF4-FFF2-40B4-BE49-F238E27FC236}">
                  <a16:creationId xmlns:a16="http://schemas.microsoft.com/office/drawing/2014/main" id="{E0A50FF0-A246-4674-BCF4-476255BEC15B}"/>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Connecteur droit 110">
              <a:extLst>
                <a:ext uri="{FF2B5EF4-FFF2-40B4-BE49-F238E27FC236}">
                  <a16:creationId xmlns:a16="http://schemas.microsoft.com/office/drawing/2014/main" id="{E1885235-40A5-43E7-B9FA-DD4B5D22E218}"/>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Connecteur droit 111">
              <a:extLst>
                <a:ext uri="{FF2B5EF4-FFF2-40B4-BE49-F238E27FC236}">
                  <a16:creationId xmlns:a16="http://schemas.microsoft.com/office/drawing/2014/main" id="{0C816EA7-5943-42BE-858C-AF2089001AD7}"/>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Connecteur droit 112">
              <a:extLst>
                <a:ext uri="{FF2B5EF4-FFF2-40B4-BE49-F238E27FC236}">
                  <a16:creationId xmlns:a16="http://schemas.microsoft.com/office/drawing/2014/main" id="{709DD2EF-AD5F-4463-BAFC-E7F6F3402C8E}"/>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Connecteur droit 113">
              <a:extLst>
                <a:ext uri="{FF2B5EF4-FFF2-40B4-BE49-F238E27FC236}">
                  <a16:creationId xmlns:a16="http://schemas.microsoft.com/office/drawing/2014/main" id="{CFB6B983-6B14-43E0-9CE4-22E97309D8F4}"/>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Connecteur droit 114">
              <a:extLst>
                <a:ext uri="{FF2B5EF4-FFF2-40B4-BE49-F238E27FC236}">
                  <a16:creationId xmlns:a16="http://schemas.microsoft.com/office/drawing/2014/main" id="{9AAB25A3-8A3B-4279-AACD-37DD3FCAAFD5}"/>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Connecteur droit 115">
              <a:extLst>
                <a:ext uri="{FF2B5EF4-FFF2-40B4-BE49-F238E27FC236}">
                  <a16:creationId xmlns:a16="http://schemas.microsoft.com/office/drawing/2014/main" id="{63B2619E-3696-48DC-80B3-6E827F432FEA}"/>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Connecteur droit 116">
              <a:extLst>
                <a:ext uri="{FF2B5EF4-FFF2-40B4-BE49-F238E27FC236}">
                  <a16:creationId xmlns:a16="http://schemas.microsoft.com/office/drawing/2014/main" id="{99B75BCC-DBCB-4C72-A90A-E950FDF7DBDF}"/>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Connecteur droit 117">
              <a:extLst>
                <a:ext uri="{FF2B5EF4-FFF2-40B4-BE49-F238E27FC236}">
                  <a16:creationId xmlns:a16="http://schemas.microsoft.com/office/drawing/2014/main" id="{8070D7F8-AC6B-4E63-9681-742BE98272AA}"/>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Connecteur droit 118">
              <a:extLst>
                <a:ext uri="{FF2B5EF4-FFF2-40B4-BE49-F238E27FC236}">
                  <a16:creationId xmlns:a16="http://schemas.microsoft.com/office/drawing/2014/main" id="{E11D8428-90D3-4548-AA28-A6F9C1B92183}"/>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600C71E3-446B-4C21-B7C7-B8872FBB5C2C}"/>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77" name="Triangle rectangle 76">
            <a:extLst>
              <a:ext uri="{FF2B5EF4-FFF2-40B4-BE49-F238E27FC236}">
                <a16:creationId xmlns:a16="http://schemas.microsoft.com/office/drawing/2014/main" id="{4E3D1D5C-A81E-44CF-B721-6FBE69359930}"/>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 name="Titre 2">
            <a:extLst>
              <a:ext uri="{FF2B5EF4-FFF2-40B4-BE49-F238E27FC236}">
                <a16:creationId xmlns:a16="http://schemas.microsoft.com/office/drawing/2014/main" id="{285F7FBB-B77A-47E6-9B07-5B0A0E9B589A}"/>
              </a:ext>
            </a:extLst>
          </p:cNvPr>
          <p:cNvSpPr>
            <a:spLocks noGrp="1"/>
          </p:cNvSpPr>
          <p:nvPr>
            <p:ph type="title" hasCustomPrompt="1"/>
          </p:nvPr>
        </p:nvSpPr>
        <p:spPr>
          <a:xfrm>
            <a:off x="767814" y="456532"/>
            <a:ext cx="10656372" cy="1126426"/>
          </a:xfrm>
          <a:prstGeom prst="rect">
            <a:avLst/>
          </a:prstGeom>
        </p:spPr>
        <p:txBody>
          <a:bodyPr rtlCol="0" anchor="ctr"/>
          <a:lstStyle>
            <a:lvl1pPr algn="ctr">
              <a:defRPr>
                <a:solidFill>
                  <a:schemeClr val="tx2"/>
                </a:solidFill>
              </a:defRPr>
            </a:lvl1pPr>
          </a:lstStyle>
          <a:p>
            <a:pPr rtl="0"/>
            <a:r>
              <a:rPr lang="fr-FR" noProof="0"/>
              <a:t>Cliquez pour ajouter un titre</a:t>
            </a:r>
          </a:p>
        </p:txBody>
      </p:sp>
      <p:sp>
        <p:nvSpPr>
          <p:cNvPr id="82" name="Espace réservé du texte 81">
            <a:extLst>
              <a:ext uri="{FF2B5EF4-FFF2-40B4-BE49-F238E27FC236}">
                <a16:creationId xmlns:a16="http://schemas.microsoft.com/office/drawing/2014/main" id="{8D29AE11-25A6-4A91-94C1-6A26AB6CA3FB}"/>
              </a:ext>
            </a:extLst>
          </p:cNvPr>
          <p:cNvSpPr>
            <a:spLocks noGrp="1"/>
          </p:cNvSpPr>
          <p:nvPr>
            <p:ph type="body" sz="quarter" idx="13" hasCustomPrompt="1"/>
          </p:nvPr>
        </p:nvSpPr>
        <p:spPr>
          <a:xfrm>
            <a:off x="697390" y="1816398"/>
            <a:ext cx="5164137" cy="772972"/>
          </a:xfrm>
          <a:prstGeom prst="rect">
            <a:avLst/>
          </a:prstGeom>
        </p:spPr>
        <p:txBody>
          <a:bodyPr rtlCol="0"/>
          <a:lstStyle>
            <a:lvl1pPr marL="0" indent="0">
              <a:buNone/>
              <a:defRPr b="1">
                <a:solidFill>
                  <a:schemeClr val="accent5"/>
                </a:solidFill>
                <a:latin typeface="+mj-lt"/>
              </a:defRPr>
            </a:lvl1pPr>
          </a:lstStyle>
          <a:p>
            <a:pPr lvl="0" rtl="0"/>
            <a:r>
              <a:rPr lang="fr-FR" noProof="0"/>
              <a:t>Insérer un sous-titre ici</a:t>
            </a:r>
          </a:p>
        </p:txBody>
      </p:sp>
      <p:sp>
        <p:nvSpPr>
          <p:cNvPr id="85" name="Espace réservé du texte 84">
            <a:extLst>
              <a:ext uri="{FF2B5EF4-FFF2-40B4-BE49-F238E27FC236}">
                <a16:creationId xmlns:a16="http://schemas.microsoft.com/office/drawing/2014/main" id="{8BC29F00-8301-4CEE-BA06-1D534F497092}"/>
              </a:ext>
            </a:extLst>
          </p:cNvPr>
          <p:cNvSpPr>
            <a:spLocks noGrp="1"/>
          </p:cNvSpPr>
          <p:nvPr>
            <p:ph type="body" sz="quarter" idx="15" hasCustomPrompt="1"/>
          </p:nvPr>
        </p:nvSpPr>
        <p:spPr>
          <a:xfrm>
            <a:off x="696913" y="2597976"/>
            <a:ext cx="5164137" cy="3119437"/>
          </a:xfrm>
          <a:prstGeom prst="rect">
            <a:avLst/>
          </a:prstGeom>
        </p:spPr>
        <p:txBody>
          <a:bodyPr rtlCol="0"/>
          <a:lstStyle>
            <a:lvl1pPr marL="457200" indent="-457200">
              <a:lnSpc>
                <a:spcPct val="100000"/>
              </a:lnSpc>
              <a:buClrTx/>
              <a:buFont typeface="+mj-lt"/>
              <a:buAutoNum type="arabicPeriod"/>
              <a:defRPr sz="1800">
                <a:solidFill>
                  <a:schemeClr val="tx1"/>
                </a:solidFill>
              </a:defRPr>
            </a:lvl1pPr>
          </a:lstStyle>
          <a:p>
            <a:pPr lvl="0" rtl="0"/>
            <a:r>
              <a:rPr lang="fr-FR" noProof="0"/>
              <a:t>Insérer du texte ici</a:t>
            </a:r>
          </a:p>
        </p:txBody>
      </p:sp>
      <p:sp>
        <p:nvSpPr>
          <p:cNvPr id="83" name="Espace réservé du texte 81">
            <a:extLst>
              <a:ext uri="{FF2B5EF4-FFF2-40B4-BE49-F238E27FC236}">
                <a16:creationId xmlns:a16="http://schemas.microsoft.com/office/drawing/2014/main" id="{348078F7-442A-4846-A477-54C056EEA031}"/>
              </a:ext>
            </a:extLst>
          </p:cNvPr>
          <p:cNvSpPr>
            <a:spLocks noGrp="1"/>
          </p:cNvSpPr>
          <p:nvPr>
            <p:ph type="body" sz="quarter" idx="14" hasCustomPrompt="1"/>
          </p:nvPr>
        </p:nvSpPr>
        <p:spPr>
          <a:xfrm>
            <a:off x="6189156" y="1816398"/>
            <a:ext cx="5164137" cy="772972"/>
          </a:xfrm>
          <a:prstGeom prst="rect">
            <a:avLst/>
          </a:prstGeom>
        </p:spPr>
        <p:txBody>
          <a:bodyPr rtlCol="0"/>
          <a:lstStyle>
            <a:lvl1pPr marL="0" indent="0">
              <a:buNone/>
              <a:defRPr b="1">
                <a:solidFill>
                  <a:schemeClr val="accent5"/>
                </a:solidFill>
                <a:latin typeface="+mj-lt"/>
              </a:defRPr>
            </a:lvl1pPr>
          </a:lstStyle>
          <a:p>
            <a:pPr lvl="0" rtl="0"/>
            <a:r>
              <a:rPr lang="fr-FR" noProof="0"/>
              <a:t>Insérer un sous-titre ici</a:t>
            </a:r>
          </a:p>
        </p:txBody>
      </p:sp>
      <p:sp>
        <p:nvSpPr>
          <p:cNvPr id="86" name="Espace réservé du texte 84">
            <a:extLst>
              <a:ext uri="{FF2B5EF4-FFF2-40B4-BE49-F238E27FC236}">
                <a16:creationId xmlns:a16="http://schemas.microsoft.com/office/drawing/2014/main" id="{20846AFB-4D65-421E-BDFC-A127A1D58881}"/>
              </a:ext>
            </a:extLst>
          </p:cNvPr>
          <p:cNvSpPr>
            <a:spLocks noGrp="1"/>
          </p:cNvSpPr>
          <p:nvPr>
            <p:ph type="body" sz="quarter" idx="16" hasCustomPrompt="1"/>
          </p:nvPr>
        </p:nvSpPr>
        <p:spPr>
          <a:xfrm>
            <a:off x="6189156" y="2597976"/>
            <a:ext cx="5164137" cy="3119437"/>
          </a:xfrm>
          <a:prstGeom prst="rect">
            <a:avLst/>
          </a:prstGeom>
        </p:spPr>
        <p:txBody>
          <a:bodyPr rtlCol="0"/>
          <a:lstStyle>
            <a:lvl1pPr marL="457200" indent="-457200">
              <a:lnSpc>
                <a:spcPct val="100000"/>
              </a:lnSpc>
              <a:buClrTx/>
              <a:buFont typeface="+mj-lt"/>
              <a:buAutoNum type="arabicPeriod"/>
              <a:defRPr sz="1800">
                <a:solidFill>
                  <a:schemeClr val="tx1"/>
                </a:solidFill>
              </a:defRPr>
            </a:lvl1pPr>
          </a:lstStyle>
          <a:p>
            <a:pPr lvl="0" rtl="0"/>
            <a:r>
              <a:rPr lang="fr-FR" noProof="0"/>
              <a:t>Insérer du texte ici</a:t>
            </a:r>
          </a:p>
        </p:txBody>
      </p:sp>
      <p:sp>
        <p:nvSpPr>
          <p:cNvPr id="87" name="Espace réservé de la date 3">
            <a:extLst>
              <a:ext uri="{FF2B5EF4-FFF2-40B4-BE49-F238E27FC236}">
                <a16:creationId xmlns:a16="http://schemas.microsoft.com/office/drawing/2014/main" id="{4E14FBED-7310-4E87-BFA7-050A91D10F1A}"/>
              </a:ext>
            </a:extLst>
          </p:cNvPr>
          <p:cNvSpPr>
            <a:spLocks noGrp="1"/>
          </p:cNvSpPr>
          <p:nvPr>
            <p:ph type="dt" sz="half" idx="10"/>
          </p:nvPr>
        </p:nvSpPr>
        <p:spPr>
          <a:xfrm>
            <a:off x="457200" y="6324600"/>
            <a:ext cx="2560220" cy="365125"/>
          </a:xfrm>
          <a:prstGeom prst="rect">
            <a:avLst/>
          </a:prstGeom>
        </p:spPr>
        <p:txBody>
          <a:bodyPr rtlCol="0" anchor="ctr"/>
          <a:lstStyle>
            <a:lvl1pPr>
              <a:defRPr sz="900" spc="150" baseline="0">
                <a:solidFill>
                  <a:schemeClr val="tx1"/>
                </a:solidFill>
              </a:defRPr>
            </a:lvl1pPr>
          </a:lstStyle>
          <a:p>
            <a:pPr rtl="0"/>
            <a:r>
              <a:rPr lang="fr-FR" noProof="0"/>
              <a:t>02/02/20XX</a:t>
            </a:r>
          </a:p>
        </p:txBody>
      </p:sp>
      <p:sp>
        <p:nvSpPr>
          <p:cNvPr id="88" name="Espace réservé du pied de page 4">
            <a:extLst>
              <a:ext uri="{FF2B5EF4-FFF2-40B4-BE49-F238E27FC236}">
                <a16:creationId xmlns:a16="http://schemas.microsoft.com/office/drawing/2014/main" id="{9D4E6D47-8B2E-4566-8B9E-294FAA0E60EB}"/>
              </a:ext>
            </a:extLst>
          </p:cNvPr>
          <p:cNvSpPr>
            <a:spLocks noGrp="1"/>
          </p:cNvSpPr>
          <p:nvPr>
            <p:ph type="ftr" sz="quarter" idx="11"/>
          </p:nvPr>
        </p:nvSpPr>
        <p:spPr>
          <a:xfrm>
            <a:off x="4200861" y="6319838"/>
            <a:ext cx="3982781" cy="365125"/>
          </a:xfrm>
          <a:prstGeom prst="rect">
            <a:avLst/>
          </a:prstGeom>
        </p:spPr>
        <p:txBody>
          <a:bodyPr rtlCol="0" anchor="ctr"/>
          <a:lstStyle>
            <a:lvl1pPr algn="ctr">
              <a:defRPr sz="900" spc="150" baseline="0">
                <a:solidFill>
                  <a:schemeClr val="tx1"/>
                </a:solidFill>
              </a:defRPr>
            </a:lvl1pPr>
          </a:lstStyle>
          <a:p>
            <a:pPr rtl="0"/>
            <a:r>
              <a:rPr lang="fr-FR" noProof="0"/>
              <a:t>TITRE DE LA PRÉSENTATION</a:t>
            </a:r>
          </a:p>
        </p:txBody>
      </p:sp>
      <p:sp>
        <p:nvSpPr>
          <p:cNvPr id="89" name="Espace réservé du numéro de diapositive 5">
            <a:extLst>
              <a:ext uri="{FF2B5EF4-FFF2-40B4-BE49-F238E27FC236}">
                <a16:creationId xmlns:a16="http://schemas.microsoft.com/office/drawing/2014/main" id="{100CAC88-3775-4C14-ABE2-A6DBB5137F52}"/>
              </a:ext>
            </a:extLst>
          </p:cNvPr>
          <p:cNvSpPr>
            <a:spLocks noGrp="1"/>
          </p:cNvSpPr>
          <p:nvPr>
            <p:ph type="sldNum" sz="quarter" idx="12"/>
          </p:nvPr>
        </p:nvSpPr>
        <p:spPr>
          <a:xfrm>
            <a:off x="11190806" y="6324600"/>
            <a:ext cx="799078" cy="365125"/>
          </a:xfrm>
          <a:prstGeom prst="rect">
            <a:avLst/>
          </a:prstGeom>
        </p:spPr>
        <p:txBody>
          <a:bodyPr rtlCol="0" anchor="ctr"/>
          <a:lstStyle>
            <a:lvl1pPr algn="ctr">
              <a:defRPr sz="900" spc="150" baseline="0">
                <a:solidFill>
                  <a:schemeClr val="tx1"/>
                </a:solidFill>
              </a:defRPr>
            </a:lvl1pPr>
          </a:lstStyle>
          <a:p>
            <a:pPr rtl="0"/>
            <a:fld id="{11A71338-8BA2-4C79-A6C5-5A8E30081D0C}" type="slidenum">
              <a:rPr lang="fr-FR" noProof="0" smtClean="0"/>
              <a:pPr rtl="0"/>
              <a:t>‹N›</a:t>
            </a:fld>
            <a:endParaRPr lang="fr-FR" noProof="0"/>
          </a:p>
        </p:txBody>
      </p:sp>
    </p:spTree>
    <p:extLst>
      <p:ext uri="{BB962C8B-B14F-4D97-AF65-F5344CB8AC3E}">
        <p14:creationId xmlns:p14="http://schemas.microsoft.com/office/powerpoint/2010/main" val="1191817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lonne de contenu 3">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91CF620B-CA95-44EA-ABB7-3C0D72771DB4}"/>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bg1"/>
              </a:solidFill>
            </a:endParaRPr>
          </a:p>
        </p:txBody>
      </p:sp>
      <p:sp>
        <p:nvSpPr>
          <p:cNvPr id="117" name="Rectangle 116">
            <a:extLst>
              <a:ext uri="{FF2B5EF4-FFF2-40B4-BE49-F238E27FC236}">
                <a16:creationId xmlns:a16="http://schemas.microsoft.com/office/drawing/2014/main" id="{25C8A854-6AD5-4EA8-ADB0-B4224410C3A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bg1"/>
              </a:solidFill>
            </a:endParaRPr>
          </a:p>
        </p:txBody>
      </p:sp>
      <p:grpSp>
        <p:nvGrpSpPr>
          <p:cNvPr id="87" name="Groupe 86">
            <a:extLst>
              <a:ext uri="{FF2B5EF4-FFF2-40B4-BE49-F238E27FC236}">
                <a16:creationId xmlns:a16="http://schemas.microsoft.com/office/drawing/2014/main" id="{3A155F89-2CC8-4507-9CAF-52B9C04F1C09}"/>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88" name="Connecteur droit 87">
              <a:extLst>
                <a:ext uri="{FF2B5EF4-FFF2-40B4-BE49-F238E27FC236}">
                  <a16:creationId xmlns:a16="http://schemas.microsoft.com/office/drawing/2014/main" id="{8BD4B67D-F11A-42B5-AD36-64E839983324}"/>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Connecteur droit 88">
              <a:extLst>
                <a:ext uri="{FF2B5EF4-FFF2-40B4-BE49-F238E27FC236}">
                  <a16:creationId xmlns:a16="http://schemas.microsoft.com/office/drawing/2014/main" id="{D6D992C2-C73A-4020-AB80-910ABD8B665B}"/>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Connecteur droit 89">
              <a:extLst>
                <a:ext uri="{FF2B5EF4-FFF2-40B4-BE49-F238E27FC236}">
                  <a16:creationId xmlns:a16="http://schemas.microsoft.com/office/drawing/2014/main" id="{CFE2C1AC-3C9C-4E6F-AB7D-796BB42A793B}"/>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Connecteur droit 90">
              <a:extLst>
                <a:ext uri="{FF2B5EF4-FFF2-40B4-BE49-F238E27FC236}">
                  <a16:creationId xmlns:a16="http://schemas.microsoft.com/office/drawing/2014/main" id="{274DEF58-5490-4294-BAB9-82EDB4B685B9}"/>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Connecteur droit 91">
              <a:extLst>
                <a:ext uri="{FF2B5EF4-FFF2-40B4-BE49-F238E27FC236}">
                  <a16:creationId xmlns:a16="http://schemas.microsoft.com/office/drawing/2014/main" id="{36C22FA6-2BFF-4A17-A8A3-6D0DF06B1F11}"/>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Connecteur droit 92">
              <a:extLst>
                <a:ext uri="{FF2B5EF4-FFF2-40B4-BE49-F238E27FC236}">
                  <a16:creationId xmlns:a16="http://schemas.microsoft.com/office/drawing/2014/main" id="{F6D8CA74-FFC2-4419-A69D-5FA13927B46F}"/>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Connecteur droit 93">
              <a:extLst>
                <a:ext uri="{FF2B5EF4-FFF2-40B4-BE49-F238E27FC236}">
                  <a16:creationId xmlns:a16="http://schemas.microsoft.com/office/drawing/2014/main" id="{A324DD6D-F6AE-4E1F-898D-939DCF98FC63}"/>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Connecteur droit 94">
              <a:extLst>
                <a:ext uri="{FF2B5EF4-FFF2-40B4-BE49-F238E27FC236}">
                  <a16:creationId xmlns:a16="http://schemas.microsoft.com/office/drawing/2014/main" id="{0E0F22C7-C523-4F27-A682-25E22C10A4B4}"/>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Connecteur droit 95">
              <a:extLst>
                <a:ext uri="{FF2B5EF4-FFF2-40B4-BE49-F238E27FC236}">
                  <a16:creationId xmlns:a16="http://schemas.microsoft.com/office/drawing/2014/main" id="{D8C830C3-0BFC-4AA7-872B-FF1C785DBB5E}"/>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Connecteur droit 96">
              <a:extLst>
                <a:ext uri="{FF2B5EF4-FFF2-40B4-BE49-F238E27FC236}">
                  <a16:creationId xmlns:a16="http://schemas.microsoft.com/office/drawing/2014/main" id="{C33F1ADE-8ECD-4FC1-8B6A-DE1C1675B95C}"/>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Connecteur droit 97">
              <a:extLst>
                <a:ext uri="{FF2B5EF4-FFF2-40B4-BE49-F238E27FC236}">
                  <a16:creationId xmlns:a16="http://schemas.microsoft.com/office/drawing/2014/main" id="{13D25F39-5E7A-43D1-B675-629B3393384A}"/>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Connecteur droit 98">
              <a:extLst>
                <a:ext uri="{FF2B5EF4-FFF2-40B4-BE49-F238E27FC236}">
                  <a16:creationId xmlns:a16="http://schemas.microsoft.com/office/drawing/2014/main" id="{F9FBA4B2-FB49-4B68-ABBB-19B47CCAF2EC}"/>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Connecteur droit 99">
              <a:extLst>
                <a:ext uri="{FF2B5EF4-FFF2-40B4-BE49-F238E27FC236}">
                  <a16:creationId xmlns:a16="http://schemas.microsoft.com/office/drawing/2014/main" id="{631B16C3-0946-4E2F-9275-87F95C25C0E6}"/>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Connecteur droit 100">
              <a:extLst>
                <a:ext uri="{FF2B5EF4-FFF2-40B4-BE49-F238E27FC236}">
                  <a16:creationId xmlns:a16="http://schemas.microsoft.com/office/drawing/2014/main" id="{6160A9E2-9353-4FC1-9099-E56AEFE6C022}"/>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Connecteur droit 101">
              <a:extLst>
                <a:ext uri="{FF2B5EF4-FFF2-40B4-BE49-F238E27FC236}">
                  <a16:creationId xmlns:a16="http://schemas.microsoft.com/office/drawing/2014/main" id="{501D6BDE-C806-4832-BFE5-B43692D4EC54}"/>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Connecteur droit 102">
              <a:extLst>
                <a:ext uri="{FF2B5EF4-FFF2-40B4-BE49-F238E27FC236}">
                  <a16:creationId xmlns:a16="http://schemas.microsoft.com/office/drawing/2014/main" id="{C13E0E13-B29D-4A6F-BD03-B4B74E5C9F8D}"/>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Connecteur droit 103">
              <a:extLst>
                <a:ext uri="{FF2B5EF4-FFF2-40B4-BE49-F238E27FC236}">
                  <a16:creationId xmlns:a16="http://schemas.microsoft.com/office/drawing/2014/main" id="{99062266-EA73-40C1-B2BA-84A5B170C468}"/>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Connecteur droit 104">
              <a:extLst>
                <a:ext uri="{FF2B5EF4-FFF2-40B4-BE49-F238E27FC236}">
                  <a16:creationId xmlns:a16="http://schemas.microsoft.com/office/drawing/2014/main" id="{98CA1C91-AC4A-4ECC-ABBE-F95A0D716391}"/>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Connecteur droit 105">
              <a:extLst>
                <a:ext uri="{FF2B5EF4-FFF2-40B4-BE49-F238E27FC236}">
                  <a16:creationId xmlns:a16="http://schemas.microsoft.com/office/drawing/2014/main" id="{D9ED7D18-4C21-4EC7-A69E-F217BB037F41}"/>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Connecteur droit 106">
              <a:extLst>
                <a:ext uri="{FF2B5EF4-FFF2-40B4-BE49-F238E27FC236}">
                  <a16:creationId xmlns:a16="http://schemas.microsoft.com/office/drawing/2014/main" id="{3DE6646E-0507-49D1-BC5A-96FDF97E8D4D}"/>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Connecteur droit 107">
              <a:extLst>
                <a:ext uri="{FF2B5EF4-FFF2-40B4-BE49-F238E27FC236}">
                  <a16:creationId xmlns:a16="http://schemas.microsoft.com/office/drawing/2014/main" id="{880A6265-73D5-4AFE-B003-E79690762B85}"/>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Connecteur droit 108">
              <a:extLst>
                <a:ext uri="{FF2B5EF4-FFF2-40B4-BE49-F238E27FC236}">
                  <a16:creationId xmlns:a16="http://schemas.microsoft.com/office/drawing/2014/main" id="{C5FF6B8A-5930-4909-A84D-9D86FAAEA49A}"/>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Connecteur droit 109">
              <a:extLst>
                <a:ext uri="{FF2B5EF4-FFF2-40B4-BE49-F238E27FC236}">
                  <a16:creationId xmlns:a16="http://schemas.microsoft.com/office/drawing/2014/main" id="{0BE97C02-B5E8-4E85-AB2D-1B144728C667}"/>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Connecteur droit 110">
              <a:extLst>
                <a:ext uri="{FF2B5EF4-FFF2-40B4-BE49-F238E27FC236}">
                  <a16:creationId xmlns:a16="http://schemas.microsoft.com/office/drawing/2014/main" id="{9E0D9532-E4F7-4181-B732-B402D7E92939}"/>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Connecteur droit 111">
              <a:extLst>
                <a:ext uri="{FF2B5EF4-FFF2-40B4-BE49-F238E27FC236}">
                  <a16:creationId xmlns:a16="http://schemas.microsoft.com/office/drawing/2014/main" id="{E0FED504-48F9-42AE-8C1D-18ABEA360C46}"/>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Connecteur droit 112">
              <a:extLst>
                <a:ext uri="{FF2B5EF4-FFF2-40B4-BE49-F238E27FC236}">
                  <a16:creationId xmlns:a16="http://schemas.microsoft.com/office/drawing/2014/main" id="{761B5F04-4827-493D-8CDB-8FC1F21F8690}"/>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Connecteur droit 113">
              <a:extLst>
                <a:ext uri="{FF2B5EF4-FFF2-40B4-BE49-F238E27FC236}">
                  <a16:creationId xmlns:a16="http://schemas.microsoft.com/office/drawing/2014/main" id="{A4D02F9F-A9FF-4569-B1CF-3D5B0B8A589C}"/>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Connecteur droit 114">
              <a:extLst>
                <a:ext uri="{FF2B5EF4-FFF2-40B4-BE49-F238E27FC236}">
                  <a16:creationId xmlns:a16="http://schemas.microsoft.com/office/drawing/2014/main" id="{EE699586-9F40-4AEA-B070-FBBD17753352}"/>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Connecteur droit 115">
              <a:extLst>
                <a:ext uri="{FF2B5EF4-FFF2-40B4-BE49-F238E27FC236}">
                  <a16:creationId xmlns:a16="http://schemas.microsoft.com/office/drawing/2014/main" id="{4D4BD64C-0BF9-4084-8C20-90D20EA6B6D7}"/>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CC3AD463-404C-4576-AC21-F2558295325E}"/>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20" name="Triangle rectangle 119">
            <a:extLst>
              <a:ext uri="{FF2B5EF4-FFF2-40B4-BE49-F238E27FC236}">
                <a16:creationId xmlns:a16="http://schemas.microsoft.com/office/drawing/2014/main" id="{2A73DFF6-076E-4BBC-9CDB-E1B24D9B6C48}"/>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C9DE89C6-E571-4739-8BA7-D97BDCD1D16D}"/>
              </a:ext>
            </a:extLst>
          </p:cNvPr>
          <p:cNvSpPr>
            <a:spLocks noGrp="1"/>
          </p:cNvSpPr>
          <p:nvPr>
            <p:ph type="title" hasCustomPrompt="1"/>
          </p:nvPr>
        </p:nvSpPr>
        <p:spPr>
          <a:xfrm>
            <a:off x="1434268" y="441042"/>
            <a:ext cx="9323464" cy="1162258"/>
          </a:xfrm>
          <a:prstGeom prst="rect">
            <a:avLst/>
          </a:prstGeom>
        </p:spPr>
        <p:txBody>
          <a:bodyPr rtlCol="0" anchor="ctr"/>
          <a:lstStyle>
            <a:lvl1pPr algn="ctr">
              <a:defRPr>
                <a:solidFill>
                  <a:schemeClr val="tx2"/>
                </a:solidFill>
              </a:defRPr>
            </a:lvl1pPr>
          </a:lstStyle>
          <a:p>
            <a:pPr rtl="0"/>
            <a:r>
              <a:rPr lang="fr-FR" noProof="0"/>
              <a:t>Cliquez pour ajouter un titre</a:t>
            </a:r>
          </a:p>
        </p:txBody>
      </p:sp>
      <p:sp>
        <p:nvSpPr>
          <p:cNvPr id="121" name="Espace réservé du texte 81">
            <a:extLst>
              <a:ext uri="{FF2B5EF4-FFF2-40B4-BE49-F238E27FC236}">
                <a16:creationId xmlns:a16="http://schemas.microsoft.com/office/drawing/2014/main" id="{24221B82-BDC2-43E4-9DC3-109392FCBFAA}"/>
              </a:ext>
            </a:extLst>
          </p:cNvPr>
          <p:cNvSpPr>
            <a:spLocks noGrp="1"/>
          </p:cNvSpPr>
          <p:nvPr>
            <p:ph type="body" sz="quarter" idx="13" hasCustomPrompt="1"/>
          </p:nvPr>
        </p:nvSpPr>
        <p:spPr>
          <a:xfrm>
            <a:off x="319757" y="1816398"/>
            <a:ext cx="3661357" cy="772972"/>
          </a:xfrm>
          <a:prstGeom prst="rect">
            <a:avLst/>
          </a:prstGeom>
        </p:spPr>
        <p:txBody>
          <a:bodyPr rtlCol="0"/>
          <a:lstStyle>
            <a:lvl1pPr marL="0" indent="0">
              <a:buNone/>
              <a:defRPr b="1">
                <a:solidFill>
                  <a:schemeClr val="accent5"/>
                </a:solidFill>
                <a:latin typeface="+mj-lt"/>
              </a:defRPr>
            </a:lvl1pPr>
          </a:lstStyle>
          <a:p>
            <a:pPr lvl="0" rtl="0"/>
            <a:r>
              <a:rPr lang="fr-FR" noProof="0"/>
              <a:t>Insérer un sous-titre ici</a:t>
            </a:r>
          </a:p>
        </p:txBody>
      </p:sp>
      <p:sp>
        <p:nvSpPr>
          <p:cNvPr id="123" name="Espace réservé du texte 84">
            <a:extLst>
              <a:ext uri="{FF2B5EF4-FFF2-40B4-BE49-F238E27FC236}">
                <a16:creationId xmlns:a16="http://schemas.microsoft.com/office/drawing/2014/main" id="{F064B050-C9E2-4CBD-8063-8F72369DEA27}"/>
              </a:ext>
            </a:extLst>
          </p:cNvPr>
          <p:cNvSpPr>
            <a:spLocks noGrp="1"/>
          </p:cNvSpPr>
          <p:nvPr>
            <p:ph type="body" sz="quarter" idx="15" hasCustomPrompt="1"/>
          </p:nvPr>
        </p:nvSpPr>
        <p:spPr>
          <a:xfrm>
            <a:off x="319280" y="2595913"/>
            <a:ext cx="3661357" cy="3119437"/>
          </a:xfrm>
          <a:prstGeom prst="rect">
            <a:avLst/>
          </a:prstGeom>
        </p:spPr>
        <p:txBody>
          <a:bodyPr rtlCol="0"/>
          <a:lstStyle>
            <a:lvl1pPr marL="457200" indent="-457200">
              <a:lnSpc>
                <a:spcPct val="100000"/>
              </a:lnSpc>
              <a:buClr>
                <a:schemeClr val="tx1"/>
              </a:buClr>
              <a:buFont typeface="+mj-lt"/>
              <a:buAutoNum type="arabicPeriod"/>
              <a:defRPr sz="1800">
                <a:solidFill>
                  <a:schemeClr val="tx1"/>
                </a:solidFill>
              </a:defRPr>
            </a:lvl1pPr>
          </a:lstStyle>
          <a:p>
            <a:pPr lvl="0" rtl="0"/>
            <a:r>
              <a:rPr lang="fr-FR" noProof="0"/>
              <a:t>Insérer du texte ici</a:t>
            </a:r>
          </a:p>
        </p:txBody>
      </p:sp>
      <p:sp>
        <p:nvSpPr>
          <p:cNvPr id="132" name="Espace réservé du texte 81">
            <a:extLst>
              <a:ext uri="{FF2B5EF4-FFF2-40B4-BE49-F238E27FC236}">
                <a16:creationId xmlns:a16="http://schemas.microsoft.com/office/drawing/2014/main" id="{AB4DD233-B719-42EE-AE0F-930CABD5AA94}"/>
              </a:ext>
            </a:extLst>
          </p:cNvPr>
          <p:cNvSpPr>
            <a:spLocks noGrp="1"/>
          </p:cNvSpPr>
          <p:nvPr>
            <p:ph type="body" sz="quarter" idx="16" hasCustomPrompt="1"/>
          </p:nvPr>
        </p:nvSpPr>
        <p:spPr>
          <a:xfrm>
            <a:off x="4251938" y="1822941"/>
            <a:ext cx="3661357" cy="772972"/>
          </a:xfrm>
          <a:prstGeom prst="rect">
            <a:avLst/>
          </a:prstGeom>
        </p:spPr>
        <p:txBody>
          <a:bodyPr rtlCol="0"/>
          <a:lstStyle>
            <a:lvl1pPr marL="0" indent="0">
              <a:buNone/>
              <a:defRPr b="1">
                <a:solidFill>
                  <a:schemeClr val="accent5"/>
                </a:solidFill>
                <a:latin typeface="+mj-lt"/>
              </a:defRPr>
            </a:lvl1pPr>
          </a:lstStyle>
          <a:p>
            <a:pPr lvl="0" rtl="0"/>
            <a:r>
              <a:rPr lang="fr-FR" noProof="0"/>
              <a:t>Insérer un sous-titre ici</a:t>
            </a:r>
          </a:p>
        </p:txBody>
      </p:sp>
      <p:sp>
        <p:nvSpPr>
          <p:cNvPr id="133" name="Espace réservé du texte 84">
            <a:extLst>
              <a:ext uri="{FF2B5EF4-FFF2-40B4-BE49-F238E27FC236}">
                <a16:creationId xmlns:a16="http://schemas.microsoft.com/office/drawing/2014/main" id="{E2F4A9D6-F113-40C1-B3C8-A9BDB2877263}"/>
              </a:ext>
            </a:extLst>
          </p:cNvPr>
          <p:cNvSpPr>
            <a:spLocks noGrp="1"/>
          </p:cNvSpPr>
          <p:nvPr>
            <p:ph type="body" sz="quarter" idx="17" hasCustomPrompt="1"/>
          </p:nvPr>
        </p:nvSpPr>
        <p:spPr>
          <a:xfrm>
            <a:off x="4251461" y="2602456"/>
            <a:ext cx="3661357" cy="3119437"/>
          </a:xfrm>
          <a:prstGeom prst="rect">
            <a:avLst/>
          </a:prstGeom>
        </p:spPr>
        <p:txBody>
          <a:bodyPr rtlCol="0"/>
          <a:lstStyle>
            <a:lvl1pPr marL="457200" indent="-457200">
              <a:lnSpc>
                <a:spcPct val="100000"/>
              </a:lnSpc>
              <a:buClr>
                <a:schemeClr val="tx1"/>
              </a:buClr>
              <a:buFont typeface="+mj-lt"/>
              <a:buAutoNum type="arabicPeriod"/>
              <a:defRPr sz="1800">
                <a:solidFill>
                  <a:schemeClr val="tx1"/>
                </a:solidFill>
              </a:defRPr>
            </a:lvl1pPr>
          </a:lstStyle>
          <a:p>
            <a:pPr lvl="0" rtl="0"/>
            <a:r>
              <a:rPr lang="fr-FR" noProof="0"/>
              <a:t>Insérer du texte ici</a:t>
            </a:r>
          </a:p>
        </p:txBody>
      </p:sp>
      <p:sp>
        <p:nvSpPr>
          <p:cNvPr id="134" name="Espace réservé du texte 81">
            <a:extLst>
              <a:ext uri="{FF2B5EF4-FFF2-40B4-BE49-F238E27FC236}">
                <a16:creationId xmlns:a16="http://schemas.microsoft.com/office/drawing/2014/main" id="{B5E6D4D3-9E8F-4D92-B05A-7E9BBD75948A}"/>
              </a:ext>
            </a:extLst>
          </p:cNvPr>
          <p:cNvSpPr>
            <a:spLocks noGrp="1"/>
          </p:cNvSpPr>
          <p:nvPr>
            <p:ph type="body" sz="quarter" idx="18" hasCustomPrompt="1"/>
          </p:nvPr>
        </p:nvSpPr>
        <p:spPr>
          <a:xfrm>
            <a:off x="8183642" y="1822661"/>
            <a:ext cx="3661357" cy="772972"/>
          </a:xfrm>
          <a:prstGeom prst="rect">
            <a:avLst/>
          </a:prstGeom>
        </p:spPr>
        <p:txBody>
          <a:bodyPr rtlCol="0"/>
          <a:lstStyle>
            <a:lvl1pPr marL="0" indent="0">
              <a:buNone/>
              <a:defRPr b="1">
                <a:solidFill>
                  <a:schemeClr val="accent5"/>
                </a:solidFill>
                <a:latin typeface="+mj-lt"/>
              </a:defRPr>
            </a:lvl1pPr>
          </a:lstStyle>
          <a:p>
            <a:pPr lvl="0" rtl="0"/>
            <a:r>
              <a:rPr lang="fr-FR" noProof="0"/>
              <a:t>Insérer un sous-titre ici</a:t>
            </a:r>
          </a:p>
        </p:txBody>
      </p:sp>
      <p:sp>
        <p:nvSpPr>
          <p:cNvPr id="135" name="Espace réservé du texte 84">
            <a:extLst>
              <a:ext uri="{FF2B5EF4-FFF2-40B4-BE49-F238E27FC236}">
                <a16:creationId xmlns:a16="http://schemas.microsoft.com/office/drawing/2014/main" id="{9C80C61E-A8B2-4011-AE18-0294FFF88909}"/>
              </a:ext>
            </a:extLst>
          </p:cNvPr>
          <p:cNvSpPr>
            <a:spLocks noGrp="1"/>
          </p:cNvSpPr>
          <p:nvPr>
            <p:ph type="body" sz="quarter" idx="19" hasCustomPrompt="1"/>
          </p:nvPr>
        </p:nvSpPr>
        <p:spPr>
          <a:xfrm>
            <a:off x="8183165" y="2602176"/>
            <a:ext cx="3661357" cy="3119437"/>
          </a:xfrm>
          <a:prstGeom prst="rect">
            <a:avLst/>
          </a:prstGeom>
        </p:spPr>
        <p:txBody>
          <a:bodyPr rtlCol="0"/>
          <a:lstStyle>
            <a:lvl1pPr marL="457200" indent="-457200">
              <a:lnSpc>
                <a:spcPct val="100000"/>
              </a:lnSpc>
              <a:buClr>
                <a:schemeClr val="tx1"/>
              </a:buClr>
              <a:buFont typeface="+mj-lt"/>
              <a:buAutoNum type="arabicPeriod"/>
              <a:defRPr sz="1800">
                <a:solidFill>
                  <a:schemeClr val="tx1"/>
                </a:solidFill>
              </a:defRPr>
            </a:lvl1pPr>
          </a:lstStyle>
          <a:p>
            <a:pPr lvl="0" rtl="0"/>
            <a:r>
              <a:rPr lang="fr-FR" noProof="0"/>
              <a:t>Insérer du texte ici</a:t>
            </a:r>
          </a:p>
        </p:txBody>
      </p:sp>
      <p:sp>
        <p:nvSpPr>
          <p:cNvPr id="125" name="Espace réservé de la date 3">
            <a:extLst>
              <a:ext uri="{FF2B5EF4-FFF2-40B4-BE49-F238E27FC236}">
                <a16:creationId xmlns:a16="http://schemas.microsoft.com/office/drawing/2014/main" id="{DEB76336-3978-4E04-820F-CCD4115F0AF5}"/>
              </a:ext>
            </a:extLst>
          </p:cNvPr>
          <p:cNvSpPr>
            <a:spLocks noGrp="1"/>
          </p:cNvSpPr>
          <p:nvPr>
            <p:ph type="dt" sz="half" idx="10"/>
          </p:nvPr>
        </p:nvSpPr>
        <p:spPr>
          <a:xfrm>
            <a:off x="457200" y="6324600"/>
            <a:ext cx="2560220" cy="365125"/>
          </a:xfrm>
          <a:prstGeom prst="rect">
            <a:avLst/>
          </a:prstGeom>
        </p:spPr>
        <p:txBody>
          <a:bodyPr rtlCol="0" anchor="ctr"/>
          <a:lstStyle>
            <a:lvl1pPr>
              <a:defRPr sz="900" spc="150" baseline="0">
                <a:solidFill>
                  <a:schemeClr val="tx1"/>
                </a:solidFill>
              </a:defRPr>
            </a:lvl1pPr>
          </a:lstStyle>
          <a:p>
            <a:pPr rtl="0"/>
            <a:r>
              <a:rPr lang="fr-FR" noProof="0"/>
              <a:t>02/02/20XX</a:t>
            </a:r>
          </a:p>
        </p:txBody>
      </p:sp>
      <p:sp>
        <p:nvSpPr>
          <p:cNvPr id="126" name="Espace réservé du pied de page 4">
            <a:extLst>
              <a:ext uri="{FF2B5EF4-FFF2-40B4-BE49-F238E27FC236}">
                <a16:creationId xmlns:a16="http://schemas.microsoft.com/office/drawing/2014/main" id="{296D1F50-7662-4B72-8D59-73594E51901D}"/>
              </a:ext>
            </a:extLst>
          </p:cNvPr>
          <p:cNvSpPr>
            <a:spLocks noGrp="1"/>
          </p:cNvSpPr>
          <p:nvPr>
            <p:ph type="ftr" sz="quarter" idx="11"/>
          </p:nvPr>
        </p:nvSpPr>
        <p:spPr>
          <a:xfrm>
            <a:off x="4200861" y="6319838"/>
            <a:ext cx="3982781" cy="365125"/>
          </a:xfrm>
          <a:prstGeom prst="rect">
            <a:avLst/>
          </a:prstGeom>
        </p:spPr>
        <p:txBody>
          <a:bodyPr rtlCol="0" anchor="ctr"/>
          <a:lstStyle>
            <a:lvl1pPr algn="ctr">
              <a:defRPr sz="900" spc="150" baseline="0">
                <a:solidFill>
                  <a:schemeClr val="tx1"/>
                </a:solidFill>
              </a:defRPr>
            </a:lvl1pPr>
          </a:lstStyle>
          <a:p>
            <a:pPr rtl="0"/>
            <a:r>
              <a:rPr lang="fr-FR" noProof="0"/>
              <a:t>TITRE DE LA PRÉSENTATION</a:t>
            </a:r>
          </a:p>
        </p:txBody>
      </p:sp>
      <p:sp>
        <p:nvSpPr>
          <p:cNvPr id="127" name="Espace réservé du numéro de diapositive 5">
            <a:extLst>
              <a:ext uri="{FF2B5EF4-FFF2-40B4-BE49-F238E27FC236}">
                <a16:creationId xmlns:a16="http://schemas.microsoft.com/office/drawing/2014/main" id="{DEDEAF7E-D577-4B93-BAE4-358F8963B0DF}"/>
              </a:ext>
            </a:extLst>
          </p:cNvPr>
          <p:cNvSpPr>
            <a:spLocks noGrp="1"/>
          </p:cNvSpPr>
          <p:nvPr>
            <p:ph type="sldNum" sz="quarter" idx="12"/>
          </p:nvPr>
        </p:nvSpPr>
        <p:spPr>
          <a:xfrm>
            <a:off x="11190806" y="6324600"/>
            <a:ext cx="799078" cy="365125"/>
          </a:xfrm>
          <a:prstGeom prst="rect">
            <a:avLst/>
          </a:prstGeom>
        </p:spPr>
        <p:txBody>
          <a:bodyPr rtlCol="0" anchor="ctr"/>
          <a:lstStyle>
            <a:lvl1pPr algn="ctr">
              <a:defRPr sz="900" spc="150" baseline="0">
                <a:solidFill>
                  <a:schemeClr val="tx1"/>
                </a:solidFill>
              </a:defRPr>
            </a:lvl1pPr>
          </a:lstStyle>
          <a:p>
            <a:pPr rtl="0"/>
            <a:fld id="{11A71338-8BA2-4C79-A6C5-5A8E30081D0C}" type="slidenum">
              <a:rPr lang="fr-FR" noProof="0" smtClean="0"/>
              <a:pPr rtl="0"/>
              <a:t>‹N›</a:t>
            </a:fld>
            <a:endParaRPr lang="fr-FR" noProof="0"/>
          </a:p>
        </p:txBody>
      </p:sp>
    </p:spTree>
    <p:extLst>
      <p:ext uri="{BB962C8B-B14F-4D97-AF65-F5344CB8AC3E}">
        <p14:creationId xmlns:p14="http://schemas.microsoft.com/office/powerpoint/2010/main" val="2111649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Résumé">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FB76C12-E75A-4DC1-9960-728FF6247ED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bg1"/>
              </a:solidFill>
            </a:endParaRPr>
          </a:p>
        </p:txBody>
      </p:sp>
      <p:sp>
        <p:nvSpPr>
          <p:cNvPr id="8" name="Rectangle 7">
            <a:extLst>
              <a:ext uri="{FF2B5EF4-FFF2-40B4-BE49-F238E27FC236}">
                <a16:creationId xmlns:a16="http://schemas.microsoft.com/office/drawing/2014/main" id="{2E9A038F-EA18-4BE8-9515-18A5468BAD77}"/>
              </a:ext>
              <a:ext uri="{C183D7F6-B498-43B3-948B-1728B52AA6E4}">
                <adec:decorative xmlns:adec="http://schemas.microsoft.com/office/drawing/2017/decorative" val="1"/>
              </a:ext>
            </a:extLst>
          </p:cNvPr>
          <p:cNvSpPr/>
          <p:nvPr userDrawn="1"/>
        </p:nvSpPr>
        <p:spPr>
          <a:xfrm>
            <a:off x="6531"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bg1"/>
              </a:solidFill>
            </a:endParaRPr>
          </a:p>
        </p:txBody>
      </p:sp>
      <p:sp>
        <p:nvSpPr>
          <p:cNvPr id="9" name="Triangle rectangle 8">
            <a:extLst>
              <a:ext uri="{FF2B5EF4-FFF2-40B4-BE49-F238E27FC236}">
                <a16:creationId xmlns:a16="http://schemas.microsoft.com/office/drawing/2014/main" id="{FD9F40A1-CB92-4D33-8C7F-3D64C4CDA875}"/>
              </a:ext>
              <a:ext uri="{C183D7F6-B498-43B3-948B-1728B52AA6E4}">
                <adec:decorative xmlns:adec="http://schemas.microsoft.com/office/drawing/2017/decorative" val="1"/>
              </a:ext>
            </a:extLst>
          </p:cNvPr>
          <p:cNvSpPr/>
          <p:nvPr userDrawn="1"/>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0" name="Titre 1">
            <a:extLst>
              <a:ext uri="{FF2B5EF4-FFF2-40B4-BE49-F238E27FC236}">
                <a16:creationId xmlns:a16="http://schemas.microsoft.com/office/drawing/2014/main" id="{F0B8C043-6614-4EDF-B7D6-FFD668CA6D58}"/>
              </a:ext>
            </a:extLst>
          </p:cNvPr>
          <p:cNvSpPr>
            <a:spLocks noGrp="1"/>
          </p:cNvSpPr>
          <p:nvPr>
            <p:ph type="ctrTitle"/>
          </p:nvPr>
        </p:nvSpPr>
        <p:spPr>
          <a:xfrm>
            <a:off x="453142" y="725467"/>
            <a:ext cx="6028339" cy="1933899"/>
          </a:xfrm>
          <a:prstGeom prst="rect">
            <a:avLst/>
          </a:prstGeom>
        </p:spPr>
        <p:txBody>
          <a:bodyPr rtlCol="0">
            <a:normAutofit/>
          </a:bodyPr>
          <a:lstStyle>
            <a:lvl1pPr>
              <a:defRPr sz="5400"/>
            </a:lvl1pPr>
          </a:lstStyle>
          <a:p>
            <a:pPr algn="l" rtl="0"/>
            <a:r>
              <a:rPr lang="it-IT" sz="5400" noProof="0">
                <a:solidFill>
                  <a:srgbClr val="FFFFFF"/>
                </a:solidFill>
              </a:rPr>
              <a:t>Fare clic per modificare lo stile del titolo dello schema</a:t>
            </a:r>
            <a:endParaRPr lang="fr-FR" sz="5400" noProof="0">
              <a:solidFill>
                <a:srgbClr val="FFFFFF"/>
              </a:solidFill>
            </a:endParaRPr>
          </a:p>
        </p:txBody>
      </p:sp>
      <p:sp>
        <p:nvSpPr>
          <p:cNvPr id="41" name="Sous-titre 2">
            <a:extLst>
              <a:ext uri="{FF2B5EF4-FFF2-40B4-BE49-F238E27FC236}">
                <a16:creationId xmlns:a16="http://schemas.microsoft.com/office/drawing/2014/main" id="{65B41117-5C7C-418F-ACC1-2C995E399F4B}"/>
              </a:ext>
            </a:extLst>
          </p:cNvPr>
          <p:cNvSpPr>
            <a:spLocks noGrp="1"/>
          </p:cNvSpPr>
          <p:nvPr>
            <p:ph type="subTitle" idx="1"/>
          </p:nvPr>
        </p:nvSpPr>
        <p:spPr>
          <a:xfrm>
            <a:off x="453142" y="2887800"/>
            <a:ext cx="6028339" cy="2942987"/>
          </a:xfrm>
          <a:prstGeom prst="rect">
            <a:avLst/>
          </a:prstGeom>
        </p:spPr>
        <p:txBody>
          <a:bodyPr rtlCol="0"/>
          <a:lstStyle>
            <a:lvl1pPr marL="0" indent="0">
              <a:lnSpc>
                <a:spcPct val="120000"/>
              </a:lnSpc>
              <a:buNone/>
              <a:defRPr sz="1800"/>
            </a:lvl1pPr>
          </a:lstStyle>
          <a:p>
            <a:pPr algn="l" rtl="0">
              <a:lnSpc>
                <a:spcPct val="110000"/>
              </a:lnSpc>
            </a:pPr>
            <a:r>
              <a:rPr lang="it-IT" noProof="0">
                <a:solidFill>
                  <a:srgbClr val="FFFFFF"/>
                </a:solidFill>
              </a:rPr>
              <a:t>Fare clic per modificare lo stile del sottotitolo dello schema</a:t>
            </a:r>
            <a:endParaRPr lang="fr-FR" noProof="0">
              <a:solidFill>
                <a:srgbClr val="FFFFFF"/>
              </a:solidFill>
            </a:endParaRPr>
          </a:p>
        </p:txBody>
      </p:sp>
      <p:sp>
        <p:nvSpPr>
          <p:cNvPr id="48" name="Espace réservé de la date 3">
            <a:extLst>
              <a:ext uri="{FF2B5EF4-FFF2-40B4-BE49-F238E27FC236}">
                <a16:creationId xmlns:a16="http://schemas.microsoft.com/office/drawing/2014/main" id="{E8CEA822-47EC-4255-B51C-916CD39C767B}"/>
              </a:ext>
            </a:extLst>
          </p:cNvPr>
          <p:cNvSpPr>
            <a:spLocks noGrp="1"/>
          </p:cNvSpPr>
          <p:nvPr>
            <p:ph type="dt" sz="half" idx="10"/>
          </p:nvPr>
        </p:nvSpPr>
        <p:spPr>
          <a:xfrm>
            <a:off x="457200" y="6324600"/>
            <a:ext cx="2560220" cy="365125"/>
          </a:xfrm>
          <a:prstGeom prst="rect">
            <a:avLst/>
          </a:prstGeom>
        </p:spPr>
        <p:txBody>
          <a:bodyPr rtlCol="0" anchor="ctr"/>
          <a:lstStyle>
            <a:lvl1pPr>
              <a:defRPr sz="900" spc="150" baseline="0">
                <a:solidFill>
                  <a:schemeClr val="bg1"/>
                </a:solidFill>
              </a:defRPr>
            </a:lvl1pPr>
          </a:lstStyle>
          <a:p>
            <a:pPr rtl="0"/>
            <a:r>
              <a:rPr lang="fr-FR" noProof="0"/>
              <a:t>02/02/20XX</a:t>
            </a:r>
          </a:p>
        </p:txBody>
      </p:sp>
      <p:sp>
        <p:nvSpPr>
          <p:cNvPr id="53" name="Espace réservé d’image 51">
            <a:extLst>
              <a:ext uri="{FF2B5EF4-FFF2-40B4-BE49-F238E27FC236}">
                <a16:creationId xmlns:a16="http://schemas.microsoft.com/office/drawing/2014/main" id="{79C95DFA-DC4E-4658-87DF-37B40F51F4F1}"/>
              </a:ext>
            </a:extLst>
          </p:cNvPr>
          <p:cNvSpPr>
            <a:spLocks noGrp="1"/>
          </p:cNvSpPr>
          <p:nvPr>
            <p:ph type="pic" sz="quarter" idx="13" hasCustomPrompt="1"/>
          </p:nvPr>
        </p:nvSpPr>
        <p:spPr>
          <a:xfrm>
            <a:off x="7194414" y="0"/>
            <a:ext cx="4997586" cy="2282888"/>
          </a:xfrm>
          <a:prstGeom prst="rect">
            <a:avLst/>
          </a:prstGeom>
        </p:spPr>
        <p:txBody>
          <a:bodyPr rtlCol="0"/>
          <a:lstStyle>
            <a:lvl1pPr marL="0" indent="0" algn="ctr">
              <a:buNone/>
              <a:defRPr sz="2000"/>
            </a:lvl1pPr>
          </a:lstStyle>
          <a:p>
            <a:pPr rtl="0"/>
            <a:r>
              <a:rPr lang="fr-FR" noProof="0"/>
              <a:t>Cliquez pour ajouter une photo</a:t>
            </a:r>
          </a:p>
        </p:txBody>
      </p:sp>
      <p:sp>
        <p:nvSpPr>
          <p:cNvPr id="54" name="Espace réservé d’image 51">
            <a:extLst>
              <a:ext uri="{FF2B5EF4-FFF2-40B4-BE49-F238E27FC236}">
                <a16:creationId xmlns:a16="http://schemas.microsoft.com/office/drawing/2014/main" id="{5EF5B274-E5A0-43C9-8A69-83629B0959B7}"/>
              </a:ext>
            </a:extLst>
          </p:cNvPr>
          <p:cNvSpPr>
            <a:spLocks noGrp="1"/>
          </p:cNvSpPr>
          <p:nvPr>
            <p:ph type="pic" sz="quarter" idx="14" hasCustomPrompt="1"/>
          </p:nvPr>
        </p:nvSpPr>
        <p:spPr>
          <a:xfrm>
            <a:off x="7191774" y="2286000"/>
            <a:ext cx="5000226" cy="2282888"/>
          </a:xfrm>
          <a:prstGeom prst="rect">
            <a:avLst/>
          </a:prstGeom>
        </p:spPr>
        <p:txBody>
          <a:bodyPr rtlCol="0"/>
          <a:lstStyle>
            <a:lvl1pPr marL="0" indent="0" algn="ctr">
              <a:buNone/>
              <a:defRPr sz="2000"/>
            </a:lvl1pPr>
          </a:lstStyle>
          <a:p>
            <a:pPr rtl="0"/>
            <a:r>
              <a:rPr lang="fr-FR" noProof="0"/>
              <a:t>Cliquez pour ajouter une photo</a:t>
            </a:r>
          </a:p>
        </p:txBody>
      </p:sp>
      <p:sp>
        <p:nvSpPr>
          <p:cNvPr id="55" name="Espace réservé d’image 51">
            <a:extLst>
              <a:ext uri="{FF2B5EF4-FFF2-40B4-BE49-F238E27FC236}">
                <a16:creationId xmlns:a16="http://schemas.microsoft.com/office/drawing/2014/main" id="{4F741404-84C5-4B6D-A9DF-04368D8CE754}"/>
              </a:ext>
            </a:extLst>
          </p:cNvPr>
          <p:cNvSpPr>
            <a:spLocks noGrp="1"/>
          </p:cNvSpPr>
          <p:nvPr>
            <p:ph type="pic" sz="quarter" idx="15" hasCustomPrompt="1"/>
          </p:nvPr>
        </p:nvSpPr>
        <p:spPr>
          <a:xfrm>
            <a:off x="7190232" y="4572000"/>
            <a:ext cx="5001768" cy="2286000"/>
          </a:xfrm>
          <a:prstGeom prst="rect">
            <a:avLst/>
          </a:prstGeom>
        </p:spPr>
        <p:txBody>
          <a:bodyPr rtlCol="0"/>
          <a:lstStyle>
            <a:lvl1pPr marL="0" indent="0" algn="ctr">
              <a:buNone/>
              <a:defRPr sz="2000"/>
            </a:lvl1pPr>
          </a:lstStyle>
          <a:p>
            <a:pPr rtl="0"/>
            <a:r>
              <a:rPr lang="fr-FR" noProof="0"/>
              <a:t>Cliquez pour ajouter une photo</a:t>
            </a:r>
          </a:p>
        </p:txBody>
      </p:sp>
      <p:grpSp>
        <p:nvGrpSpPr>
          <p:cNvPr id="10" name="Groupe 9">
            <a:extLst>
              <a:ext uri="{FF2B5EF4-FFF2-40B4-BE49-F238E27FC236}">
                <a16:creationId xmlns:a16="http://schemas.microsoft.com/office/drawing/2014/main" id="{A02F5DF9-7A8B-4537-A6A0-2E18DDAEBE1C}"/>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11" name="Connecteur droit 10">
              <a:extLst>
                <a:ext uri="{FF2B5EF4-FFF2-40B4-BE49-F238E27FC236}">
                  <a16:creationId xmlns:a16="http://schemas.microsoft.com/office/drawing/2014/main" id="{C7B4CDB4-E22F-44F9-88B7-1F387514E496}"/>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C5E9F74E-6897-4904-82FB-61A6D96C967D}"/>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0A81A9C5-9E3B-4C65-AB4D-F2303D1D4486}"/>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DCCEAD54-0ADC-4090-99E7-D1691F787A5A}"/>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F96BE792-DC81-4EA8-ABFD-F41E49E988AC}"/>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968594AF-C50A-416B-9238-1BFEA44A71A0}"/>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ABB7432C-3B26-434E-96F1-3CA88C2C1428}"/>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ECF2307A-A723-481D-A679-099426CBF66B}"/>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C713702D-25EA-454E-80F1-45BB74D4CC94}"/>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7450B88E-997E-4F65-82F8-9D47ECBC796B}"/>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875EAEE1-D5B7-4F67-A50A-D616B864B825}"/>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0E1ABFCA-E35A-4D14-8F29-A5ADABFB908B}"/>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CC809049-7B8F-4F96-BA1C-46C0BAA4A475}"/>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90330093-E758-4906-A2FC-F18D60D8AF3E}"/>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Connecteur droit 24">
              <a:extLst>
                <a:ext uri="{FF2B5EF4-FFF2-40B4-BE49-F238E27FC236}">
                  <a16:creationId xmlns:a16="http://schemas.microsoft.com/office/drawing/2014/main" id="{2CEC1A30-03E9-4C4D-8340-9B9E6E8CEA0D}"/>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E4CE662E-0BD8-48D5-AFAE-CDCF90AD56AA}"/>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CA2192D8-661B-4B8B-A3CD-FA227DD796D7}"/>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FD76DFA6-E8E2-4E7C-88C0-2305E398AC46}"/>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89E1A15B-0E79-4E7D-AEB2-4CC45B533F20}"/>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23B1CB8C-2288-41EE-8AAB-B66AFF7085E5}"/>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D5AA269E-0C97-43AC-B914-ACE0CEBFDE12}"/>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Connecteur droit 31">
              <a:extLst>
                <a:ext uri="{FF2B5EF4-FFF2-40B4-BE49-F238E27FC236}">
                  <a16:creationId xmlns:a16="http://schemas.microsoft.com/office/drawing/2014/main" id="{D4D09D19-B613-4AF2-ABF3-0FFEC7F7EBFF}"/>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D3C0ED42-E6BC-4162-9554-D604DD6D6B04}"/>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Connecteur droit 33">
              <a:extLst>
                <a:ext uri="{FF2B5EF4-FFF2-40B4-BE49-F238E27FC236}">
                  <a16:creationId xmlns:a16="http://schemas.microsoft.com/office/drawing/2014/main" id="{3C20673F-4A5C-4719-9B9C-171763FDA82E}"/>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Connecteur droit 34">
              <a:extLst>
                <a:ext uri="{FF2B5EF4-FFF2-40B4-BE49-F238E27FC236}">
                  <a16:creationId xmlns:a16="http://schemas.microsoft.com/office/drawing/2014/main" id="{F253314C-8CCD-4CF3-9C37-B580A4AED2CD}"/>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Connecteur droit 35">
              <a:extLst>
                <a:ext uri="{FF2B5EF4-FFF2-40B4-BE49-F238E27FC236}">
                  <a16:creationId xmlns:a16="http://schemas.microsoft.com/office/drawing/2014/main" id="{3D7A90F7-C2FA-4AA1-B434-510EAA4E1294}"/>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Connecteur droit 36">
              <a:extLst>
                <a:ext uri="{FF2B5EF4-FFF2-40B4-BE49-F238E27FC236}">
                  <a16:creationId xmlns:a16="http://schemas.microsoft.com/office/drawing/2014/main" id="{24B0EC38-EAFB-43C1-87E3-FE67E72292D7}"/>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Connecteur droit 37">
              <a:extLst>
                <a:ext uri="{FF2B5EF4-FFF2-40B4-BE49-F238E27FC236}">
                  <a16:creationId xmlns:a16="http://schemas.microsoft.com/office/drawing/2014/main" id="{40854AE5-9E53-4202-A081-4736689EBC11}"/>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Connecteur droit 38">
              <a:extLst>
                <a:ext uri="{FF2B5EF4-FFF2-40B4-BE49-F238E27FC236}">
                  <a16:creationId xmlns:a16="http://schemas.microsoft.com/office/drawing/2014/main" id="{9B5673B7-A170-46D3-B5E1-D79F3374A71A}"/>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9" name="Espace réservé du pied de page 4">
            <a:extLst>
              <a:ext uri="{FF2B5EF4-FFF2-40B4-BE49-F238E27FC236}">
                <a16:creationId xmlns:a16="http://schemas.microsoft.com/office/drawing/2014/main" id="{9C730C22-6E95-40BE-A708-FA2A25DD2FD3}"/>
              </a:ext>
            </a:extLst>
          </p:cNvPr>
          <p:cNvSpPr>
            <a:spLocks noGrp="1"/>
          </p:cNvSpPr>
          <p:nvPr>
            <p:ph type="ftr" sz="quarter" idx="11"/>
          </p:nvPr>
        </p:nvSpPr>
        <p:spPr>
          <a:xfrm>
            <a:off x="4200861" y="6319838"/>
            <a:ext cx="3982781" cy="365125"/>
          </a:xfrm>
          <a:prstGeom prst="rect">
            <a:avLst/>
          </a:prstGeom>
        </p:spPr>
        <p:txBody>
          <a:bodyPr rtlCol="0" anchor="ctr"/>
          <a:lstStyle>
            <a:lvl1pPr algn="ctr">
              <a:defRPr sz="900" spc="150" baseline="0">
                <a:solidFill>
                  <a:schemeClr val="bg1"/>
                </a:solidFill>
              </a:defRPr>
            </a:lvl1pPr>
          </a:lstStyle>
          <a:p>
            <a:pPr rtl="0"/>
            <a:r>
              <a:rPr lang="fr-FR" noProof="0"/>
              <a:t>TITRE DE LA PRÉSENTATION</a:t>
            </a:r>
          </a:p>
        </p:txBody>
      </p:sp>
      <p:sp>
        <p:nvSpPr>
          <p:cNvPr id="50" name="Espace réservé du numéro de diapositive 5">
            <a:extLst>
              <a:ext uri="{FF2B5EF4-FFF2-40B4-BE49-F238E27FC236}">
                <a16:creationId xmlns:a16="http://schemas.microsoft.com/office/drawing/2014/main" id="{BFC463F0-AD39-4A7E-A5BF-1D7436900B7F}"/>
              </a:ext>
            </a:extLst>
          </p:cNvPr>
          <p:cNvSpPr>
            <a:spLocks noGrp="1"/>
          </p:cNvSpPr>
          <p:nvPr>
            <p:ph type="sldNum" sz="quarter" idx="12"/>
          </p:nvPr>
        </p:nvSpPr>
        <p:spPr>
          <a:xfrm>
            <a:off x="11190806" y="6324600"/>
            <a:ext cx="799078" cy="365125"/>
          </a:xfrm>
          <a:prstGeom prst="rect">
            <a:avLst/>
          </a:prstGeom>
        </p:spPr>
        <p:txBody>
          <a:bodyPr rtlCol="0" anchor="ctr"/>
          <a:lstStyle>
            <a:lvl1pPr algn="ctr">
              <a:defRPr sz="900" spc="150" baseline="0">
                <a:solidFill>
                  <a:schemeClr val="bg1"/>
                </a:solidFill>
                <a:effectLst>
                  <a:outerShdw blurRad="50800" dist="38100" dir="2700000" algn="tl" rotWithShape="0">
                    <a:prstClr val="black">
                      <a:alpha val="40000"/>
                    </a:prstClr>
                  </a:outerShdw>
                </a:effectLst>
              </a:defRPr>
            </a:lvl1pPr>
          </a:lstStyle>
          <a:p>
            <a:pPr rtl="0"/>
            <a:fld id="{11A71338-8BA2-4C79-A6C5-5A8E30081D0C}" type="slidenum">
              <a:rPr lang="fr-FR" noProof="0" smtClean="0"/>
              <a:pPr rtl="0"/>
              <a:t>‹N›</a:t>
            </a:fld>
            <a:endParaRPr lang="fr-FR" noProof="0"/>
          </a:p>
        </p:txBody>
      </p:sp>
    </p:spTree>
    <p:extLst>
      <p:ext uri="{BB962C8B-B14F-4D97-AF65-F5344CB8AC3E}">
        <p14:creationId xmlns:p14="http://schemas.microsoft.com/office/powerpoint/2010/main" val="3393511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ermeture">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4987528D-293D-419F-B6B1-A104443B2F85}"/>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bg1"/>
              </a:solidFill>
            </a:endParaRPr>
          </a:p>
        </p:txBody>
      </p:sp>
      <p:sp>
        <p:nvSpPr>
          <p:cNvPr id="52" name="Rectangle 51">
            <a:extLst>
              <a:ext uri="{FF2B5EF4-FFF2-40B4-BE49-F238E27FC236}">
                <a16:creationId xmlns:a16="http://schemas.microsoft.com/office/drawing/2014/main" id="{AA467263-FC60-4269-BE10-A00F3AE96AB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bg1"/>
              </a:solidFill>
            </a:endParaRPr>
          </a:p>
        </p:txBody>
      </p:sp>
      <p:sp>
        <p:nvSpPr>
          <p:cNvPr id="53" name="Triangle rectangle 52">
            <a:extLst>
              <a:ext uri="{FF2B5EF4-FFF2-40B4-BE49-F238E27FC236}">
                <a16:creationId xmlns:a16="http://schemas.microsoft.com/office/drawing/2014/main" id="{0A2143FD-5B7E-4844-9056-07C72D17C935}"/>
              </a:ext>
              <a:ext uri="{C183D7F6-B498-43B3-948B-1728B52AA6E4}">
                <adec:decorative xmlns:adec="http://schemas.microsoft.com/office/drawing/2017/decorative" val="1"/>
              </a:ext>
            </a:extLst>
          </p:cNvPr>
          <p:cNvSpPr/>
          <p:nvPr userDrawn="1"/>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4" name="Organigramme : Document 53">
            <a:extLst>
              <a:ext uri="{FF2B5EF4-FFF2-40B4-BE49-F238E27FC236}">
                <a16:creationId xmlns:a16="http://schemas.microsoft.com/office/drawing/2014/main" id="{FD193356-2BA7-4BBE-A881-735188BBDB3F}"/>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bg1"/>
              </a:solidFill>
            </a:endParaRPr>
          </a:p>
        </p:txBody>
      </p:sp>
      <p:grpSp>
        <p:nvGrpSpPr>
          <p:cNvPr id="55" name="Groupe 54">
            <a:extLst>
              <a:ext uri="{FF2B5EF4-FFF2-40B4-BE49-F238E27FC236}">
                <a16:creationId xmlns:a16="http://schemas.microsoft.com/office/drawing/2014/main" id="{BABB6A4E-AAF5-46BC-AF70-EFB826898F06}"/>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56" name="Connecteur droit 55">
              <a:extLst>
                <a:ext uri="{FF2B5EF4-FFF2-40B4-BE49-F238E27FC236}">
                  <a16:creationId xmlns:a16="http://schemas.microsoft.com/office/drawing/2014/main" id="{5098CE0A-07AF-475D-847B-BC2C09B11257}"/>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Connecteur droit 56">
              <a:extLst>
                <a:ext uri="{FF2B5EF4-FFF2-40B4-BE49-F238E27FC236}">
                  <a16:creationId xmlns:a16="http://schemas.microsoft.com/office/drawing/2014/main" id="{0FAF8888-5C58-4210-9B6C-8453116F89D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Connecteur droit 57">
              <a:extLst>
                <a:ext uri="{FF2B5EF4-FFF2-40B4-BE49-F238E27FC236}">
                  <a16:creationId xmlns:a16="http://schemas.microsoft.com/office/drawing/2014/main" id="{E55DA967-527D-4EF5-BC5B-C9A4D0AE670B}"/>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Connecteur droit 58">
              <a:extLst>
                <a:ext uri="{FF2B5EF4-FFF2-40B4-BE49-F238E27FC236}">
                  <a16:creationId xmlns:a16="http://schemas.microsoft.com/office/drawing/2014/main" id="{AD4B90F1-FA63-44F8-AFBD-EAA664F266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Connecteur droit 59">
              <a:extLst>
                <a:ext uri="{FF2B5EF4-FFF2-40B4-BE49-F238E27FC236}">
                  <a16:creationId xmlns:a16="http://schemas.microsoft.com/office/drawing/2014/main" id="{779BC52E-5A86-4380-BDBD-4A8C8F79F3DA}"/>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Connecteur droit 60">
              <a:extLst>
                <a:ext uri="{FF2B5EF4-FFF2-40B4-BE49-F238E27FC236}">
                  <a16:creationId xmlns:a16="http://schemas.microsoft.com/office/drawing/2014/main" id="{7518DD47-B72F-4572-8652-594CB38C7C77}"/>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Connecteur droit 61">
              <a:extLst>
                <a:ext uri="{FF2B5EF4-FFF2-40B4-BE49-F238E27FC236}">
                  <a16:creationId xmlns:a16="http://schemas.microsoft.com/office/drawing/2014/main" id="{6BB75A49-D451-4D82-A22C-FF0946E6DED9}"/>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Connecteur droit 62">
              <a:extLst>
                <a:ext uri="{FF2B5EF4-FFF2-40B4-BE49-F238E27FC236}">
                  <a16:creationId xmlns:a16="http://schemas.microsoft.com/office/drawing/2014/main" id="{0BCB1FB9-CC9B-48F2-90C3-821F3F616C17}"/>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Connecteur droit 63">
              <a:extLst>
                <a:ext uri="{FF2B5EF4-FFF2-40B4-BE49-F238E27FC236}">
                  <a16:creationId xmlns:a16="http://schemas.microsoft.com/office/drawing/2014/main" id="{A6D00A7D-DC23-4315-9EC0-B669EB491DB1}"/>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Connecteur droit 64">
              <a:extLst>
                <a:ext uri="{FF2B5EF4-FFF2-40B4-BE49-F238E27FC236}">
                  <a16:creationId xmlns:a16="http://schemas.microsoft.com/office/drawing/2014/main" id="{3E76C2DE-1D31-4289-AE7D-6C34B9BEE7E0}"/>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Connecteur droit 65">
              <a:extLst>
                <a:ext uri="{FF2B5EF4-FFF2-40B4-BE49-F238E27FC236}">
                  <a16:creationId xmlns:a16="http://schemas.microsoft.com/office/drawing/2014/main" id="{B62E9492-F409-482D-B645-10FF6AC41AF9}"/>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Connecteur droit 66">
              <a:extLst>
                <a:ext uri="{FF2B5EF4-FFF2-40B4-BE49-F238E27FC236}">
                  <a16:creationId xmlns:a16="http://schemas.microsoft.com/office/drawing/2014/main" id="{62DC565F-0CA2-4501-8213-735FFE3DF6B3}"/>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Connecteur droit 67">
              <a:extLst>
                <a:ext uri="{FF2B5EF4-FFF2-40B4-BE49-F238E27FC236}">
                  <a16:creationId xmlns:a16="http://schemas.microsoft.com/office/drawing/2014/main" id="{7E5A3D38-7FDD-4709-88C6-590F3E5AEA78}"/>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Connecteur droit 68">
              <a:extLst>
                <a:ext uri="{FF2B5EF4-FFF2-40B4-BE49-F238E27FC236}">
                  <a16:creationId xmlns:a16="http://schemas.microsoft.com/office/drawing/2014/main" id="{3F34FB10-A2A2-42BE-89D3-59CDCDF82CEB}"/>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Connecteur droit 69">
              <a:extLst>
                <a:ext uri="{FF2B5EF4-FFF2-40B4-BE49-F238E27FC236}">
                  <a16:creationId xmlns:a16="http://schemas.microsoft.com/office/drawing/2014/main" id="{A0EB0B65-231B-4586-AB6F-5AB3DE9FAADA}"/>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Connecteur droit 70">
              <a:extLst>
                <a:ext uri="{FF2B5EF4-FFF2-40B4-BE49-F238E27FC236}">
                  <a16:creationId xmlns:a16="http://schemas.microsoft.com/office/drawing/2014/main" id="{519DB94B-4BD3-4672-BD6B-3994D5B9CE77}"/>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Connecteur droit 71">
              <a:extLst>
                <a:ext uri="{FF2B5EF4-FFF2-40B4-BE49-F238E27FC236}">
                  <a16:creationId xmlns:a16="http://schemas.microsoft.com/office/drawing/2014/main" id="{6806E7D0-A3FD-43BC-B099-D9AD77116FD8}"/>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Connecteur droit 72">
              <a:extLst>
                <a:ext uri="{FF2B5EF4-FFF2-40B4-BE49-F238E27FC236}">
                  <a16:creationId xmlns:a16="http://schemas.microsoft.com/office/drawing/2014/main" id="{F9D3F4C0-B895-47F1-B38A-1D86C2396A92}"/>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Connecteur droit 73">
              <a:extLst>
                <a:ext uri="{FF2B5EF4-FFF2-40B4-BE49-F238E27FC236}">
                  <a16:creationId xmlns:a16="http://schemas.microsoft.com/office/drawing/2014/main" id="{52FA5DF4-DE8F-4EF8-BC50-0BDA1ED6BA11}"/>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Connecteur droit 74">
              <a:extLst>
                <a:ext uri="{FF2B5EF4-FFF2-40B4-BE49-F238E27FC236}">
                  <a16:creationId xmlns:a16="http://schemas.microsoft.com/office/drawing/2014/main" id="{741CF04F-8C94-4781-839F-DCABB2D7BC97}"/>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Connecteur droit 75">
              <a:extLst>
                <a:ext uri="{FF2B5EF4-FFF2-40B4-BE49-F238E27FC236}">
                  <a16:creationId xmlns:a16="http://schemas.microsoft.com/office/drawing/2014/main" id="{508DF419-049D-4C31-BE0A-E5F9FADA5100}"/>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Connecteur droit 76">
              <a:extLst>
                <a:ext uri="{FF2B5EF4-FFF2-40B4-BE49-F238E27FC236}">
                  <a16:creationId xmlns:a16="http://schemas.microsoft.com/office/drawing/2014/main" id="{9619C9CF-0817-4920-8D58-4983252BD91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Connecteur droit 77">
              <a:extLst>
                <a:ext uri="{FF2B5EF4-FFF2-40B4-BE49-F238E27FC236}">
                  <a16:creationId xmlns:a16="http://schemas.microsoft.com/office/drawing/2014/main" id="{7A5B031B-FA3D-4738-BB48-5143A29B8002}"/>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Connecteur droit 78">
              <a:extLst>
                <a:ext uri="{FF2B5EF4-FFF2-40B4-BE49-F238E27FC236}">
                  <a16:creationId xmlns:a16="http://schemas.microsoft.com/office/drawing/2014/main" id="{94D8098E-5CEA-4903-A146-23D553F698E1}"/>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Connecteur droit 79">
              <a:extLst>
                <a:ext uri="{FF2B5EF4-FFF2-40B4-BE49-F238E27FC236}">
                  <a16:creationId xmlns:a16="http://schemas.microsoft.com/office/drawing/2014/main" id="{DA900A38-58AC-40D4-896C-5B66E9712355}"/>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Connecteur droit 80">
              <a:extLst>
                <a:ext uri="{FF2B5EF4-FFF2-40B4-BE49-F238E27FC236}">
                  <a16:creationId xmlns:a16="http://schemas.microsoft.com/office/drawing/2014/main" id="{53E623E7-180E-4DB5-91B3-48CE8414D8BA}"/>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Connecteur droit 81">
              <a:extLst>
                <a:ext uri="{FF2B5EF4-FFF2-40B4-BE49-F238E27FC236}">
                  <a16:creationId xmlns:a16="http://schemas.microsoft.com/office/drawing/2014/main" id="{6C3F2957-4A6D-4C53-A2BC-0ED300AE530D}"/>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Connecteur droit 82">
              <a:extLst>
                <a:ext uri="{FF2B5EF4-FFF2-40B4-BE49-F238E27FC236}">
                  <a16:creationId xmlns:a16="http://schemas.microsoft.com/office/drawing/2014/main" id="{29A34577-91E4-43A1-965D-0E340D1398EA}"/>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Connecteur droit 83">
              <a:extLst>
                <a:ext uri="{FF2B5EF4-FFF2-40B4-BE49-F238E27FC236}">
                  <a16:creationId xmlns:a16="http://schemas.microsoft.com/office/drawing/2014/main" id="{2C7E108E-58D2-4FB5-AFA0-27A86DA9630B}"/>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38B22350-AB76-4020-9872-4E63DFBF96A3}"/>
              </a:ext>
            </a:extLst>
          </p:cNvPr>
          <p:cNvSpPr>
            <a:spLocks noGrp="1"/>
          </p:cNvSpPr>
          <p:nvPr>
            <p:ph type="title" hasCustomPrompt="1"/>
          </p:nvPr>
        </p:nvSpPr>
        <p:spPr>
          <a:xfrm>
            <a:off x="444604" y="689389"/>
            <a:ext cx="5465225" cy="2637455"/>
          </a:xfrm>
          <a:prstGeom prst="rect">
            <a:avLst/>
          </a:prstGeom>
        </p:spPr>
        <p:txBody>
          <a:bodyPr rtlCol="0" anchor="b"/>
          <a:lstStyle>
            <a:lvl1pPr>
              <a:defRPr>
                <a:solidFill>
                  <a:schemeClr val="tx2"/>
                </a:solidFill>
              </a:defRPr>
            </a:lvl1pPr>
          </a:lstStyle>
          <a:p>
            <a:pPr rtl="0"/>
            <a:r>
              <a:rPr lang="fr-FR" noProof="0"/>
              <a:t>Cliquez pour ajouter un titre</a:t>
            </a:r>
          </a:p>
        </p:txBody>
      </p:sp>
      <p:sp>
        <p:nvSpPr>
          <p:cNvPr id="86" name="Sous-titre 2">
            <a:extLst>
              <a:ext uri="{FF2B5EF4-FFF2-40B4-BE49-F238E27FC236}">
                <a16:creationId xmlns:a16="http://schemas.microsoft.com/office/drawing/2014/main" id="{89A872D6-4D76-4CD1-9873-C29D72DFD68D}"/>
              </a:ext>
            </a:extLst>
          </p:cNvPr>
          <p:cNvSpPr>
            <a:spLocks noGrp="1"/>
          </p:cNvSpPr>
          <p:nvPr>
            <p:ph type="subTitle" idx="1"/>
          </p:nvPr>
        </p:nvSpPr>
        <p:spPr>
          <a:xfrm>
            <a:off x="453142" y="3602038"/>
            <a:ext cx="5414255" cy="1560594"/>
          </a:xfrm>
          <a:prstGeom prst="rect">
            <a:avLst/>
          </a:prstGeom>
        </p:spPr>
        <p:txBody>
          <a:bodyPr rtlCol="0"/>
          <a:lstStyle>
            <a:lvl1pPr marL="0" indent="0">
              <a:lnSpc>
                <a:spcPct val="100000"/>
              </a:lnSpc>
              <a:buNone/>
              <a:defRPr sz="1800">
                <a:solidFill>
                  <a:schemeClr val="tx2"/>
                </a:solidFill>
              </a:defRPr>
            </a:lvl1pPr>
          </a:lstStyle>
          <a:p>
            <a:pPr algn="l" rtl="0">
              <a:lnSpc>
                <a:spcPct val="110000"/>
              </a:lnSpc>
            </a:pPr>
            <a:r>
              <a:rPr lang="it-IT" noProof="0">
                <a:solidFill>
                  <a:schemeClr val="tx2">
                    <a:alpha val="80000"/>
                  </a:schemeClr>
                </a:solidFill>
              </a:rPr>
              <a:t>Fare clic per modificare lo stile del sottotitolo dello schema</a:t>
            </a:r>
            <a:endParaRPr lang="fr-FR" noProof="0">
              <a:solidFill>
                <a:schemeClr val="tx2">
                  <a:alpha val="80000"/>
                </a:schemeClr>
              </a:solidFill>
            </a:endParaRPr>
          </a:p>
        </p:txBody>
      </p:sp>
      <p:sp>
        <p:nvSpPr>
          <p:cNvPr id="91" name="Espace réservé de la date 3">
            <a:extLst>
              <a:ext uri="{FF2B5EF4-FFF2-40B4-BE49-F238E27FC236}">
                <a16:creationId xmlns:a16="http://schemas.microsoft.com/office/drawing/2014/main" id="{4986AE78-551F-477B-AF47-E26167A61C65}"/>
              </a:ext>
            </a:extLst>
          </p:cNvPr>
          <p:cNvSpPr>
            <a:spLocks noGrp="1"/>
          </p:cNvSpPr>
          <p:nvPr>
            <p:ph type="dt" sz="half" idx="10"/>
          </p:nvPr>
        </p:nvSpPr>
        <p:spPr>
          <a:xfrm>
            <a:off x="457200" y="6324600"/>
            <a:ext cx="2560220" cy="365125"/>
          </a:xfrm>
          <a:prstGeom prst="rect">
            <a:avLst/>
          </a:prstGeom>
        </p:spPr>
        <p:txBody>
          <a:bodyPr rtlCol="0" anchor="ctr"/>
          <a:lstStyle>
            <a:lvl1pPr>
              <a:defRPr sz="900" spc="150" baseline="0">
                <a:solidFill>
                  <a:schemeClr val="tx1"/>
                </a:solidFill>
              </a:defRPr>
            </a:lvl1pPr>
          </a:lstStyle>
          <a:p>
            <a:pPr rtl="0"/>
            <a:r>
              <a:rPr lang="fr-FR" noProof="0"/>
              <a:t>02/02/20XX</a:t>
            </a:r>
          </a:p>
        </p:txBody>
      </p:sp>
      <p:sp>
        <p:nvSpPr>
          <p:cNvPr id="47" name="Espace réservé d’image 4">
            <a:extLst>
              <a:ext uri="{FF2B5EF4-FFF2-40B4-BE49-F238E27FC236}">
                <a16:creationId xmlns:a16="http://schemas.microsoft.com/office/drawing/2014/main" id="{5C9DFB21-140A-4BCA-8D67-8581312FE9D8}"/>
              </a:ext>
            </a:extLst>
          </p:cNvPr>
          <p:cNvSpPr>
            <a:spLocks noGrp="1"/>
          </p:cNvSpPr>
          <p:nvPr>
            <p:ph type="pic" sz="quarter" idx="15" hasCustomPrompt="1"/>
          </p:nvPr>
        </p:nvSpPr>
        <p:spPr>
          <a:xfrm>
            <a:off x="5996630" y="443884"/>
            <a:ext cx="5909831" cy="5879389"/>
          </a:xfrm>
          <a:prstGeom prst="ellipse">
            <a:avLst/>
          </a:prstGeom>
        </p:spPr>
        <p:txBody>
          <a:bodyPr rtlCol="0" anchor="ctr"/>
          <a:lstStyle>
            <a:lvl1pPr marL="0" indent="0" algn="ctr">
              <a:buNone/>
              <a:defRPr sz="2000">
                <a:solidFill>
                  <a:schemeClr val="tx1"/>
                </a:solidFill>
              </a:defRPr>
            </a:lvl1pPr>
          </a:lstStyle>
          <a:p>
            <a:pPr rtl="0"/>
            <a:r>
              <a:rPr lang="fr-FR" noProof="0"/>
              <a:t>Cliquez pour ajouter une photo</a:t>
            </a:r>
          </a:p>
        </p:txBody>
      </p:sp>
      <p:sp>
        <p:nvSpPr>
          <p:cNvPr id="92" name="Espace réservé du pied de page 4">
            <a:extLst>
              <a:ext uri="{FF2B5EF4-FFF2-40B4-BE49-F238E27FC236}">
                <a16:creationId xmlns:a16="http://schemas.microsoft.com/office/drawing/2014/main" id="{19C3F2E1-5471-4835-8A24-5F00674FDEFA}"/>
              </a:ext>
            </a:extLst>
          </p:cNvPr>
          <p:cNvSpPr>
            <a:spLocks noGrp="1"/>
          </p:cNvSpPr>
          <p:nvPr>
            <p:ph type="ftr" sz="quarter" idx="11"/>
          </p:nvPr>
        </p:nvSpPr>
        <p:spPr>
          <a:xfrm>
            <a:off x="4200861" y="6319838"/>
            <a:ext cx="3982781" cy="365125"/>
          </a:xfrm>
          <a:prstGeom prst="rect">
            <a:avLst/>
          </a:prstGeom>
        </p:spPr>
        <p:txBody>
          <a:bodyPr rtlCol="0" anchor="ctr"/>
          <a:lstStyle>
            <a:lvl1pPr algn="ctr">
              <a:defRPr sz="900" spc="150" baseline="0">
                <a:solidFill>
                  <a:schemeClr val="tx1"/>
                </a:solidFill>
              </a:defRPr>
            </a:lvl1pPr>
          </a:lstStyle>
          <a:p>
            <a:pPr rtl="0"/>
            <a:r>
              <a:rPr lang="fr-FR" noProof="0"/>
              <a:t>TITRE DE LA PRÉSENTATION</a:t>
            </a:r>
          </a:p>
        </p:txBody>
      </p:sp>
      <p:sp>
        <p:nvSpPr>
          <p:cNvPr id="93" name="Espace réservé du numéro de diapositive 5">
            <a:extLst>
              <a:ext uri="{FF2B5EF4-FFF2-40B4-BE49-F238E27FC236}">
                <a16:creationId xmlns:a16="http://schemas.microsoft.com/office/drawing/2014/main" id="{24B165E2-B012-4272-BBB2-66D70B29AEDC}"/>
              </a:ext>
            </a:extLst>
          </p:cNvPr>
          <p:cNvSpPr>
            <a:spLocks noGrp="1"/>
          </p:cNvSpPr>
          <p:nvPr>
            <p:ph type="sldNum" sz="quarter" idx="12"/>
          </p:nvPr>
        </p:nvSpPr>
        <p:spPr>
          <a:xfrm>
            <a:off x="11190806" y="6324600"/>
            <a:ext cx="799078" cy="365125"/>
          </a:xfrm>
          <a:prstGeom prst="rect">
            <a:avLst/>
          </a:prstGeom>
        </p:spPr>
        <p:txBody>
          <a:bodyPr rtlCol="0" anchor="ctr"/>
          <a:lstStyle>
            <a:lvl1pPr algn="ctr">
              <a:defRPr sz="900" spc="150" baseline="0">
                <a:solidFill>
                  <a:schemeClr val="tx1"/>
                </a:solidFill>
              </a:defRPr>
            </a:lvl1pPr>
          </a:lstStyle>
          <a:p>
            <a:pPr rtl="0"/>
            <a:fld id="{11A71338-8BA2-4C79-A6C5-5A8E30081D0C}" type="slidenum">
              <a:rPr lang="fr-FR" noProof="0" smtClean="0"/>
              <a:pPr rtl="0"/>
              <a:t>‹N›</a:t>
            </a:fld>
            <a:endParaRPr lang="fr-FR" noProof="0"/>
          </a:p>
        </p:txBody>
      </p:sp>
    </p:spTree>
    <p:extLst>
      <p:ext uri="{BB962C8B-B14F-4D97-AF65-F5344CB8AC3E}">
        <p14:creationId xmlns:p14="http://schemas.microsoft.com/office/powerpoint/2010/main" val="1610060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dre du jour">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0F25F0BC-3414-4A4E-82FD-7DE1761A554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bg1"/>
              </a:solidFill>
            </a:endParaRPr>
          </a:p>
        </p:txBody>
      </p:sp>
      <p:sp>
        <p:nvSpPr>
          <p:cNvPr id="3" name="Rectangle 2">
            <a:extLst>
              <a:ext uri="{FF2B5EF4-FFF2-40B4-BE49-F238E27FC236}">
                <a16:creationId xmlns:a16="http://schemas.microsoft.com/office/drawing/2014/main" id="{5136E80E-F44A-4A08-AD5C-C4E6E83A717C}"/>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bg1"/>
              </a:solidFill>
            </a:endParaRPr>
          </a:p>
        </p:txBody>
      </p:sp>
      <p:sp>
        <p:nvSpPr>
          <p:cNvPr id="4" name="Forme libre : Forme 3">
            <a:extLst>
              <a:ext uri="{FF2B5EF4-FFF2-40B4-BE49-F238E27FC236}">
                <a16:creationId xmlns:a16="http://schemas.microsoft.com/office/drawing/2014/main" id="{C4F02106-B95B-4137-ABA0-DE89F9345654}"/>
              </a:ext>
              <a:ext uri="{C183D7F6-B498-43B3-948B-1728B52AA6E4}">
                <adec:decorative xmlns:adec="http://schemas.microsoft.com/office/drawing/2017/decorative" val="1"/>
              </a:ext>
            </a:extLst>
          </p:cNvPr>
          <p:cNvSpPr/>
          <p:nvPr userDrawn="1"/>
        </p:nvSpPr>
        <p:spPr>
          <a:xfrm rot="10800000">
            <a:off x="3107" y="-6055"/>
            <a:ext cx="12185786" cy="2656696"/>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solidFill>
                <a:schemeClr val="bg1"/>
              </a:solidFill>
            </a:endParaRPr>
          </a:p>
        </p:txBody>
      </p:sp>
      <p:sp>
        <p:nvSpPr>
          <p:cNvPr id="5" name="Triangle rectangle 4">
            <a:extLst>
              <a:ext uri="{FF2B5EF4-FFF2-40B4-BE49-F238E27FC236}">
                <a16:creationId xmlns:a16="http://schemas.microsoft.com/office/drawing/2014/main" id="{86F50E1B-B981-4FF3-B7D0-ED31A0707BAE}"/>
              </a:ext>
              <a:ext uri="{C183D7F6-B498-43B3-948B-1728B52AA6E4}">
                <adec:decorative xmlns:adec="http://schemas.microsoft.com/office/drawing/2017/decorative" val="1"/>
              </a:ext>
            </a:extLst>
          </p:cNvPr>
          <p:cNvSpPr/>
          <p:nvPr userDrawn="1"/>
        </p:nvSpPr>
        <p:spPr>
          <a:xfrm rot="13500000">
            <a:off x="-266903" y="3535448"/>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6" name="Forme libre : Forme 5">
            <a:extLst>
              <a:ext uri="{FF2B5EF4-FFF2-40B4-BE49-F238E27FC236}">
                <a16:creationId xmlns:a16="http://schemas.microsoft.com/office/drawing/2014/main" id="{0AE35541-C201-4A8C-8E97-2CF46579AF03}"/>
              </a:ext>
              <a:ext uri="{C183D7F6-B498-43B3-948B-1728B52AA6E4}">
                <adec:decorative xmlns:adec="http://schemas.microsoft.com/office/drawing/2017/decorative" val="1"/>
              </a:ext>
            </a:extLst>
          </p:cNvPr>
          <p:cNvSpPr/>
          <p:nvPr userDrawn="1"/>
        </p:nvSpPr>
        <p:spPr>
          <a:xfrm>
            <a:off x="36273" y="5198354"/>
            <a:ext cx="2602925" cy="1671572"/>
          </a:xfrm>
          <a:custGeom>
            <a:avLst/>
            <a:gdLst>
              <a:gd name="connsiteX0" fmla="*/ 281723 w 2602925"/>
              <a:gd name="connsiteY0" fmla="*/ 0 h 1671572"/>
              <a:gd name="connsiteX1" fmla="*/ 2538665 w 2602925"/>
              <a:gd name="connsiteY1" fmla="*/ 1496001 h 1671572"/>
              <a:gd name="connsiteX2" fmla="*/ 2602925 w 2602925"/>
              <a:gd name="connsiteY2" fmla="*/ 1671572 h 1671572"/>
              <a:gd name="connsiteX3" fmla="*/ 1714953 w 2602925"/>
              <a:gd name="connsiteY3" fmla="*/ 1671572 h 1671572"/>
              <a:gd name="connsiteX4" fmla="*/ 1633707 w 2602925"/>
              <a:gd name="connsiteY4" fmla="*/ 1537837 h 1671572"/>
              <a:gd name="connsiteX5" fmla="*/ 281722 w 2602925"/>
              <a:gd name="connsiteY5" fmla="*/ 818992 h 1671572"/>
              <a:gd name="connsiteX6" fmla="*/ 115019 w 2602925"/>
              <a:gd name="connsiteY6" fmla="*/ 827410 h 1671572"/>
              <a:gd name="connsiteX7" fmla="*/ 0 w 2602925"/>
              <a:gd name="connsiteY7" fmla="*/ 844964 h 1671572"/>
              <a:gd name="connsiteX8" fmla="*/ 0 w 2602925"/>
              <a:gd name="connsiteY8" fmla="*/ 17421 h 1671572"/>
              <a:gd name="connsiteX9" fmla="*/ 31283 w 2602925"/>
              <a:gd name="connsiteY9" fmla="*/ 12646 h 1671572"/>
              <a:gd name="connsiteX10" fmla="*/ 281723 w 2602925"/>
              <a:gd name="connsiteY10" fmla="*/ 0 h 1671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2925" h="1671572">
                <a:moveTo>
                  <a:pt x="281723" y="0"/>
                </a:moveTo>
                <a:cubicBezTo>
                  <a:pt x="1296311" y="0"/>
                  <a:pt x="2166821" y="616864"/>
                  <a:pt x="2538665" y="1496001"/>
                </a:cubicBezTo>
                <a:lnTo>
                  <a:pt x="2602925" y="1671572"/>
                </a:lnTo>
                <a:lnTo>
                  <a:pt x="1714953" y="1671572"/>
                </a:lnTo>
                <a:lnTo>
                  <a:pt x="1633707" y="1537837"/>
                </a:lnTo>
                <a:cubicBezTo>
                  <a:pt x="1340706" y="1104138"/>
                  <a:pt x="844514" y="818992"/>
                  <a:pt x="281722" y="818992"/>
                </a:cubicBezTo>
                <a:cubicBezTo>
                  <a:pt x="225443" y="818992"/>
                  <a:pt x="169830" y="821844"/>
                  <a:pt x="115019" y="827410"/>
                </a:cubicBezTo>
                <a:lnTo>
                  <a:pt x="0" y="844964"/>
                </a:lnTo>
                <a:lnTo>
                  <a:pt x="0" y="17421"/>
                </a:lnTo>
                <a:lnTo>
                  <a:pt x="31283" y="12646"/>
                </a:lnTo>
                <a:cubicBezTo>
                  <a:pt x="113626" y="4284"/>
                  <a:pt x="197174" y="0"/>
                  <a:pt x="281723"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tx1"/>
              </a:solidFill>
            </a:endParaRPr>
          </a:p>
        </p:txBody>
      </p:sp>
      <p:grpSp>
        <p:nvGrpSpPr>
          <p:cNvPr id="7" name="Groupe 6">
            <a:extLst>
              <a:ext uri="{FF2B5EF4-FFF2-40B4-BE49-F238E27FC236}">
                <a16:creationId xmlns:a16="http://schemas.microsoft.com/office/drawing/2014/main" id="{2D77D8A9-52A9-426B-A7FA-8F0D57A03862}"/>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8" name="Connecteur droit 7">
              <a:extLst>
                <a:ext uri="{FF2B5EF4-FFF2-40B4-BE49-F238E27FC236}">
                  <a16:creationId xmlns:a16="http://schemas.microsoft.com/office/drawing/2014/main" id="{9FBA36D2-108E-4BCE-B00B-7AADE262EBA8}"/>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87CCA430-E045-49A4-BBFA-58E62DB70C12}"/>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0A8F23F5-C38C-4F4D-AC9D-53EE5C805B3C}"/>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E9F8BEAE-4D02-4E92-BF07-2B52C1DC6AAC}"/>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1CECE1E3-E88F-4BF4-91A1-21CE42A919ED}"/>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CF3597D0-8C2B-4DF1-A82D-B7AED489FAA9}"/>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988A03C0-2CF4-4311-BFE9-050460F9B2B4}"/>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29DD4F0C-1AB6-4919-A06A-C33148C95772}"/>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4F9DCDAB-1034-49DC-B20D-5B3AC4DDA949}"/>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E03569C8-7E1D-4D32-880E-03A713BC8EC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D787C248-294D-4430-9163-A18DB7A0E58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B4E8BBE7-F812-4E02-8220-479D4B2E9DB2}"/>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2AA42D07-05F3-4BE3-81BF-B5F84474EF19}"/>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2E1C5E67-B32B-49DC-BF5E-D25C7CF20873}"/>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16B1788E-1754-47A2-853A-6FE39EEB1E03}"/>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57682792-A763-4918-B362-26D487DE471E}"/>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CD52BF25-0CAE-4903-A7E6-8A7768DD1F70}"/>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Connecteur droit 24">
              <a:extLst>
                <a:ext uri="{FF2B5EF4-FFF2-40B4-BE49-F238E27FC236}">
                  <a16:creationId xmlns:a16="http://schemas.microsoft.com/office/drawing/2014/main" id="{6A14A49A-F4B0-444F-8BA5-9DC89AC760A0}"/>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7D09471A-4DE2-47CD-AED8-27D5B1050BDC}"/>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74C0A412-5D4A-44E9-9738-BD17D84887C4}"/>
                </a:ext>
              </a:extLst>
            </p:cNvPr>
            <p:cNvCxnSpPr>
              <a:cxnSpLocks/>
            </p:cNvCxnSpPr>
            <p:nvPr/>
          </p:nvCxnSpPr>
          <p:spPr>
            <a:xfrm>
              <a:off x="-6214"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32F41B69-68CE-41EF-BBED-1CD4FF7A9F0B}"/>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53B5DECC-07DB-431C-88EC-3AEE965EC130}"/>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66CE55D3-190F-47D1-98A6-D7281E51E020}"/>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A0324378-6046-45CC-A273-AE16EFF671D7}"/>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Connecteur droit 31">
              <a:extLst>
                <a:ext uri="{FF2B5EF4-FFF2-40B4-BE49-F238E27FC236}">
                  <a16:creationId xmlns:a16="http://schemas.microsoft.com/office/drawing/2014/main" id="{0190AD03-D044-4A15-879F-BC87B702ABED}"/>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59B3C48A-196D-4BE2-A7CD-848178CCFCA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Connecteur droit 33">
              <a:extLst>
                <a:ext uri="{FF2B5EF4-FFF2-40B4-BE49-F238E27FC236}">
                  <a16:creationId xmlns:a16="http://schemas.microsoft.com/office/drawing/2014/main" id="{F4F5DF92-38A4-42C0-8492-7C34DBFEF333}"/>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Connecteur droit 34">
              <a:extLst>
                <a:ext uri="{FF2B5EF4-FFF2-40B4-BE49-F238E27FC236}">
                  <a16:creationId xmlns:a16="http://schemas.microsoft.com/office/drawing/2014/main" id="{AC093942-8F5E-4520-8571-946A6E5CEBA3}"/>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Connecteur droit 35">
              <a:extLst>
                <a:ext uri="{FF2B5EF4-FFF2-40B4-BE49-F238E27FC236}">
                  <a16:creationId xmlns:a16="http://schemas.microsoft.com/office/drawing/2014/main" id="{A648E900-15FD-4793-A783-15BD86852618}"/>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7" name="Titre 1">
            <a:extLst>
              <a:ext uri="{FF2B5EF4-FFF2-40B4-BE49-F238E27FC236}">
                <a16:creationId xmlns:a16="http://schemas.microsoft.com/office/drawing/2014/main" id="{5DF337DA-C179-4649-9021-51ECBB849B65}"/>
              </a:ext>
            </a:extLst>
          </p:cNvPr>
          <p:cNvSpPr>
            <a:spLocks noGrp="1"/>
          </p:cNvSpPr>
          <p:nvPr>
            <p:ph type="title"/>
          </p:nvPr>
        </p:nvSpPr>
        <p:spPr>
          <a:xfrm>
            <a:off x="457200" y="3520914"/>
            <a:ext cx="5552414" cy="2727486"/>
          </a:xfrm>
          <a:prstGeom prst="rect">
            <a:avLst/>
          </a:prstGeom>
        </p:spPr>
        <p:txBody>
          <a:bodyPr rtlCol="0" anchor="t">
            <a:normAutofit/>
          </a:bodyPr>
          <a:lstStyle>
            <a:lvl1pPr>
              <a:defRPr>
                <a:solidFill>
                  <a:schemeClr val="tx2"/>
                </a:solidFill>
              </a:defRPr>
            </a:lvl1pPr>
          </a:lstStyle>
          <a:p>
            <a:pPr rtl="0">
              <a:lnSpc>
                <a:spcPct val="110000"/>
              </a:lnSpc>
            </a:pPr>
            <a:r>
              <a:rPr lang="it-IT" noProof="0">
                <a:solidFill>
                  <a:schemeClr val="tx2"/>
                </a:solidFill>
                <a:cs typeface="Posterama" panose="020B0504020200020000" pitchFamily="34" charset="0"/>
              </a:rPr>
              <a:t>Fare clic per modificare lo stile del titolo dello schema</a:t>
            </a:r>
            <a:endParaRPr lang="fr-FR" noProof="0">
              <a:solidFill>
                <a:schemeClr val="tx2"/>
              </a:solidFill>
              <a:cs typeface="Posterama" panose="020B0504020200020000" pitchFamily="34" charset="0"/>
            </a:endParaRPr>
          </a:p>
        </p:txBody>
      </p:sp>
      <p:sp>
        <p:nvSpPr>
          <p:cNvPr id="50" name="Espace réservé d’image 44">
            <a:extLst>
              <a:ext uri="{FF2B5EF4-FFF2-40B4-BE49-F238E27FC236}">
                <a16:creationId xmlns:a16="http://schemas.microsoft.com/office/drawing/2014/main" id="{CDAEDC08-93B5-4CC2-A77F-91F47AD1D735}"/>
              </a:ext>
            </a:extLst>
          </p:cNvPr>
          <p:cNvSpPr>
            <a:spLocks noGrp="1"/>
          </p:cNvSpPr>
          <p:nvPr>
            <p:ph type="pic" sz="quarter" idx="13" hasCustomPrompt="1"/>
          </p:nvPr>
        </p:nvSpPr>
        <p:spPr>
          <a:xfrm>
            <a:off x="190500" y="195263"/>
            <a:ext cx="5837238" cy="2960687"/>
          </a:xfrm>
          <a:prstGeom prst="rect">
            <a:avLst/>
          </a:prstGeom>
        </p:spPr>
        <p:txBody>
          <a:bodyPr rtlCol="0"/>
          <a:lstStyle>
            <a:lvl1pPr marL="0" indent="0" algn="ctr">
              <a:buNone/>
              <a:defRPr>
                <a:solidFill>
                  <a:schemeClr val="tx2"/>
                </a:solidFill>
              </a:defRPr>
            </a:lvl1pPr>
          </a:lstStyle>
          <a:p>
            <a:pPr rtl="0"/>
            <a:r>
              <a:rPr lang="fr-FR" noProof="0"/>
              <a:t>Insérer une photo ici</a:t>
            </a:r>
          </a:p>
        </p:txBody>
      </p:sp>
      <p:sp>
        <p:nvSpPr>
          <p:cNvPr id="51" name="Espace réservé d’image 48">
            <a:extLst>
              <a:ext uri="{FF2B5EF4-FFF2-40B4-BE49-F238E27FC236}">
                <a16:creationId xmlns:a16="http://schemas.microsoft.com/office/drawing/2014/main" id="{C34DF4FD-6356-4CA5-9E6F-749666E2D43A}"/>
              </a:ext>
            </a:extLst>
          </p:cNvPr>
          <p:cNvSpPr>
            <a:spLocks noGrp="1"/>
          </p:cNvSpPr>
          <p:nvPr>
            <p:ph type="pic" sz="quarter" idx="14" hasCustomPrompt="1"/>
          </p:nvPr>
        </p:nvSpPr>
        <p:spPr>
          <a:xfrm>
            <a:off x="6164265" y="184840"/>
            <a:ext cx="5841996" cy="2987199"/>
          </a:xfrm>
          <a:prstGeom prst="rect">
            <a:avLst/>
          </a:prstGeom>
        </p:spPr>
        <p:txBody>
          <a:bodyPr rtlCol="0"/>
          <a:lstStyle>
            <a:lvl1pPr marL="0" indent="0" algn="ctr">
              <a:buNone/>
              <a:defRPr>
                <a:solidFill>
                  <a:schemeClr val="tx2"/>
                </a:solidFill>
              </a:defRPr>
            </a:lvl1pPr>
          </a:lstStyle>
          <a:p>
            <a:pPr rtl="0"/>
            <a:r>
              <a:rPr lang="fr-FR" noProof="0"/>
              <a:t>Insérer une photo ici</a:t>
            </a:r>
          </a:p>
        </p:txBody>
      </p:sp>
      <p:sp>
        <p:nvSpPr>
          <p:cNvPr id="39" name="Espace réservé du contenu 38">
            <a:extLst>
              <a:ext uri="{FF2B5EF4-FFF2-40B4-BE49-F238E27FC236}">
                <a16:creationId xmlns:a16="http://schemas.microsoft.com/office/drawing/2014/main" id="{9C696AEE-49AB-4D07-90D6-AD1902517231}"/>
              </a:ext>
            </a:extLst>
          </p:cNvPr>
          <p:cNvSpPr>
            <a:spLocks noGrp="1"/>
          </p:cNvSpPr>
          <p:nvPr>
            <p:ph sz="quarter" idx="15" hasCustomPrompt="1"/>
          </p:nvPr>
        </p:nvSpPr>
        <p:spPr>
          <a:xfrm>
            <a:off x="6189663" y="3525611"/>
            <a:ext cx="5816600" cy="2720975"/>
          </a:xfrm>
          <a:prstGeom prst="rect">
            <a:avLst/>
          </a:prstGeom>
        </p:spPr>
        <p:txBody>
          <a:bodyPr rtlCol="0"/>
          <a:lstStyle>
            <a:lvl1pPr marL="0" indent="0">
              <a:buNone/>
              <a:defRPr sz="2400">
                <a:solidFill>
                  <a:schemeClr val="tx2"/>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rtl="0"/>
            <a:r>
              <a:rPr lang="fr-FR" noProof="0"/>
              <a:t>Cliquer pour ajouter du texte</a:t>
            </a:r>
          </a:p>
        </p:txBody>
      </p:sp>
      <p:sp>
        <p:nvSpPr>
          <p:cNvPr id="52" name="Espace réservé de la date 3">
            <a:extLst>
              <a:ext uri="{FF2B5EF4-FFF2-40B4-BE49-F238E27FC236}">
                <a16:creationId xmlns:a16="http://schemas.microsoft.com/office/drawing/2014/main" id="{CEABCB88-BA9F-47D3-A787-DF88895F2557}"/>
              </a:ext>
            </a:extLst>
          </p:cNvPr>
          <p:cNvSpPr>
            <a:spLocks noGrp="1"/>
          </p:cNvSpPr>
          <p:nvPr>
            <p:ph type="dt" sz="half" idx="10"/>
          </p:nvPr>
        </p:nvSpPr>
        <p:spPr>
          <a:xfrm>
            <a:off x="457200" y="6324600"/>
            <a:ext cx="2560220" cy="365125"/>
          </a:xfrm>
          <a:prstGeom prst="rect">
            <a:avLst/>
          </a:prstGeom>
        </p:spPr>
        <p:txBody>
          <a:bodyPr rtlCol="0" anchor="ctr"/>
          <a:lstStyle>
            <a:lvl1pPr>
              <a:defRPr sz="900" spc="150" baseline="0">
                <a:solidFill>
                  <a:schemeClr val="tx1"/>
                </a:solidFill>
              </a:defRPr>
            </a:lvl1pPr>
          </a:lstStyle>
          <a:p>
            <a:pPr rtl="0"/>
            <a:r>
              <a:rPr lang="fr-FR" noProof="0"/>
              <a:t>02/02/20XX</a:t>
            </a:r>
          </a:p>
        </p:txBody>
      </p:sp>
      <p:sp>
        <p:nvSpPr>
          <p:cNvPr id="53" name="Espace réservé du pied de page 4">
            <a:extLst>
              <a:ext uri="{FF2B5EF4-FFF2-40B4-BE49-F238E27FC236}">
                <a16:creationId xmlns:a16="http://schemas.microsoft.com/office/drawing/2014/main" id="{6244155B-5D28-4D19-90C2-1FBB57AA8E80}"/>
              </a:ext>
            </a:extLst>
          </p:cNvPr>
          <p:cNvSpPr>
            <a:spLocks noGrp="1"/>
          </p:cNvSpPr>
          <p:nvPr>
            <p:ph type="ftr" sz="quarter" idx="11"/>
          </p:nvPr>
        </p:nvSpPr>
        <p:spPr>
          <a:xfrm>
            <a:off x="4200861" y="6319838"/>
            <a:ext cx="3982781" cy="365125"/>
          </a:xfrm>
          <a:prstGeom prst="rect">
            <a:avLst/>
          </a:prstGeom>
        </p:spPr>
        <p:txBody>
          <a:bodyPr rtlCol="0" anchor="ctr"/>
          <a:lstStyle>
            <a:lvl1pPr algn="ctr">
              <a:defRPr sz="900" spc="150" baseline="0">
                <a:solidFill>
                  <a:schemeClr val="tx1"/>
                </a:solidFill>
              </a:defRPr>
            </a:lvl1pPr>
          </a:lstStyle>
          <a:p>
            <a:pPr rtl="0"/>
            <a:r>
              <a:rPr lang="fr-FR" noProof="0"/>
              <a:t>TITRE DE LA PRÉSENTATION</a:t>
            </a:r>
          </a:p>
        </p:txBody>
      </p:sp>
      <p:sp>
        <p:nvSpPr>
          <p:cNvPr id="54" name="Espace réservé du numéro de diapositive 5">
            <a:extLst>
              <a:ext uri="{FF2B5EF4-FFF2-40B4-BE49-F238E27FC236}">
                <a16:creationId xmlns:a16="http://schemas.microsoft.com/office/drawing/2014/main" id="{E2F1D5A7-A160-4678-8595-C5E217295F85}"/>
              </a:ext>
            </a:extLst>
          </p:cNvPr>
          <p:cNvSpPr>
            <a:spLocks noGrp="1"/>
          </p:cNvSpPr>
          <p:nvPr>
            <p:ph type="sldNum" sz="quarter" idx="12"/>
          </p:nvPr>
        </p:nvSpPr>
        <p:spPr>
          <a:xfrm>
            <a:off x="11190806" y="6324600"/>
            <a:ext cx="799078" cy="365125"/>
          </a:xfrm>
          <a:prstGeom prst="rect">
            <a:avLst/>
          </a:prstGeom>
        </p:spPr>
        <p:txBody>
          <a:bodyPr rtlCol="0" anchor="ctr"/>
          <a:lstStyle>
            <a:lvl1pPr algn="ctr">
              <a:defRPr sz="900" spc="150" baseline="0">
                <a:solidFill>
                  <a:schemeClr val="tx1"/>
                </a:solidFill>
              </a:defRPr>
            </a:lvl1pPr>
          </a:lstStyle>
          <a:p>
            <a:pPr rtl="0"/>
            <a:fld id="{11A71338-8BA2-4C79-A6C5-5A8E30081D0C}" type="slidenum">
              <a:rPr lang="fr-FR" noProof="0" smtClean="0"/>
              <a:pPr rtl="0"/>
              <a:t>‹N›</a:t>
            </a:fld>
            <a:endParaRPr lang="fr-FR" noProof="0"/>
          </a:p>
        </p:txBody>
      </p:sp>
    </p:spTree>
    <p:extLst>
      <p:ext uri="{BB962C8B-B14F-4D97-AF65-F5344CB8AC3E}">
        <p14:creationId xmlns:p14="http://schemas.microsoft.com/office/powerpoint/2010/main" val="1738827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88878880-76F2-45B5-916B-36E7EE2B1CFF}"/>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bg1"/>
              </a:solidFill>
            </a:endParaRPr>
          </a:p>
        </p:txBody>
      </p:sp>
      <p:sp>
        <p:nvSpPr>
          <p:cNvPr id="3" name="Rectangle 2">
            <a:extLst>
              <a:ext uri="{FF2B5EF4-FFF2-40B4-BE49-F238E27FC236}">
                <a16:creationId xmlns:a16="http://schemas.microsoft.com/office/drawing/2014/main" id="{1B75C3C8-6E32-4269-9316-DC942E00A4E2}"/>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bg1"/>
              </a:solidFill>
            </a:endParaRPr>
          </a:p>
        </p:txBody>
      </p:sp>
      <p:sp>
        <p:nvSpPr>
          <p:cNvPr id="4" name="Triangle rectangle 3">
            <a:extLst>
              <a:ext uri="{FF2B5EF4-FFF2-40B4-BE49-F238E27FC236}">
                <a16:creationId xmlns:a16="http://schemas.microsoft.com/office/drawing/2014/main" id="{247C2144-3704-461F-AEA4-5AD7F2A4BA9E}"/>
              </a:ext>
              <a:ext uri="{C183D7F6-B498-43B3-948B-1728B52AA6E4}">
                <adec:decorative xmlns:adec="http://schemas.microsoft.com/office/drawing/2017/decorative" val="1"/>
              </a:ext>
            </a:extLst>
          </p:cNvPr>
          <p:cNvSpPr/>
          <p:nvPr userDrawn="1"/>
        </p:nvSpPr>
        <p:spPr>
          <a:xfrm rot="13500000">
            <a:off x="-284145" y="1559143"/>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Organigramme : Document 4">
            <a:extLst>
              <a:ext uri="{FF2B5EF4-FFF2-40B4-BE49-F238E27FC236}">
                <a16:creationId xmlns:a16="http://schemas.microsoft.com/office/drawing/2014/main" id="{5C2F4A0D-E022-45C1-A4F2-BDD40ECBB273}"/>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tx1"/>
              </a:solidFill>
            </a:endParaRPr>
          </a:p>
        </p:txBody>
      </p:sp>
      <p:grpSp>
        <p:nvGrpSpPr>
          <p:cNvPr id="6" name="Groupe 5">
            <a:extLst>
              <a:ext uri="{FF2B5EF4-FFF2-40B4-BE49-F238E27FC236}">
                <a16:creationId xmlns:a16="http://schemas.microsoft.com/office/drawing/2014/main" id="{3B95DAD1-C9F8-42EA-938C-AD799D0D1D1F}"/>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7" name="Connecteur droit 6">
              <a:extLst>
                <a:ext uri="{FF2B5EF4-FFF2-40B4-BE49-F238E27FC236}">
                  <a16:creationId xmlns:a16="http://schemas.microsoft.com/office/drawing/2014/main" id="{CE106CB0-0456-42D2-9064-D8307EE2EE64}"/>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Connecteur droit 7">
              <a:extLst>
                <a:ext uri="{FF2B5EF4-FFF2-40B4-BE49-F238E27FC236}">
                  <a16:creationId xmlns:a16="http://schemas.microsoft.com/office/drawing/2014/main" id="{B6564272-B469-4B76-89B3-EAE1C5EA557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9C812937-53FC-4F40-9E1F-62BD5DC5C8EA}"/>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D5C30D30-0592-4A8D-9BFB-E39327DEB0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B5EF5218-294E-41E0-B835-6CD21C0AB503}"/>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64EAD817-B289-4780-AF71-3A814DA15175}"/>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015FE1B7-342F-44E3-9A5F-4320F4B56F12}"/>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8F304BD3-68AC-49BC-8B74-71637404CEEC}"/>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B0859D2C-72C4-411A-BD82-8368DDC03513}"/>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7B22EA31-AED9-4314-8509-4087F82F111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74E3D353-A425-4930-AC93-9A9F93EC07E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E75827C0-9081-4304-98D0-28375902854E}"/>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7FBC916B-3AAC-4825-8D0F-923D60C0DA4E}"/>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13085D6A-11B7-416E-9A80-085550712976}"/>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F1619986-89C6-4164-BD69-5117CB5E3D0D}"/>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3D63A74F-F1A7-4546-BCB1-3C49033B344A}"/>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348BEE97-AC71-4466-82E9-05302D19D2B2}"/>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BFB7EA87-48DE-40EC-97C4-1119D6E0BCFB}"/>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Connecteur droit 24">
              <a:extLst>
                <a:ext uri="{FF2B5EF4-FFF2-40B4-BE49-F238E27FC236}">
                  <a16:creationId xmlns:a16="http://schemas.microsoft.com/office/drawing/2014/main" id="{6709E735-55F1-46BE-964B-17589798C459}"/>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0AE224F2-AB69-40F3-83FC-5A1C2985F114}"/>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10841DFB-48FF-4E4C-BD80-FAEDD9869CA5}"/>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93F2079C-0840-41A3-B649-BFA2657D7FC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624F5B96-0C46-4542-959C-A0AB18C7DAE4}"/>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87E7EDBA-8F85-4F7A-A17D-6B49A51D412C}"/>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043D3094-2C9C-4299-9065-669FFD8F5DD2}"/>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Connecteur droit 31">
              <a:extLst>
                <a:ext uri="{FF2B5EF4-FFF2-40B4-BE49-F238E27FC236}">
                  <a16:creationId xmlns:a16="http://schemas.microsoft.com/office/drawing/2014/main" id="{DE307EDA-19A4-4312-920D-EC02D2A70CB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62953220-FAE3-4A55-B3C5-632C82C456AA}"/>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Connecteur droit 33">
              <a:extLst>
                <a:ext uri="{FF2B5EF4-FFF2-40B4-BE49-F238E27FC236}">
                  <a16:creationId xmlns:a16="http://schemas.microsoft.com/office/drawing/2014/main" id="{72B2B007-553A-4A33-B077-9CA9D0313326}"/>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Connecteur droit 34">
              <a:extLst>
                <a:ext uri="{FF2B5EF4-FFF2-40B4-BE49-F238E27FC236}">
                  <a16:creationId xmlns:a16="http://schemas.microsoft.com/office/drawing/2014/main" id="{CE213DEB-4CFC-46B3-8DB4-77581E46552F}"/>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6" name="Titre 1">
            <a:extLst>
              <a:ext uri="{FF2B5EF4-FFF2-40B4-BE49-F238E27FC236}">
                <a16:creationId xmlns:a16="http://schemas.microsoft.com/office/drawing/2014/main" id="{EBBBF2BB-36BE-45E7-A35B-260E76E7D477}"/>
              </a:ext>
            </a:extLst>
          </p:cNvPr>
          <p:cNvSpPr>
            <a:spLocks noGrp="1"/>
          </p:cNvSpPr>
          <p:nvPr>
            <p:ph type="title"/>
          </p:nvPr>
        </p:nvSpPr>
        <p:spPr>
          <a:xfrm>
            <a:off x="457200" y="725467"/>
            <a:ext cx="5410197" cy="1982171"/>
          </a:xfrm>
          <a:prstGeom prst="rect">
            <a:avLst/>
          </a:prstGeom>
        </p:spPr>
        <p:txBody>
          <a:bodyPr rtlCol="0">
            <a:normAutofit/>
          </a:bodyPr>
          <a:lstStyle/>
          <a:p>
            <a:pPr rtl="0">
              <a:lnSpc>
                <a:spcPct val="110000"/>
              </a:lnSpc>
            </a:pPr>
            <a:r>
              <a:rPr lang="it-IT" noProof="0">
                <a:solidFill>
                  <a:srgbClr val="FFFFFF"/>
                </a:solidFill>
                <a:cs typeface="Posterama" panose="020B0504020200020000" pitchFamily="34" charset="0"/>
              </a:rPr>
              <a:t>Fare clic per modificare lo stile del titolo dello schema</a:t>
            </a:r>
            <a:endParaRPr lang="fr-FR" noProof="0">
              <a:solidFill>
                <a:srgbClr val="FFFFFF"/>
              </a:solidFill>
              <a:cs typeface="Posterama" panose="020B0504020200020000" pitchFamily="34" charset="0"/>
            </a:endParaRPr>
          </a:p>
        </p:txBody>
      </p:sp>
      <p:sp>
        <p:nvSpPr>
          <p:cNvPr id="42" name="Espace réservé du contenu 38">
            <a:extLst>
              <a:ext uri="{FF2B5EF4-FFF2-40B4-BE49-F238E27FC236}">
                <a16:creationId xmlns:a16="http://schemas.microsoft.com/office/drawing/2014/main" id="{03257FF4-6F58-4A1E-866D-198569F9174B}"/>
              </a:ext>
            </a:extLst>
          </p:cNvPr>
          <p:cNvSpPr>
            <a:spLocks noGrp="1"/>
          </p:cNvSpPr>
          <p:nvPr>
            <p:ph sz="quarter" idx="15" hasCustomPrompt="1"/>
          </p:nvPr>
        </p:nvSpPr>
        <p:spPr>
          <a:xfrm>
            <a:off x="453104" y="2957665"/>
            <a:ext cx="5543524" cy="3358733"/>
          </a:xfrm>
          <a:prstGeom prst="rect">
            <a:avLst/>
          </a:prstGeom>
        </p:spPr>
        <p:txBody>
          <a:bodyPr rtlCol="0"/>
          <a:lstStyle>
            <a:lvl1pPr marL="0" indent="0">
              <a:lnSpc>
                <a:spcPct val="120000"/>
              </a:lnSpc>
              <a:buNone/>
              <a:defRPr sz="1800">
                <a:solidFill>
                  <a:schemeClr val="bg1"/>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rtl="0"/>
            <a:r>
              <a:rPr lang="fr-FR" noProof="0"/>
              <a:t>Cliquer pour ajouter du texte</a:t>
            </a:r>
          </a:p>
        </p:txBody>
      </p:sp>
      <p:sp>
        <p:nvSpPr>
          <p:cNvPr id="44" name="Espace réservé d’image 42">
            <a:extLst>
              <a:ext uri="{FF2B5EF4-FFF2-40B4-BE49-F238E27FC236}">
                <a16:creationId xmlns:a16="http://schemas.microsoft.com/office/drawing/2014/main" id="{32195099-4E20-48F3-8272-F12592AD44FC}"/>
              </a:ext>
            </a:extLst>
          </p:cNvPr>
          <p:cNvSpPr>
            <a:spLocks noGrp="1"/>
          </p:cNvSpPr>
          <p:nvPr>
            <p:ph type="pic" sz="quarter" idx="13" hasCustomPrompt="1"/>
          </p:nvPr>
        </p:nvSpPr>
        <p:spPr>
          <a:xfrm>
            <a:off x="6619875" y="725487"/>
            <a:ext cx="5388490" cy="5519467"/>
          </a:xfrm>
          <a:prstGeom prst="rect">
            <a:avLst/>
          </a:prstGeom>
        </p:spPr>
        <p:txBody>
          <a:bodyPr rtlCol="0"/>
          <a:lstStyle>
            <a:lvl1pPr marL="0" indent="0" algn="ctr">
              <a:buNone/>
              <a:defRPr/>
            </a:lvl1pPr>
          </a:lstStyle>
          <a:p>
            <a:pPr rtl="0"/>
            <a:r>
              <a:rPr lang="fr-FR" noProof="0"/>
              <a:t>Insérer une photo ici</a:t>
            </a:r>
          </a:p>
        </p:txBody>
      </p:sp>
      <p:sp>
        <p:nvSpPr>
          <p:cNvPr id="39" name="Espace réservé de la date 3">
            <a:extLst>
              <a:ext uri="{FF2B5EF4-FFF2-40B4-BE49-F238E27FC236}">
                <a16:creationId xmlns:a16="http://schemas.microsoft.com/office/drawing/2014/main" id="{CFCED92E-6EA8-410D-90AD-DF0B229BF33D}"/>
              </a:ext>
            </a:extLst>
          </p:cNvPr>
          <p:cNvSpPr>
            <a:spLocks noGrp="1"/>
          </p:cNvSpPr>
          <p:nvPr>
            <p:ph type="dt" sz="half" idx="10"/>
          </p:nvPr>
        </p:nvSpPr>
        <p:spPr>
          <a:xfrm>
            <a:off x="457200" y="6324600"/>
            <a:ext cx="2560220" cy="365125"/>
          </a:xfrm>
          <a:prstGeom prst="rect">
            <a:avLst/>
          </a:prstGeom>
        </p:spPr>
        <p:txBody>
          <a:bodyPr rtlCol="0" anchor="ctr"/>
          <a:lstStyle>
            <a:lvl1pPr>
              <a:defRPr sz="900" spc="150" baseline="0">
                <a:solidFill>
                  <a:schemeClr val="bg1"/>
                </a:solidFill>
              </a:defRPr>
            </a:lvl1pPr>
          </a:lstStyle>
          <a:p>
            <a:pPr rtl="0"/>
            <a:r>
              <a:rPr lang="fr-FR" noProof="0"/>
              <a:t>02/02/20XX</a:t>
            </a:r>
          </a:p>
        </p:txBody>
      </p:sp>
      <p:sp>
        <p:nvSpPr>
          <p:cNvPr id="40" name="Espace réservé du pied de page 4">
            <a:extLst>
              <a:ext uri="{FF2B5EF4-FFF2-40B4-BE49-F238E27FC236}">
                <a16:creationId xmlns:a16="http://schemas.microsoft.com/office/drawing/2014/main" id="{FC6D7D3E-FCD8-42CA-A1BB-9112B5530576}"/>
              </a:ext>
            </a:extLst>
          </p:cNvPr>
          <p:cNvSpPr>
            <a:spLocks noGrp="1"/>
          </p:cNvSpPr>
          <p:nvPr>
            <p:ph type="ftr" sz="quarter" idx="11"/>
          </p:nvPr>
        </p:nvSpPr>
        <p:spPr>
          <a:xfrm>
            <a:off x="4200861" y="6319838"/>
            <a:ext cx="3982781" cy="365125"/>
          </a:xfrm>
          <a:prstGeom prst="rect">
            <a:avLst/>
          </a:prstGeom>
        </p:spPr>
        <p:txBody>
          <a:bodyPr rtlCol="0" anchor="ctr"/>
          <a:lstStyle>
            <a:lvl1pPr algn="ctr">
              <a:defRPr sz="900" spc="150" baseline="0">
                <a:solidFill>
                  <a:schemeClr val="bg1"/>
                </a:solidFill>
              </a:defRPr>
            </a:lvl1pPr>
          </a:lstStyle>
          <a:p>
            <a:pPr rtl="0"/>
            <a:r>
              <a:rPr lang="fr-FR" noProof="0"/>
              <a:t>TITRE DE LA PRÉSENTATION</a:t>
            </a:r>
          </a:p>
        </p:txBody>
      </p:sp>
      <p:sp>
        <p:nvSpPr>
          <p:cNvPr id="41" name="Espace réservé du numéro de diapositive 5">
            <a:extLst>
              <a:ext uri="{FF2B5EF4-FFF2-40B4-BE49-F238E27FC236}">
                <a16:creationId xmlns:a16="http://schemas.microsoft.com/office/drawing/2014/main" id="{A49CA3E6-DD23-4395-AE34-560EA1122353}"/>
              </a:ext>
            </a:extLst>
          </p:cNvPr>
          <p:cNvSpPr>
            <a:spLocks noGrp="1"/>
          </p:cNvSpPr>
          <p:nvPr>
            <p:ph type="sldNum" sz="quarter" idx="12"/>
          </p:nvPr>
        </p:nvSpPr>
        <p:spPr>
          <a:xfrm>
            <a:off x="11190806" y="6324600"/>
            <a:ext cx="799078" cy="365125"/>
          </a:xfrm>
          <a:prstGeom prst="rect">
            <a:avLst/>
          </a:prstGeom>
        </p:spPr>
        <p:txBody>
          <a:bodyPr rtlCol="0" anchor="ctr"/>
          <a:lstStyle>
            <a:lvl1pPr algn="ctr">
              <a:defRPr sz="900" spc="150" baseline="0">
                <a:solidFill>
                  <a:schemeClr val="bg1"/>
                </a:solidFill>
              </a:defRPr>
            </a:lvl1pPr>
          </a:lstStyle>
          <a:p>
            <a:pPr rtl="0"/>
            <a:fld id="{11A71338-8BA2-4C79-A6C5-5A8E30081D0C}" type="slidenum">
              <a:rPr lang="fr-FR" noProof="0" smtClean="0"/>
              <a:pPr rtl="0"/>
              <a:t>‹N›</a:t>
            </a:fld>
            <a:endParaRPr lang="fr-FR" noProof="0"/>
          </a:p>
        </p:txBody>
      </p:sp>
    </p:spTree>
    <p:extLst>
      <p:ext uri="{BB962C8B-B14F-4D97-AF65-F5344CB8AC3E}">
        <p14:creationId xmlns:p14="http://schemas.microsoft.com/office/powerpoint/2010/main" val="394811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aut de section">
    <p:spTree>
      <p:nvGrpSpPr>
        <p:cNvPr id="1" name=""/>
        <p:cNvGrpSpPr/>
        <p:nvPr/>
      </p:nvGrpSpPr>
      <p:grpSpPr>
        <a:xfrm>
          <a:off x="0" y="0"/>
          <a:ext cx="0" cy="0"/>
          <a:chOff x="0" y="0"/>
          <a:chExt cx="0" cy="0"/>
        </a:xfrm>
      </p:grpSpPr>
      <p:sp>
        <p:nvSpPr>
          <p:cNvPr id="46" name="Titre 1">
            <a:extLst>
              <a:ext uri="{FF2B5EF4-FFF2-40B4-BE49-F238E27FC236}">
                <a16:creationId xmlns:a16="http://schemas.microsoft.com/office/drawing/2014/main" id="{0B54C968-9162-4E94-9F00-9921A43337D8}"/>
              </a:ext>
            </a:extLst>
          </p:cNvPr>
          <p:cNvSpPr>
            <a:spLocks noGrp="1"/>
          </p:cNvSpPr>
          <p:nvPr>
            <p:ph type="ctrTitle"/>
          </p:nvPr>
        </p:nvSpPr>
        <p:spPr>
          <a:xfrm>
            <a:off x="-9890" y="1"/>
            <a:ext cx="6168182" cy="6858000"/>
          </a:xfrm>
          <a:custGeom>
            <a:avLst/>
            <a:gdLst>
              <a:gd name="connsiteX0" fmla="*/ 0 w 5115291"/>
              <a:gd name="connsiteY0" fmla="*/ 0 h 6857989"/>
              <a:gd name="connsiteX1" fmla="*/ 5115291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115291"/>
              <a:gd name="connsiteY0" fmla="*/ 8467 h 6866456"/>
              <a:gd name="connsiteX1" fmla="*/ 5022158 w 5115291"/>
              <a:gd name="connsiteY1" fmla="*/ 0 h 6866456"/>
              <a:gd name="connsiteX2" fmla="*/ 5115291 w 5115291"/>
              <a:gd name="connsiteY2" fmla="*/ 6866456 h 6866456"/>
              <a:gd name="connsiteX3" fmla="*/ 0 w 5115291"/>
              <a:gd name="connsiteY3" fmla="*/ 6866456 h 6866456"/>
              <a:gd name="connsiteX4" fmla="*/ 0 w 5115291"/>
              <a:gd name="connsiteY4" fmla="*/ 8467 h 6866456"/>
              <a:gd name="connsiteX0" fmla="*/ 0 w 5115291"/>
              <a:gd name="connsiteY0" fmla="*/ 0 h 6857989"/>
              <a:gd name="connsiteX1" fmla="*/ 5013692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691024"/>
              <a:gd name="connsiteY0" fmla="*/ 0 h 6857989"/>
              <a:gd name="connsiteX1" fmla="*/ 5013692 w 5691024"/>
              <a:gd name="connsiteY1" fmla="*/ 0 h 6857989"/>
              <a:gd name="connsiteX2" fmla="*/ 5691024 w 5691024"/>
              <a:gd name="connsiteY2" fmla="*/ 3098800 h 6857989"/>
              <a:gd name="connsiteX3" fmla="*/ 5115291 w 5691024"/>
              <a:gd name="connsiteY3" fmla="*/ 6857989 h 6857989"/>
              <a:gd name="connsiteX4" fmla="*/ 0 w 5691024"/>
              <a:gd name="connsiteY4" fmla="*/ 6857989 h 6857989"/>
              <a:gd name="connsiteX5" fmla="*/ 0 w 5691024"/>
              <a:gd name="connsiteY5"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68182"/>
              <a:gd name="connsiteY0" fmla="*/ 0 h 6866456"/>
              <a:gd name="connsiteX1" fmla="*/ 5013692 w 6168182"/>
              <a:gd name="connsiteY1" fmla="*/ 0 h 6866456"/>
              <a:gd name="connsiteX2" fmla="*/ 5691024 w 6168182"/>
              <a:gd name="connsiteY2" fmla="*/ 3098800 h 6866456"/>
              <a:gd name="connsiteX3" fmla="*/ 6131290 w 6168182"/>
              <a:gd name="connsiteY3" fmla="*/ 5672667 h 6866456"/>
              <a:gd name="connsiteX4" fmla="*/ 5843424 w 6168182"/>
              <a:gd name="connsiteY4" fmla="*/ 6866456 h 6866456"/>
              <a:gd name="connsiteX5" fmla="*/ 0 w 6168182"/>
              <a:gd name="connsiteY5" fmla="*/ 6857989 h 6866456"/>
              <a:gd name="connsiteX6" fmla="*/ 0 w 6168182"/>
              <a:gd name="connsiteY6" fmla="*/ 0 h 686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68182" h="6866456">
                <a:moveTo>
                  <a:pt x="0" y="0"/>
                </a:moveTo>
                <a:lnTo>
                  <a:pt x="5013692" y="0"/>
                </a:lnTo>
                <a:cubicBezTo>
                  <a:pt x="5041915" y="2113844"/>
                  <a:pt x="5392928" y="2241197"/>
                  <a:pt x="5691024" y="3098800"/>
                </a:cubicBezTo>
                <a:cubicBezTo>
                  <a:pt x="6145754" y="4111625"/>
                  <a:pt x="6230068" y="5012267"/>
                  <a:pt x="6131290" y="5672667"/>
                </a:cubicBezTo>
                <a:cubicBezTo>
                  <a:pt x="6035335" y="6070597"/>
                  <a:pt x="5973246" y="6468526"/>
                  <a:pt x="5843424" y="6866456"/>
                </a:cubicBezTo>
                <a:lnTo>
                  <a:pt x="0" y="6857989"/>
                </a:lnTo>
                <a:lnTo>
                  <a:pt x="0" y="0"/>
                </a:lnTo>
                <a:close/>
              </a:path>
            </a:pathLst>
          </a:custGeom>
          <a:solidFill>
            <a:schemeClr val="accent5"/>
          </a:solidFill>
          <a:ln>
            <a:noFill/>
          </a:ln>
        </p:spPr>
        <p:txBody>
          <a:bodyPr lIns="640080" tIns="777240" rtlCol="0"/>
          <a:lstStyle/>
          <a:p>
            <a:pPr algn="l" rtl="0"/>
            <a:r>
              <a:rPr lang="it-IT" noProof="0">
                <a:solidFill>
                  <a:srgbClr val="FFFFFF"/>
                </a:solidFill>
                <a:effectLst>
                  <a:outerShdw blurRad="38100" dist="38100" dir="2700000" algn="tl">
                    <a:srgbClr val="000000">
                      <a:alpha val="43137"/>
                    </a:srgbClr>
                  </a:outerShdw>
                </a:effectLst>
              </a:rPr>
              <a:t>Fare clic per modificare lo stile del titolo dello schema</a:t>
            </a:r>
            <a:endParaRPr lang="fr-FR" noProof="0">
              <a:solidFill>
                <a:srgbClr val="FFFFFF"/>
              </a:solidFill>
              <a:effectLst>
                <a:outerShdw blurRad="38100" dist="38100" dir="2700000" algn="tl">
                  <a:srgbClr val="000000">
                    <a:alpha val="43137"/>
                  </a:srgbClr>
                </a:outerShdw>
              </a:effectLst>
            </a:endParaRPr>
          </a:p>
        </p:txBody>
      </p:sp>
      <p:sp>
        <p:nvSpPr>
          <p:cNvPr id="45" name="Espace réservé d’image 44">
            <a:extLst>
              <a:ext uri="{FF2B5EF4-FFF2-40B4-BE49-F238E27FC236}">
                <a16:creationId xmlns:a16="http://schemas.microsoft.com/office/drawing/2014/main" id="{BA990E7A-F299-4210-97ED-B2240FAF8D7D}"/>
              </a:ext>
            </a:extLst>
          </p:cNvPr>
          <p:cNvSpPr>
            <a:spLocks noGrp="1"/>
          </p:cNvSpPr>
          <p:nvPr>
            <p:ph type="pic" sz="quarter" idx="10" hasCustomPrompt="1"/>
          </p:nvPr>
        </p:nvSpPr>
        <p:spPr>
          <a:xfrm>
            <a:off x="4657725" y="0"/>
            <a:ext cx="7534275" cy="6857999"/>
          </a:xfrm>
          <a:custGeom>
            <a:avLst/>
            <a:gdLst>
              <a:gd name="connsiteX0" fmla="*/ 0 w 7432675"/>
              <a:gd name="connsiteY0" fmla="*/ 6856431 h 6857999"/>
              <a:gd name="connsiteX1" fmla="*/ 1083393 w 7432675"/>
              <a:gd name="connsiteY1" fmla="*/ 6857999 h 6857999"/>
              <a:gd name="connsiteX2" fmla="*/ 0 w 7432675"/>
              <a:gd name="connsiteY2" fmla="*/ 6857999 h 6857999"/>
              <a:gd name="connsiteX3" fmla="*/ 254367 w 7432675"/>
              <a:gd name="connsiteY3" fmla="*/ 0 h 6857999"/>
              <a:gd name="connsiteX4" fmla="*/ 7432675 w 7432675"/>
              <a:gd name="connsiteY4" fmla="*/ 0 h 6857999"/>
              <a:gd name="connsiteX5" fmla="*/ 7432675 w 7432675"/>
              <a:gd name="connsiteY5" fmla="*/ 6857999 h 6857999"/>
              <a:gd name="connsiteX6" fmla="*/ 1084100 w 7432675"/>
              <a:gd name="connsiteY6" fmla="*/ 6857999 h 6857999"/>
              <a:gd name="connsiteX7" fmla="*/ 1170353 w 7432675"/>
              <a:gd name="connsiteY7" fmla="*/ 6559920 h 6857999"/>
              <a:gd name="connsiteX8" fmla="*/ 1371965 w 7432675"/>
              <a:gd name="connsiteY8" fmla="*/ 5665681 h 6857999"/>
              <a:gd name="connsiteX9" fmla="*/ 931699 w 7432675"/>
              <a:gd name="connsiteY9" fmla="*/ 3094984 h 6857999"/>
              <a:gd name="connsiteX10" fmla="*/ 254367 w 7432675"/>
              <a:gd name="connsiteY10"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2675" h="6857999">
                <a:moveTo>
                  <a:pt x="0" y="6856431"/>
                </a:moveTo>
                <a:lnTo>
                  <a:pt x="1083393" y="6857999"/>
                </a:lnTo>
                <a:lnTo>
                  <a:pt x="0" y="6857999"/>
                </a:lnTo>
                <a:close/>
                <a:moveTo>
                  <a:pt x="254367" y="0"/>
                </a:moveTo>
                <a:lnTo>
                  <a:pt x="7432675" y="0"/>
                </a:lnTo>
                <a:lnTo>
                  <a:pt x="7432675" y="6857999"/>
                </a:lnTo>
                <a:lnTo>
                  <a:pt x="1084100" y="6857999"/>
                </a:lnTo>
                <a:lnTo>
                  <a:pt x="1170353" y="6559920"/>
                </a:lnTo>
                <a:cubicBezTo>
                  <a:pt x="1247083" y="6261841"/>
                  <a:pt x="1299999" y="5963761"/>
                  <a:pt x="1371965" y="5665681"/>
                </a:cubicBezTo>
                <a:cubicBezTo>
                  <a:pt x="1470743" y="5006095"/>
                  <a:pt x="1386429" y="4106562"/>
                  <a:pt x="931699" y="3094984"/>
                </a:cubicBezTo>
                <a:cubicBezTo>
                  <a:pt x="633604" y="2238437"/>
                  <a:pt x="282590" y="2111241"/>
                  <a:pt x="254367" y="0"/>
                </a:cubicBezTo>
                <a:close/>
              </a:path>
            </a:pathLst>
          </a:custGeom>
        </p:spPr>
        <p:txBody>
          <a:bodyPr wrap="square" rtlCol="0">
            <a:noAutofit/>
          </a:bodyPr>
          <a:lstStyle>
            <a:lvl1pPr marL="0" indent="0" algn="ctr">
              <a:buNone/>
              <a:defRPr>
                <a:solidFill>
                  <a:schemeClr val="tx1"/>
                </a:solidFill>
              </a:defRPr>
            </a:lvl1pPr>
          </a:lstStyle>
          <a:p>
            <a:pPr rtl="0"/>
            <a:r>
              <a:rPr lang="fr-FR" noProof="0"/>
              <a:t>Insérer une photo ici</a:t>
            </a:r>
          </a:p>
        </p:txBody>
      </p:sp>
      <p:sp>
        <p:nvSpPr>
          <p:cNvPr id="36" name="Sous-titre 2">
            <a:extLst>
              <a:ext uri="{FF2B5EF4-FFF2-40B4-BE49-F238E27FC236}">
                <a16:creationId xmlns:a16="http://schemas.microsoft.com/office/drawing/2014/main" id="{74108930-733F-4442-A067-3D79F6C096BE}"/>
              </a:ext>
            </a:extLst>
          </p:cNvPr>
          <p:cNvSpPr>
            <a:spLocks noGrp="1"/>
          </p:cNvSpPr>
          <p:nvPr>
            <p:ph type="subTitle" idx="1" hasCustomPrompt="1"/>
          </p:nvPr>
        </p:nvSpPr>
        <p:spPr>
          <a:xfrm>
            <a:off x="537410" y="4072044"/>
            <a:ext cx="4567990" cy="1495379"/>
          </a:xfrm>
          <a:prstGeom prst="rect">
            <a:avLst/>
          </a:prstGeom>
        </p:spPr>
        <p:txBody>
          <a:bodyPr rtlCol="0"/>
          <a:lstStyle>
            <a:lvl1pPr marL="0" indent="0">
              <a:lnSpc>
                <a:spcPct val="100000"/>
              </a:lnSpc>
              <a:buNone/>
              <a:defRPr/>
            </a:lvl1pPr>
          </a:lstStyle>
          <a:p>
            <a:pPr algn="l" rtl="0">
              <a:lnSpc>
                <a:spcPct val="110000"/>
              </a:lnSpc>
              <a:tabLst>
                <a:tab pos="4686300" algn="l"/>
              </a:tabLst>
            </a:pPr>
            <a:r>
              <a:rPr lang="fr-FR" sz="2200" noProof="0">
                <a:solidFill>
                  <a:srgbClr val="FFFFFF"/>
                </a:solidFill>
                <a:effectLst>
                  <a:outerShdw blurRad="38100" dist="38100" dir="2700000" algn="tl">
                    <a:srgbClr val="000000">
                      <a:alpha val="43137"/>
                    </a:srgbClr>
                  </a:outerShdw>
                </a:effectLst>
              </a:rPr>
              <a:t>Cliquez pour ajouter un sous-titre</a:t>
            </a:r>
          </a:p>
        </p:txBody>
      </p:sp>
    </p:spTree>
    <p:extLst>
      <p:ext uri="{BB962C8B-B14F-4D97-AF65-F5344CB8AC3E}">
        <p14:creationId xmlns:p14="http://schemas.microsoft.com/office/powerpoint/2010/main" val="1826128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phiqu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BA840BD-172F-4ADB-A4C1-EA3FB3A68A67}"/>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bg1"/>
              </a:solidFill>
            </a:endParaRPr>
          </a:p>
        </p:txBody>
      </p:sp>
      <p:sp>
        <p:nvSpPr>
          <p:cNvPr id="3" name="Rectangle 2">
            <a:extLst>
              <a:ext uri="{FF2B5EF4-FFF2-40B4-BE49-F238E27FC236}">
                <a16:creationId xmlns:a16="http://schemas.microsoft.com/office/drawing/2014/main" id="{D0D03E71-B54E-4A6E-A4F8-B6056182446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tx2"/>
              </a:solidFill>
            </a:endParaRPr>
          </a:p>
        </p:txBody>
      </p:sp>
      <p:sp>
        <p:nvSpPr>
          <p:cNvPr id="4" name="Triangle rectangle 3">
            <a:extLst>
              <a:ext uri="{FF2B5EF4-FFF2-40B4-BE49-F238E27FC236}">
                <a16:creationId xmlns:a16="http://schemas.microsoft.com/office/drawing/2014/main" id="{DD6F5FA1-46FA-4429-A549-1D06D0D7D981}"/>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nvGrpSpPr>
          <p:cNvPr id="5" name="Groupe 4">
            <a:extLst>
              <a:ext uri="{FF2B5EF4-FFF2-40B4-BE49-F238E27FC236}">
                <a16:creationId xmlns:a16="http://schemas.microsoft.com/office/drawing/2014/main" id="{971BDD7C-B416-481F-A16C-3B14FBB3132F}"/>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Connecteur droit 5">
              <a:extLst>
                <a:ext uri="{FF2B5EF4-FFF2-40B4-BE49-F238E27FC236}">
                  <a16:creationId xmlns:a16="http://schemas.microsoft.com/office/drawing/2014/main" id="{BCB31C5D-A43A-4C38-B74E-9234A84B02E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C6244DD8-1D8F-4AA3-A5F5-4298E404A2C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Connecteur droit 7">
              <a:extLst>
                <a:ext uri="{FF2B5EF4-FFF2-40B4-BE49-F238E27FC236}">
                  <a16:creationId xmlns:a16="http://schemas.microsoft.com/office/drawing/2014/main" id="{4CE3EBC0-4667-4BC6-A9CC-DA103BD5F43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BFF8C9D8-06A6-4057-AF4A-E68C2FF52192}"/>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1698C5D6-0CD8-4B0A-9018-E4E8AB06B165}"/>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E5FA1E06-A7E0-4387-B888-01CD139E36C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67D7FF7A-6DED-49BA-B18D-C07C47CAC127}"/>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50FB5490-621E-4776-8805-17DC2DEB2B2A}"/>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4EFD8034-FE34-446D-BB83-87D71E740780}"/>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F8094A7D-9F32-4BC1-807A-99DF2F31074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57259383-E3EA-4FD9-8ED8-83404582FD54}"/>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AA077C54-7103-434A-AC1C-7F8C94E7DE48}"/>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F6FEA7A7-36E0-418B-B34C-E78BF293A96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BC33DAE9-7530-473F-B552-AEFA8FB2777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E5A9F99-D683-48ED-A296-1FFD3F21F3A1}"/>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2D183D34-AB5D-4F46-8E22-B01A42D6AC6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84D26E20-E8AB-4CF7-B688-5BFDFA98C97D}"/>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2D5CACA9-37C6-4659-BECC-9BE92661075C}"/>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D43037EA-282B-48DA-A0BF-8B91F2AB9F1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Connecteur droit 24">
              <a:extLst>
                <a:ext uri="{FF2B5EF4-FFF2-40B4-BE49-F238E27FC236}">
                  <a16:creationId xmlns:a16="http://schemas.microsoft.com/office/drawing/2014/main" id="{C77A6A28-098B-407A-831E-D7948FE5E23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2BF6BC88-7C7A-46D2-ADA4-C76A9305F463}"/>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E47B60D5-0F4B-420A-AB1D-D0294AC71C9E}"/>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33834F93-1811-4CFD-83C0-27A8A4B7C345}"/>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90F437B9-26C4-4229-BB1F-5642B6DFAA0A}"/>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A167DE33-C7E4-48D4-9D60-DDC9998505F3}"/>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3313C28F-6328-443A-8D90-A5449D98ACB1}"/>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Connecteur droit 31">
              <a:extLst>
                <a:ext uri="{FF2B5EF4-FFF2-40B4-BE49-F238E27FC236}">
                  <a16:creationId xmlns:a16="http://schemas.microsoft.com/office/drawing/2014/main" id="{F98F2146-C0F1-40F0-8F15-8C43677357E3}"/>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A7712F40-2F4A-4840-9A39-5A5D70CF6FD7}"/>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Connecteur droit 33">
              <a:extLst>
                <a:ext uri="{FF2B5EF4-FFF2-40B4-BE49-F238E27FC236}">
                  <a16:creationId xmlns:a16="http://schemas.microsoft.com/office/drawing/2014/main" id="{80515D50-4076-4227-A8A6-1EB1AFD0ED33}"/>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6B10FFBE-9594-45E8-A55B-2C29EC499487}"/>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bg1"/>
              </a:solidFill>
            </a:endParaRPr>
          </a:p>
        </p:txBody>
      </p:sp>
      <p:sp>
        <p:nvSpPr>
          <p:cNvPr id="36" name="Titre 1">
            <a:extLst>
              <a:ext uri="{FF2B5EF4-FFF2-40B4-BE49-F238E27FC236}">
                <a16:creationId xmlns:a16="http://schemas.microsoft.com/office/drawing/2014/main" id="{6A6EAAA1-04E1-4507-BB68-77740F2960C1}"/>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rtlCol="0" anchor="ctr">
            <a:normAutofit/>
          </a:bodyPr>
          <a:lstStyle>
            <a:lvl1pPr algn="ctr">
              <a:defRPr sz="4400">
                <a:solidFill>
                  <a:schemeClr val="tx1">
                    <a:alpha val="80000"/>
                  </a:schemeClr>
                </a:solidFill>
              </a:defRPr>
            </a:lvl1pPr>
          </a:lstStyle>
          <a:p>
            <a:pPr algn="ctr" rtl="0">
              <a:lnSpc>
                <a:spcPct val="110000"/>
              </a:lnSpc>
            </a:pPr>
            <a:r>
              <a:rPr lang="it-IT" noProof="0">
                <a:solidFill>
                  <a:schemeClr val="tx2">
                    <a:alpha val="80000"/>
                  </a:schemeClr>
                </a:solidFill>
                <a:cs typeface="Posterama" panose="020B0504020200020000" pitchFamily="34" charset="0"/>
              </a:rPr>
              <a:t>Fare clic per modificare lo stile del titolo dello schema</a:t>
            </a:r>
            <a:endParaRPr lang="fr-FR" noProof="0">
              <a:solidFill>
                <a:schemeClr val="tx2">
                  <a:alpha val="80000"/>
                </a:schemeClr>
              </a:solidFill>
              <a:cs typeface="Posterama" panose="020B0504020200020000" pitchFamily="34" charset="0"/>
            </a:endParaRPr>
          </a:p>
        </p:txBody>
      </p:sp>
      <p:sp>
        <p:nvSpPr>
          <p:cNvPr id="38" name="Espace réservé du contenu 37">
            <a:extLst>
              <a:ext uri="{FF2B5EF4-FFF2-40B4-BE49-F238E27FC236}">
                <a16:creationId xmlns:a16="http://schemas.microsoft.com/office/drawing/2014/main" id="{A3DF4F51-7BE0-4413-AE23-64539333639A}"/>
              </a:ext>
            </a:extLst>
          </p:cNvPr>
          <p:cNvSpPr>
            <a:spLocks noGrp="1"/>
          </p:cNvSpPr>
          <p:nvPr>
            <p:ph sz="quarter" idx="13" hasCustomPrompt="1"/>
          </p:nvPr>
        </p:nvSpPr>
        <p:spPr>
          <a:xfrm>
            <a:off x="839788" y="2124075"/>
            <a:ext cx="10512425" cy="3906838"/>
          </a:xfrm>
          <a:prstGeom prst="rect">
            <a:avLst/>
          </a:prstGeom>
        </p:spPr>
        <p:txBody>
          <a:bodyPr rtlCol="0"/>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rtl="0"/>
            <a:r>
              <a:rPr lang="fr-FR" noProof="0"/>
              <a:t>Cliquer pour ajouter du contenu</a:t>
            </a:r>
          </a:p>
        </p:txBody>
      </p:sp>
      <p:sp>
        <p:nvSpPr>
          <p:cNvPr id="40" name="Espace réservé de la date 3">
            <a:extLst>
              <a:ext uri="{FF2B5EF4-FFF2-40B4-BE49-F238E27FC236}">
                <a16:creationId xmlns:a16="http://schemas.microsoft.com/office/drawing/2014/main" id="{523D1252-F7F4-4FB8-950F-8E4B712E27C1}"/>
              </a:ext>
            </a:extLst>
          </p:cNvPr>
          <p:cNvSpPr>
            <a:spLocks noGrp="1"/>
          </p:cNvSpPr>
          <p:nvPr>
            <p:ph type="dt" sz="half" idx="10"/>
          </p:nvPr>
        </p:nvSpPr>
        <p:spPr>
          <a:xfrm>
            <a:off x="457200" y="6324600"/>
            <a:ext cx="2560220" cy="365125"/>
          </a:xfrm>
          <a:prstGeom prst="rect">
            <a:avLst/>
          </a:prstGeom>
        </p:spPr>
        <p:txBody>
          <a:bodyPr rtlCol="0" anchor="ctr"/>
          <a:lstStyle>
            <a:lvl1pPr>
              <a:defRPr sz="900" spc="150" baseline="0">
                <a:solidFill>
                  <a:schemeClr val="tx1"/>
                </a:solidFill>
              </a:defRPr>
            </a:lvl1pPr>
          </a:lstStyle>
          <a:p>
            <a:pPr rtl="0"/>
            <a:r>
              <a:rPr lang="fr-FR" noProof="0"/>
              <a:t>02/02/20XX</a:t>
            </a:r>
          </a:p>
        </p:txBody>
      </p:sp>
      <p:sp>
        <p:nvSpPr>
          <p:cNvPr id="41" name="Espace réservé du pied de page 4">
            <a:extLst>
              <a:ext uri="{FF2B5EF4-FFF2-40B4-BE49-F238E27FC236}">
                <a16:creationId xmlns:a16="http://schemas.microsoft.com/office/drawing/2014/main" id="{F83A4E74-05AF-4A1F-A4D9-6EF4B285C271}"/>
              </a:ext>
            </a:extLst>
          </p:cNvPr>
          <p:cNvSpPr>
            <a:spLocks noGrp="1"/>
          </p:cNvSpPr>
          <p:nvPr>
            <p:ph type="ftr" sz="quarter" idx="11"/>
          </p:nvPr>
        </p:nvSpPr>
        <p:spPr>
          <a:xfrm>
            <a:off x="4200861" y="6319838"/>
            <a:ext cx="3982781" cy="365125"/>
          </a:xfrm>
          <a:prstGeom prst="rect">
            <a:avLst/>
          </a:prstGeom>
        </p:spPr>
        <p:txBody>
          <a:bodyPr rtlCol="0" anchor="ctr"/>
          <a:lstStyle>
            <a:lvl1pPr algn="ctr">
              <a:defRPr sz="900" spc="150" baseline="0">
                <a:solidFill>
                  <a:schemeClr val="tx1"/>
                </a:solidFill>
              </a:defRPr>
            </a:lvl1pPr>
          </a:lstStyle>
          <a:p>
            <a:pPr rtl="0"/>
            <a:r>
              <a:rPr lang="fr-FR" noProof="0"/>
              <a:t>TITRE DE LA PRÉSENTATION</a:t>
            </a:r>
          </a:p>
        </p:txBody>
      </p:sp>
      <p:sp>
        <p:nvSpPr>
          <p:cNvPr id="42" name="Espace réservé du numéro de diapositive 5">
            <a:extLst>
              <a:ext uri="{FF2B5EF4-FFF2-40B4-BE49-F238E27FC236}">
                <a16:creationId xmlns:a16="http://schemas.microsoft.com/office/drawing/2014/main" id="{0E42BF9C-AE51-478A-B770-1FB2E0831E0D}"/>
              </a:ext>
            </a:extLst>
          </p:cNvPr>
          <p:cNvSpPr>
            <a:spLocks noGrp="1"/>
          </p:cNvSpPr>
          <p:nvPr>
            <p:ph type="sldNum" sz="quarter" idx="12"/>
          </p:nvPr>
        </p:nvSpPr>
        <p:spPr>
          <a:xfrm>
            <a:off x="11190806" y="6324600"/>
            <a:ext cx="799078" cy="365125"/>
          </a:xfrm>
          <a:prstGeom prst="rect">
            <a:avLst/>
          </a:prstGeom>
        </p:spPr>
        <p:txBody>
          <a:bodyPr rtlCol="0" anchor="ctr"/>
          <a:lstStyle>
            <a:lvl1pPr algn="ctr">
              <a:defRPr sz="900" spc="150" baseline="0">
                <a:solidFill>
                  <a:schemeClr val="tx1"/>
                </a:solidFill>
              </a:defRPr>
            </a:lvl1pPr>
          </a:lstStyle>
          <a:p>
            <a:pPr rtl="0"/>
            <a:fld id="{11A71338-8BA2-4C79-A6C5-5A8E30081D0C}" type="slidenum">
              <a:rPr lang="fr-FR" noProof="0" smtClean="0"/>
              <a:pPr rtl="0"/>
              <a:t>‹N›</a:t>
            </a:fld>
            <a:endParaRPr lang="fr-FR" noProof="0"/>
          </a:p>
        </p:txBody>
      </p:sp>
    </p:spTree>
    <p:extLst>
      <p:ext uri="{BB962C8B-B14F-4D97-AF65-F5344CB8AC3E}">
        <p14:creationId xmlns:p14="http://schemas.microsoft.com/office/powerpoint/2010/main" val="230080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au">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4214285-E69B-44FA-8F37-3B82B332A01D}"/>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bg1"/>
              </a:solidFill>
            </a:endParaRPr>
          </a:p>
        </p:txBody>
      </p:sp>
      <p:sp>
        <p:nvSpPr>
          <p:cNvPr id="3" name="Rectangle 2">
            <a:extLst>
              <a:ext uri="{FF2B5EF4-FFF2-40B4-BE49-F238E27FC236}">
                <a16:creationId xmlns:a16="http://schemas.microsoft.com/office/drawing/2014/main" id="{48A3C966-52CB-4916-B4BA-FF672A06457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bg1"/>
              </a:solidFill>
            </a:endParaRPr>
          </a:p>
        </p:txBody>
      </p:sp>
      <p:sp>
        <p:nvSpPr>
          <p:cNvPr id="4" name="Triangle rectangle 3">
            <a:extLst>
              <a:ext uri="{FF2B5EF4-FFF2-40B4-BE49-F238E27FC236}">
                <a16:creationId xmlns:a16="http://schemas.microsoft.com/office/drawing/2014/main" id="{CB4C4AFF-B140-4B74-98E9-8E0DBC2D11FF}"/>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nvGrpSpPr>
          <p:cNvPr id="5" name="Groupe 4">
            <a:extLst>
              <a:ext uri="{FF2B5EF4-FFF2-40B4-BE49-F238E27FC236}">
                <a16:creationId xmlns:a16="http://schemas.microsoft.com/office/drawing/2014/main" id="{CE8265C3-9975-474C-9EC6-1865EDA8BC92}"/>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Connecteur droit 5">
              <a:extLst>
                <a:ext uri="{FF2B5EF4-FFF2-40B4-BE49-F238E27FC236}">
                  <a16:creationId xmlns:a16="http://schemas.microsoft.com/office/drawing/2014/main" id="{430252D8-1C62-46C0-BAAF-2D16620E3F2B}"/>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3FDBCA84-EA87-46AE-8031-A5D0D41767C3}"/>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Connecteur droit 7">
              <a:extLst>
                <a:ext uri="{FF2B5EF4-FFF2-40B4-BE49-F238E27FC236}">
                  <a16:creationId xmlns:a16="http://schemas.microsoft.com/office/drawing/2014/main" id="{3D233BD8-AAA6-4B1E-997F-C2EDAB752A52}"/>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447343BE-C40B-42DF-9412-19CFE586E634}"/>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8FB20094-175C-4954-AC21-B3DF7A29FD9B}"/>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1CB5AAC6-CAF7-49AB-868B-96216F48F52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9B4F6A36-B3CB-477C-8DC4-27974A6E6AB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74710AA7-7038-4AA1-BF59-5F70CD51DC85}"/>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FB32F850-461E-4AFE-8859-EF590175A8D8}"/>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358594BA-77A7-4C7A-89BB-094E0EEC9072}"/>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6144C66B-6345-41CE-87F1-9835625D215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476F4275-9BB8-482F-B133-0A4409246900}"/>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CF48B500-CA83-4484-AD8A-B2D2D070AC2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60090DED-C809-419C-B282-4CF2C023C03B}"/>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07812DB4-DFE4-4544-B138-17181A0765EB}"/>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BB7C4281-5CEE-4DDC-A1C3-643D462CF979}"/>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967C4728-2C62-4235-A5E5-C1BC3E3A7D9B}"/>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5A6AFA3C-432C-422E-8648-0294B214BD4F}"/>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B3AB0C1E-8902-4F27-9C8B-4EAD269CB020}"/>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Connecteur droit 24">
              <a:extLst>
                <a:ext uri="{FF2B5EF4-FFF2-40B4-BE49-F238E27FC236}">
                  <a16:creationId xmlns:a16="http://schemas.microsoft.com/office/drawing/2014/main" id="{514D8F3C-E2CF-4B21-8A75-F7E2C934190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973221B9-91B2-4BEA-A3AE-41740B0ED3D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C378359E-9B9D-46E3-8C5F-50F2DDC78B30}"/>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0C909D46-962B-42D0-B061-0E7496E67E18}"/>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EBA859C6-92B5-4DD3-A147-73B1350FF3C7}"/>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1926E7FA-BD78-40EC-BD71-DD58D0410E5D}"/>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0CC56267-308A-47A2-9533-FA19C9ECCDCE}"/>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Connecteur droit 31">
              <a:extLst>
                <a:ext uri="{FF2B5EF4-FFF2-40B4-BE49-F238E27FC236}">
                  <a16:creationId xmlns:a16="http://schemas.microsoft.com/office/drawing/2014/main" id="{AB57300A-1BE1-4257-AB52-6BBDA69F19D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9722AA96-3A9B-4BE2-B7A3-D4B32EF3D46B}"/>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Connecteur droit 33">
              <a:extLst>
                <a:ext uri="{FF2B5EF4-FFF2-40B4-BE49-F238E27FC236}">
                  <a16:creationId xmlns:a16="http://schemas.microsoft.com/office/drawing/2014/main" id="{6BD30F02-803D-4FDF-AA50-E6144C01D80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9E5E795C-10D5-4BFA-AFD1-F1128D94FCD0}"/>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bg1"/>
              </a:solidFill>
            </a:endParaRPr>
          </a:p>
        </p:txBody>
      </p:sp>
      <p:sp>
        <p:nvSpPr>
          <p:cNvPr id="36" name="Titre 1">
            <a:extLst>
              <a:ext uri="{FF2B5EF4-FFF2-40B4-BE49-F238E27FC236}">
                <a16:creationId xmlns:a16="http://schemas.microsoft.com/office/drawing/2014/main" id="{4CBDD123-7FC3-4DB0-9740-BA9F7A8BF0F9}"/>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rtlCol="0" anchor="ctr">
            <a:normAutofit/>
          </a:bodyPr>
          <a:lstStyle>
            <a:lvl1pPr algn="ctr">
              <a:defRPr sz="4400">
                <a:solidFill>
                  <a:schemeClr val="tx1">
                    <a:alpha val="80000"/>
                  </a:schemeClr>
                </a:solidFill>
              </a:defRPr>
            </a:lvl1pPr>
          </a:lstStyle>
          <a:p>
            <a:pPr algn="ctr" rtl="0">
              <a:lnSpc>
                <a:spcPct val="110000"/>
              </a:lnSpc>
            </a:pPr>
            <a:r>
              <a:rPr lang="it-IT" noProof="0">
                <a:solidFill>
                  <a:schemeClr val="tx2">
                    <a:alpha val="80000"/>
                  </a:schemeClr>
                </a:solidFill>
                <a:cs typeface="Posterama" panose="020B0504020200020000" pitchFamily="34" charset="0"/>
              </a:rPr>
              <a:t>Fare clic per modificare lo stile del titolo dello schema</a:t>
            </a:r>
            <a:endParaRPr lang="fr-FR" noProof="0">
              <a:solidFill>
                <a:schemeClr val="tx2">
                  <a:alpha val="80000"/>
                </a:schemeClr>
              </a:solidFill>
              <a:cs typeface="Posterama" panose="020B0504020200020000" pitchFamily="34" charset="0"/>
            </a:endParaRPr>
          </a:p>
        </p:txBody>
      </p:sp>
      <p:sp>
        <p:nvSpPr>
          <p:cNvPr id="37" name="Espace réservé de la date 3">
            <a:extLst>
              <a:ext uri="{FF2B5EF4-FFF2-40B4-BE49-F238E27FC236}">
                <a16:creationId xmlns:a16="http://schemas.microsoft.com/office/drawing/2014/main" id="{24199D58-7108-494B-8A84-EB5906E2606D}"/>
              </a:ext>
            </a:extLst>
          </p:cNvPr>
          <p:cNvSpPr>
            <a:spLocks noGrp="1"/>
          </p:cNvSpPr>
          <p:nvPr>
            <p:ph type="dt" sz="half" idx="10"/>
          </p:nvPr>
        </p:nvSpPr>
        <p:spPr>
          <a:xfrm>
            <a:off x="457200" y="6324600"/>
            <a:ext cx="2560220" cy="365125"/>
          </a:xfrm>
          <a:prstGeom prst="rect">
            <a:avLst/>
          </a:prstGeom>
        </p:spPr>
        <p:txBody>
          <a:bodyPr rtlCol="0" anchor="ctr"/>
          <a:lstStyle>
            <a:lvl1pPr>
              <a:defRPr sz="900" spc="150" baseline="0">
                <a:solidFill>
                  <a:schemeClr val="tx1"/>
                </a:solidFill>
              </a:defRPr>
            </a:lvl1pPr>
          </a:lstStyle>
          <a:p>
            <a:pPr rtl="0"/>
            <a:r>
              <a:rPr lang="fr-FR" noProof="0"/>
              <a:t>02/02/20XX</a:t>
            </a:r>
          </a:p>
        </p:txBody>
      </p:sp>
      <p:sp>
        <p:nvSpPr>
          <p:cNvPr id="38" name="Espace réservé du pied de page 4">
            <a:extLst>
              <a:ext uri="{FF2B5EF4-FFF2-40B4-BE49-F238E27FC236}">
                <a16:creationId xmlns:a16="http://schemas.microsoft.com/office/drawing/2014/main" id="{3AAF141C-063A-4050-A290-B4B15D7D975F}"/>
              </a:ext>
            </a:extLst>
          </p:cNvPr>
          <p:cNvSpPr>
            <a:spLocks noGrp="1"/>
          </p:cNvSpPr>
          <p:nvPr>
            <p:ph type="ftr" sz="quarter" idx="11"/>
          </p:nvPr>
        </p:nvSpPr>
        <p:spPr>
          <a:xfrm>
            <a:off x="4200861" y="6319838"/>
            <a:ext cx="3982781" cy="365125"/>
          </a:xfrm>
          <a:prstGeom prst="rect">
            <a:avLst/>
          </a:prstGeom>
        </p:spPr>
        <p:txBody>
          <a:bodyPr rtlCol="0" anchor="ctr"/>
          <a:lstStyle>
            <a:lvl1pPr algn="ctr">
              <a:defRPr sz="900" spc="150" baseline="0">
                <a:solidFill>
                  <a:schemeClr val="tx1"/>
                </a:solidFill>
              </a:defRPr>
            </a:lvl1pPr>
          </a:lstStyle>
          <a:p>
            <a:pPr rtl="0"/>
            <a:r>
              <a:rPr lang="fr-FR" noProof="0"/>
              <a:t>TITRE DE LA PRÉSENTATION</a:t>
            </a:r>
          </a:p>
        </p:txBody>
      </p:sp>
      <p:sp>
        <p:nvSpPr>
          <p:cNvPr id="39" name="Espace réservé du numéro de diapositive 5">
            <a:extLst>
              <a:ext uri="{FF2B5EF4-FFF2-40B4-BE49-F238E27FC236}">
                <a16:creationId xmlns:a16="http://schemas.microsoft.com/office/drawing/2014/main" id="{A3C23607-1575-4DAD-BCAD-E0DEAE79F25E}"/>
              </a:ext>
            </a:extLst>
          </p:cNvPr>
          <p:cNvSpPr>
            <a:spLocks noGrp="1"/>
          </p:cNvSpPr>
          <p:nvPr>
            <p:ph type="sldNum" sz="quarter" idx="12"/>
          </p:nvPr>
        </p:nvSpPr>
        <p:spPr>
          <a:xfrm>
            <a:off x="11190806" y="6324600"/>
            <a:ext cx="799078" cy="365125"/>
          </a:xfrm>
          <a:prstGeom prst="rect">
            <a:avLst/>
          </a:prstGeom>
        </p:spPr>
        <p:txBody>
          <a:bodyPr rtlCol="0" anchor="ctr"/>
          <a:lstStyle>
            <a:lvl1pPr algn="ctr">
              <a:defRPr sz="900" spc="150" baseline="0">
                <a:solidFill>
                  <a:schemeClr val="tx1"/>
                </a:solidFill>
              </a:defRPr>
            </a:lvl1pPr>
          </a:lstStyle>
          <a:p>
            <a:pPr rtl="0"/>
            <a:fld id="{11A71338-8BA2-4C79-A6C5-5A8E30081D0C}" type="slidenum">
              <a:rPr lang="fr-FR" noProof="0" smtClean="0"/>
              <a:pPr rtl="0"/>
              <a:t>‹N›</a:t>
            </a:fld>
            <a:endParaRPr lang="fr-FR" noProof="0"/>
          </a:p>
        </p:txBody>
      </p:sp>
      <p:sp>
        <p:nvSpPr>
          <p:cNvPr id="43" name="Espace réservé du contenu 37">
            <a:extLst>
              <a:ext uri="{FF2B5EF4-FFF2-40B4-BE49-F238E27FC236}">
                <a16:creationId xmlns:a16="http://schemas.microsoft.com/office/drawing/2014/main" id="{64C5BEB3-C2F1-4083-B518-6A3C5E3D91C4}"/>
              </a:ext>
            </a:extLst>
          </p:cNvPr>
          <p:cNvSpPr>
            <a:spLocks noGrp="1"/>
          </p:cNvSpPr>
          <p:nvPr>
            <p:ph sz="quarter" idx="13" hasCustomPrompt="1"/>
          </p:nvPr>
        </p:nvSpPr>
        <p:spPr>
          <a:xfrm>
            <a:off x="1285461" y="2419525"/>
            <a:ext cx="9621076" cy="3334804"/>
          </a:xfrm>
          <a:prstGeom prst="rect">
            <a:avLst/>
          </a:prstGeom>
        </p:spPr>
        <p:txBody>
          <a:bodyPr rtlCol="0"/>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rtl="0"/>
            <a:r>
              <a:rPr lang="fr-FR" noProof="0"/>
              <a:t>Cliquer pour ajouter du contenu</a:t>
            </a:r>
          </a:p>
        </p:txBody>
      </p:sp>
    </p:spTree>
    <p:extLst>
      <p:ext uri="{BB962C8B-B14F-4D97-AF65-F5344CB8AC3E}">
        <p14:creationId xmlns:p14="http://schemas.microsoft.com/office/powerpoint/2010/main" val="335485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tio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A0A1C8BA-EE32-4677-A0DB-E8B4A9367ACA}"/>
              </a:ext>
              <a:ext uri="{C183D7F6-B498-43B3-948B-1728B52AA6E4}">
                <adec:decorative xmlns:adec="http://schemas.microsoft.com/office/drawing/2017/decorative" val="1"/>
              </a:ext>
            </a:extLst>
          </p:cNvPr>
          <p:cNvSpPr/>
          <p:nvPr userDrawn="1"/>
        </p:nvSpPr>
        <p:spPr>
          <a:xfrm>
            <a:off x="0" y="0"/>
            <a:ext cx="12192000" cy="6858000"/>
          </a:xfrm>
          <a:prstGeom prst="rect">
            <a:avLst/>
          </a:prstGeom>
          <a:ln w="3848" cap="flat">
            <a:noFill/>
            <a:prstDash val="solid"/>
            <a:miter/>
          </a:ln>
          <a:effectLst/>
        </p:spPr>
        <p:txBody>
          <a:bodyPr rtlCol="0" anchor="ctr"/>
          <a:lstStyle/>
          <a:p>
            <a:pPr rtl="0"/>
            <a:endParaRPr lang="fr-FR" noProof="0">
              <a:solidFill>
                <a:schemeClr val="tx1"/>
              </a:solidFill>
            </a:endParaRPr>
          </a:p>
        </p:txBody>
      </p:sp>
      <p:sp>
        <p:nvSpPr>
          <p:cNvPr id="44" name="Espace réservé d’image 43">
            <a:extLst>
              <a:ext uri="{FF2B5EF4-FFF2-40B4-BE49-F238E27FC236}">
                <a16:creationId xmlns:a16="http://schemas.microsoft.com/office/drawing/2014/main" id="{5579473C-4A97-4174-B0C4-C4B3192B7406}"/>
              </a:ext>
            </a:extLst>
          </p:cNvPr>
          <p:cNvSpPr>
            <a:spLocks noGrp="1"/>
          </p:cNvSpPr>
          <p:nvPr>
            <p:ph type="pic" sz="quarter" idx="13" hasCustomPrompt="1"/>
          </p:nvPr>
        </p:nvSpPr>
        <p:spPr>
          <a:xfrm>
            <a:off x="0" y="0"/>
            <a:ext cx="12192000" cy="6858000"/>
          </a:xfrm>
          <a:prstGeom prst="rect">
            <a:avLst/>
          </a:prstGeom>
        </p:spPr>
        <p:txBody>
          <a:bodyPr rtlCol="0" anchor="ctr"/>
          <a:lstStyle>
            <a:lvl1pPr marL="0" indent="0" algn="ctr">
              <a:buNone/>
              <a:defRPr/>
            </a:lvl1pPr>
          </a:lstStyle>
          <a:p>
            <a:pPr rtl="0"/>
            <a:r>
              <a:rPr lang="fr-FR" noProof="0"/>
              <a:t>Insérer une photo ici</a:t>
            </a:r>
          </a:p>
        </p:txBody>
      </p:sp>
      <p:sp>
        <p:nvSpPr>
          <p:cNvPr id="35" name="Titre 1">
            <a:extLst>
              <a:ext uri="{FF2B5EF4-FFF2-40B4-BE49-F238E27FC236}">
                <a16:creationId xmlns:a16="http://schemas.microsoft.com/office/drawing/2014/main" id="{31A29B09-9725-4A06-8144-D0350E24878C}"/>
              </a:ext>
            </a:extLst>
          </p:cNvPr>
          <p:cNvSpPr>
            <a:spLocks noGrp="1"/>
          </p:cNvSpPr>
          <p:nvPr>
            <p:ph type="ctrTitle"/>
          </p:nvPr>
        </p:nvSpPr>
        <p:spPr>
          <a:xfrm>
            <a:off x="12192" y="-1"/>
            <a:ext cx="12167616" cy="3278531"/>
          </a:xfrm>
          <a:custGeom>
            <a:avLst/>
            <a:gdLst>
              <a:gd name="connsiteX0" fmla="*/ 0 w 12167616"/>
              <a:gd name="connsiteY0" fmla="*/ 0 h 3048002"/>
              <a:gd name="connsiteX1" fmla="*/ 12167616 w 12167616"/>
              <a:gd name="connsiteY1" fmla="*/ 0 h 3048002"/>
              <a:gd name="connsiteX2" fmla="*/ 12167616 w 12167616"/>
              <a:gd name="connsiteY2" fmla="*/ 3048002 h 3048002"/>
              <a:gd name="connsiteX3" fmla="*/ 0 w 12167616"/>
              <a:gd name="connsiteY3" fmla="*/ 3048002 h 3048002"/>
              <a:gd name="connsiteX4" fmla="*/ 0 w 12167616"/>
              <a:gd name="connsiteY4" fmla="*/ 0 h 3048002"/>
              <a:gd name="connsiteX0" fmla="*/ 0 w 12167616"/>
              <a:gd name="connsiteY0" fmla="*/ 0 h 3276633"/>
              <a:gd name="connsiteX1" fmla="*/ 12167616 w 12167616"/>
              <a:gd name="connsiteY1" fmla="*/ 0 h 3276633"/>
              <a:gd name="connsiteX2" fmla="*/ 12167616 w 12167616"/>
              <a:gd name="connsiteY2" fmla="*/ 3048002 h 3276633"/>
              <a:gd name="connsiteX3" fmla="*/ 3226308 w 12167616"/>
              <a:gd name="connsiteY3" fmla="*/ 3276602 h 3276633"/>
              <a:gd name="connsiteX4" fmla="*/ 0 w 12167616"/>
              <a:gd name="connsiteY4" fmla="*/ 3048002 h 3276633"/>
              <a:gd name="connsiteX5" fmla="*/ 0 w 12167616"/>
              <a:gd name="connsiteY5" fmla="*/ 0 h 3276633"/>
              <a:gd name="connsiteX0" fmla="*/ 0 w 12167616"/>
              <a:gd name="connsiteY0" fmla="*/ 0 h 3277205"/>
              <a:gd name="connsiteX1" fmla="*/ 12167616 w 12167616"/>
              <a:gd name="connsiteY1" fmla="*/ 0 h 3277205"/>
              <a:gd name="connsiteX2" fmla="*/ 12167616 w 12167616"/>
              <a:gd name="connsiteY2" fmla="*/ 304800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912"/>
              <a:gd name="connsiteX1" fmla="*/ 12167616 w 12167616"/>
              <a:gd name="connsiteY1" fmla="*/ 0 h 3277912"/>
              <a:gd name="connsiteX2" fmla="*/ 12158091 w 12167616"/>
              <a:gd name="connsiteY2" fmla="*/ 2495552 h 3277912"/>
              <a:gd name="connsiteX3" fmla="*/ 7493508 w 12167616"/>
              <a:gd name="connsiteY3" fmla="*/ 2819402 h 3277912"/>
              <a:gd name="connsiteX4" fmla="*/ 3226308 w 12167616"/>
              <a:gd name="connsiteY4" fmla="*/ 3276602 h 3277912"/>
              <a:gd name="connsiteX5" fmla="*/ 0 w 12167616"/>
              <a:gd name="connsiteY5" fmla="*/ 3048002 h 3277912"/>
              <a:gd name="connsiteX6" fmla="*/ 0 w 12167616"/>
              <a:gd name="connsiteY6" fmla="*/ 0 h 3277912"/>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67616" h="3278531">
                <a:moveTo>
                  <a:pt x="0" y="0"/>
                </a:moveTo>
                <a:lnTo>
                  <a:pt x="12167616" y="0"/>
                </a:lnTo>
                <a:lnTo>
                  <a:pt x="12158091" y="2495552"/>
                </a:lnTo>
                <a:cubicBezTo>
                  <a:pt x="11077448" y="2460627"/>
                  <a:pt x="8936101" y="2571752"/>
                  <a:pt x="7493508" y="2819402"/>
                </a:cubicBezTo>
                <a:cubicBezTo>
                  <a:pt x="5984240" y="3009902"/>
                  <a:pt x="5107051" y="3305177"/>
                  <a:pt x="3226308" y="3276602"/>
                </a:cubicBezTo>
                <a:cubicBezTo>
                  <a:pt x="1579372" y="3257552"/>
                  <a:pt x="1046861" y="3171827"/>
                  <a:pt x="0" y="3048002"/>
                </a:cubicBezTo>
                <a:lnTo>
                  <a:pt x="0" y="0"/>
                </a:lnTo>
                <a:close/>
              </a:path>
            </a:pathLst>
          </a:custGeom>
          <a:solidFill>
            <a:schemeClr val="accent5">
              <a:alpha val="60000"/>
            </a:schemeClr>
          </a:solidFill>
        </p:spPr>
        <p:txBody>
          <a:bodyPr lIns="1600200" tIns="731520" rIns="731520" rtlCol="0"/>
          <a:lstStyle>
            <a:lvl1pPr algn="l">
              <a:defRPr sz="4400" baseline="0">
                <a:effectLst>
                  <a:outerShdw blurRad="50800" dist="38100" dir="2700000" algn="tl" rotWithShape="0">
                    <a:prstClr val="black">
                      <a:alpha val="40000"/>
                    </a:prstClr>
                  </a:outerShdw>
                </a:effectLst>
              </a:defRPr>
            </a:lvl1pPr>
          </a:lstStyle>
          <a:p>
            <a:pPr rtl="0"/>
            <a:r>
              <a:rPr lang="it-IT" noProof="0">
                <a:solidFill>
                  <a:srgbClr val="FFFFFF"/>
                </a:solidFill>
                <a:effectLst>
                  <a:outerShdw blurRad="38100" dist="38100" dir="2700000" algn="tl">
                    <a:srgbClr val="000000">
                      <a:alpha val="43137"/>
                    </a:srgbClr>
                  </a:outerShdw>
                </a:effectLst>
              </a:rPr>
              <a:t>Fare clic per modificare lo stile del titolo dello schema</a:t>
            </a:r>
            <a:endParaRPr lang="fr-FR" noProof="0">
              <a:solidFill>
                <a:srgbClr val="FFFFFF"/>
              </a:solidFill>
              <a:effectLst>
                <a:outerShdw blurRad="38100" dist="38100" dir="2700000" algn="tl">
                  <a:srgbClr val="000000">
                    <a:alpha val="43137"/>
                  </a:srgbClr>
                </a:outerShdw>
              </a:effectLst>
            </a:endParaRPr>
          </a:p>
        </p:txBody>
      </p:sp>
      <p:sp>
        <p:nvSpPr>
          <p:cNvPr id="36" name="Sous-titre 2">
            <a:extLst>
              <a:ext uri="{FF2B5EF4-FFF2-40B4-BE49-F238E27FC236}">
                <a16:creationId xmlns:a16="http://schemas.microsoft.com/office/drawing/2014/main" id="{0BC153F2-4F90-4C1D-9840-7ED0BE6CC071}"/>
              </a:ext>
            </a:extLst>
          </p:cNvPr>
          <p:cNvSpPr>
            <a:spLocks noGrp="1"/>
          </p:cNvSpPr>
          <p:nvPr>
            <p:ph type="subTitle" idx="1" hasCustomPrompt="1"/>
          </p:nvPr>
        </p:nvSpPr>
        <p:spPr>
          <a:xfrm>
            <a:off x="1571625" y="2057400"/>
            <a:ext cx="9144000" cy="697889"/>
          </a:xfrm>
          <a:prstGeom prst="rect">
            <a:avLst/>
          </a:prstGeom>
        </p:spPr>
        <p:txBody>
          <a:bodyPr rtlCol="0"/>
          <a:lstStyle>
            <a:lvl1pPr marL="0" indent="0">
              <a:lnSpc>
                <a:spcPct val="100000"/>
              </a:lnSpc>
              <a:buNone/>
              <a:defRPr sz="3200">
                <a:effectLst>
                  <a:outerShdw blurRad="50800" dist="38100" dir="2700000" algn="tl" rotWithShape="0">
                    <a:prstClr val="black">
                      <a:alpha val="40000"/>
                    </a:prstClr>
                  </a:outerShdw>
                </a:effectLst>
              </a:defRPr>
            </a:lvl1pPr>
          </a:lstStyle>
          <a:p>
            <a:pPr rtl="0">
              <a:lnSpc>
                <a:spcPct val="110000"/>
              </a:lnSpc>
              <a:tabLst>
                <a:tab pos="4686300" algn="l"/>
              </a:tabLst>
            </a:pPr>
            <a:r>
              <a:rPr lang="fr-FR" sz="2200" noProof="0">
                <a:solidFill>
                  <a:srgbClr val="FFFFFF"/>
                </a:solidFill>
                <a:effectLst>
                  <a:outerShdw blurRad="38100" dist="38100" dir="2700000" algn="tl">
                    <a:srgbClr val="000000">
                      <a:alpha val="43137"/>
                    </a:srgbClr>
                  </a:outerShdw>
                </a:effectLst>
              </a:rPr>
              <a:t>Cliquez pour ajouter un sous-titre</a:t>
            </a:r>
          </a:p>
        </p:txBody>
      </p:sp>
      <p:sp>
        <p:nvSpPr>
          <p:cNvPr id="40" name="Espace réservé de la date 3">
            <a:extLst>
              <a:ext uri="{FF2B5EF4-FFF2-40B4-BE49-F238E27FC236}">
                <a16:creationId xmlns:a16="http://schemas.microsoft.com/office/drawing/2014/main" id="{16DF808F-D351-410D-9F2D-398F16508341}"/>
              </a:ext>
            </a:extLst>
          </p:cNvPr>
          <p:cNvSpPr>
            <a:spLocks noGrp="1"/>
          </p:cNvSpPr>
          <p:nvPr>
            <p:ph type="dt" sz="half" idx="10"/>
          </p:nvPr>
        </p:nvSpPr>
        <p:spPr>
          <a:xfrm>
            <a:off x="457200" y="6324600"/>
            <a:ext cx="2560220" cy="365125"/>
          </a:xfrm>
          <a:prstGeom prst="rect">
            <a:avLst/>
          </a:prstGeom>
        </p:spPr>
        <p:txBody>
          <a:bodyPr rtlCol="0" anchor="ctr"/>
          <a:lstStyle>
            <a:lvl1pPr>
              <a:defRPr sz="900" spc="150" baseline="0">
                <a:solidFill>
                  <a:schemeClr val="tx1"/>
                </a:solidFill>
              </a:defRPr>
            </a:lvl1pPr>
          </a:lstStyle>
          <a:p>
            <a:pPr rtl="0"/>
            <a:r>
              <a:rPr lang="fr-FR" noProof="0"/>
              <a:t>02/02/20XX</a:t>
            </a:r>
          </a:p>
        </p:txBody>
      </p:sp>
      <p:sp>
        <p:nvSpPr>
          <p:cNvPr id="41" name="Espace réservé du pied de page 4">
            <a:extLst>
              <a:ext uri="{FF2B5EF4-FFF2-40B4-BE49-F238E27FC236}">
                <a16:creationId xmlns:a16="http://schemas.microsoft.com/office/drawing/2014/main" id="{5CBDF859-0E53-403F-BDF5-D2ACFDE0F0DC}"/>
              </a:ext>
            </a:extLst>
          </p:cNvPr>
          <p:cNvSpPr>
            <a:spLocks noGrp="1"/>
          </p:cNvSpPr>
          <p:nvPr>
            <p:ph type="ftr" sz="quarter" idx="11"/>
          </p:nvPr>
        </p:nvSpPr>
        <p:spPr>
          <a:xfrm>
            <a:off x="4200861" y="6319838"/>
            <a:ext cx="3982781" cy="365125"/>
          </a:xfrm>
          <a:prstGeom prst="rect">
            <a:avLst/>
          </a:prstGeom>
        </p:spPr>
        <p:txBody>
          <a:bodyPr rtlCol="0" anchor="ctr"/>
          <a:lstStyle>
            <a:lvl1pPr algn="ctr">
              <a:defRPr sz="900" spc="150" baseline="0">
                <a:solidFill>
                  <a:schemeClr val="tx1"/>
                </a:solidFill>
              </a:defRPr>
            </a:lvl1pPr>
          </a:lstStyle>
          <a:p>
            <a:pPr rtl="0"/>
            <a:r>
              <a:rPr lang="fr-FR" noProof="0"/>
              <a:t>TITRE DE LA PRÉSENTATION</a:t>
            </a:r>
          </a:p>
        </p:txBody>
      </p:sp>
      <p:sp>
        <p:nvSpPr>
          <p:cNvPr id="42" name="Espace réservé du numéro de diapositive 5">
            <a:extLst>
              <a:ext uri="{FF2B5EF4-FFF2-40B4-BE49-F238E27FC236}">
                <a16:creationId xmlns:a16="http://schemas.microsoft.com/office/drawing/2014/main" id="{6C783243-E8EE-43A9-8751-47F28258C851}"/>
              </a:ext>
            </a:extLst>
          </p:cNvPr>
          <p:cNvSpPr>
            <a:spLocks noGrp="1"/>
          </p:cNvSpPr>
          <p:nvPr>
            <p:ph type="sldNum" sz="quarter" idx="12"/>
          </p:nvPr>
        </p:nvSpPr>
        <p:spPr>
          <a:xfrm>
            <a:off x="11190806" y="6324600"/>
            <a:ext cx="799078" cy="365125"/>
          </a:xfrm>
          <a:prstGeom prst="rect">
            <a:avLst/>
          </a:prstGeom>
        </p:spPr>
        <p:txBody>
          <a:bodyPr rtlCol="0" anchor="ctr"/>
          <a:lstStyle>
            <a:lvl1pPr algn="ctr">
              <a:defRPr sz="900" spc="150" baseline="0">
                <a:solidFill>
                  <a:schemeClr val="tx1"/>
                </a:solidFill>
              </a:defRPr>
            </a:lvl1pPr>
          </a:lstStyle>
          <a:p>
            <a:pPr rtl="0"/>
            <a:fld id="{11A71338-8BA2-4C79-A6C5-5A8E30081D0C}" type="slidenum">
              <a:rPr lang="fr-FR" noProof="0" smtClean="0"/>
              <a:pPr rtl="0"/>
              <a:t>‹N›</a:t>
            </a:fld>
            <a:endParaRPr lang="fr-FR" noProof="0"/>
          </a:p>
        </p:txBody>
      </p:sp>
    </p:spTree>
    <p:extLst>
      <p:ext uri="{BB962C8B-B14F-4D97-AF65-F5344CB8AC3E}">
        <p14:creationId xmlns:p14="http://schemas.microsoft.com/office/powerpoint/2010/main" val="1756474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Équip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F8AECF-5A92-463B-BA47-0FCC18460F23}"/>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bg1"/>
              </a:solidFill>
            </a:endParaRPr>
          </a:p>
        </p:txBody>
      </p:sp>
      <p:sp>
        <p:nvSpPr>
          <p:cNvPr id="3" name="Rectangle 2">
            <a:extLst>
              <a:ext uri="{FF2B5EF4-FFF2-40B4-BE49-F238E27FC236}">
                <a16:creationId xmlns:a16="http://schemas.microsoft.com/office/drawing/2014/main" id="{93EE04FB-7154-40A4-B450-6D374EEA1D49}"/>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bg1"/>
              </a:solidFill>
            </a:endParaRPr>
          </a:p>
        </p:txBody>
      </p:sp>
      <p:sp>
        <p:nvSpPr>
          <p:cNvPr id="4" name="Triangle rectangle 3">
            <a:extLst>
              <a:ext uri="{FF2B5EF4-FFF2-40B4-BE49-F238E27FC236}">
                <a16:creationId xmlns:a16="http://schemas.microsoft.com/office/drawing/2014/main" id="{9CC78B40-9FD9-446A-B45F-300105F793C2}"/>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nvGrpSpPr>
          <p:cNvPr id="5" name="Groupe 4">
            <a:extLst>
              <a:ext uri="{FF2B5EF4-FFF2-40B4-BE49-F238E27FC236}">
                <a16:creationId xmlns:a16="http://schemas.microsoft.com/office/drawing/2014/main" id="{530379A0-5C8C-401F-999E-853BBE819ED7}"/>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Connecteur droit 5">
              <a:extLst>
                <a:ext uri="{FF2B5EF4-FFF2-40B4-BE49-F238E27FC236}">
                  <a16:creationId xmlns:a16="http://schemas.microsoft.com/office/drawing/2014/main" id="{6BAD8CB8-0B8F-4FFC-9B53-0A25A6D8C271}"/>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A06EB755-19BC-4135-AC9E-216BD9EFBC7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Connecteur droit 7">
              <a:extLst>
                <a:ext uri="{FF2B5EF4-FFF2-40B4-BE49-F238E27FC236}">
                  <a16:creationId xmlns:a16="http://schemas.microsoft.com/office/drawing/2014/main" id="{FABBCDE1-ED90-46D4-A54F-8DF75E6355D9}"/>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617EE92D-999B-42DC-AE5F-C0EF864B3A7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0D2D8FEC-E645-4653-AED1-8AC4726539B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D24F2FD6-0640-4CC1-8BC0-943E18377221}"/>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53428DDD-12A7-460B-812A-8B399DB06E8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D5338223-5FF2-41AC-983B-2579BF283589}"/>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205BC773-8A9D-4A41-AB44-232E27D97A01}"/>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88C44602-D29E-4377-8B26-1026454E539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62256972-09FB-4BB3-9C4C-E3B88A018FBA}"/>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0134E892-CE91-40D7-92B3-CDD7EC5FA953}"/>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87C3F8A2-919C-48E1-80E9-3CE46ED50A8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5F8EAB05-F7F8-4E3A-90CA-1F649D8F75C3}"/>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3DEB4BDA-07F6-406A-9F3D-B698C40621E2}"/>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07F9A11A-092D-46B1-9A4A-1D4B6EA5ACB5}"/>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0001BAA7-FA74-4D23-BA66-9B69F5C93BFA}"/>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C9A5E888-F108-4A4B-8F5C-BDDA111A2C24}"/>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D6BEBDE4-B729-4E11-BF86-C230F3E43ED3}"/>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Connecteur droit 24">
              <a:extLst>
                <a:ext uri="{FF2B5EF4-FFF2-40B4-BE49-F238E27FC236}">
                  <a16:creationId xmlns:a16="http://schemas.microsoft.com/office/drawing/2014/main" id="{D89A8680-5A41-4BF5-8D16-9527D5255B52}"/>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6CECFD79-4E24-4938-B106-D35D6B7557A4}"/>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DCA81B51-2EF6-40AB-90F9-7BCBEBEAA09C}"/>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95BAA676-23D8-4C3F-852F-187DC2B66BF0}"/>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CA6E4405-CD90-4F7F-85B0-08CF800D99CB}"/>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8DD2B8C8-4CC0-425C-9E23-15300BEF5BEA}"/>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E84B1743-F5A2-44CC-A085-7DF4AD9F9FDC}"/>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Connecteur droit 31">
              <a:extLst>
                <a:ext uri="{FF2B5EF4-FFF2-40B4-BE49-F238E27FC236}">
                  <a16:creationId xmlns:a16="http://schemas.microsoft.com/office/drawing/2014/main" id="{C31D2A5C-768C-44BE-BCC2-DE75C8D3666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F4196A7A-2609-45EB-A922-866317428BAD}"/>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Connecteur droit 33">
              <a:extLst>
                <a:ext uri="{FF2B5EF4-FFF2-40B4-BE49-F238E27FC236}">
                  <a16:creationId xmlns:a16="http://schemas.microsoft.com/office/drawing/2014/main" id="{653E6B24-2886-472E-9BCF-702135CB99E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Organigramme : Document 8">
            <a:extLst>
              <a:ext uri="{FF2B5EF4-FFF2-40B4-BE49-F238E27FC236}">
                <a16:creationId xmlns:a16="http://schemas.microsoft.com/office/drawing/2014/main" id="{8950255A-61D7-40B8-81A8-E5551BC999C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bg1"/>
              </a:solidFill>
            </a:endParaRPr>
          </a:p>
        </p:txBody>
      </p:sp>
      <p:sp>
        <p:nvSpPr>
          <p:cNvPr id="36" name="Titre 1">
            <a:extLst>
              <a:ext uri="{FF2B5EF4-FFF2-40B4-BE49-F238E27FC236}">
                <a16:creationId xmlns:a16="http://schemas.microsoft.com/office/drawing/2014/main" id="{38904292-78D1-42CD-8EC5-4992803B9A1E}"/>
              </a:ext>
            </a:extLst>
          </p:cNvPr>
          <p:cNvSpPr>
            <a:spLocks noGrp="1"/>
          </p:cNvSpPr>
          <p:nvPr>
            <p:ph type="title"/>
          </p:nvPr>
        </p:nvSpPr>
        <p:spPr>
          <a:xfrm>
            <a:off x="457200" y="4657856"/>
            <a:ext cx="10744186" cy="1589223"/>
          </a:xfrm>
          <a:prstGeom prst="rect">
            <a:avLst/>
          </a:prstGeom>
        </p:spPr>
        <p:txBody>
          <a:bodyPr rtlCol="0" anchor="ctr">
            <a:normAutofit/>
          </a:bodyPr>
          <a:lstStyle>
            <a:lvl1pPr>
              <a:defRPr sz="4400"/>
            </a:lvl1pPr>
          </a:lstStyle>
          <a:p>
            <a:pPr rtl="0">
              <a:lnSpc>
                <a:spcPct val="110000"/>
              </a:lnSpc>
            </a:pPr>
            <a:r>
              <a:rPr lang="it-IT" noProof="0">
                <a:solidFill>
                  <a:srgbClr val="FFFFFF"/>
                </a:solidFill>
                <a:cs typeface="Posterama" panose="020B0504020200020000" pitchFamily="34" charset="0"/>
              </a:rPr>
              <a:t>Fare clic per modificare lo stile del titolo dello schema</a:t>
            </a:r>
            <a:endParaRPr lang="fr-FR" noProof="0">
              <a:solidFill>
                <a:srgbClr val="FFFFFF"/>
              </a:solidFill>
              <a:cs typeface="Posterama" panose="020B0504020200020000" pitchFamily="34" charset="0"/>
            </a:endParaRPr>
          </a:p>
        </p:txBody>
      </p:sp>
      <p:sp>
        <p:nvSpPr>
          <p:cNvPr id="40" name="Espace réservé de la date 3">
            <a:extLst>
              <a:ext uri="{FF2B5EF4-FFF2-40B4-BE49-F238E27FC236}">
                <a16:creationId xmlns:a16="http://schemas.microsoft.com/office/drawing/2014/main" id="{0B283B3A-087C-457E-A2AA-C7F855A8F10F}"/>
              </a:ext>
            </a:extLst>
          </p:cNvPr>
          <p:cNvSpPr>
            <a:spLocks noGrp="1"/>
          </p:cNvSpPr>
          <p:nvPr>
            <p:ph type="dt" sz="half" idx="10"/>
          </p:nvPr>
        </p:nvSpPr>
        <p:spPr>
          <a:xfrm>
            <a:off x="457200" y="6324600"/>
            <a:ext cx="2560220" cy="365125"/>
          </a:xfrm>
          <a:prstGeom prst="rect">
            <a:avLst/>
          </a:prstGeom>
        </p:spPr>
        <p:txBody>
          <a:bodyPr rtlCol="0" anchor="ctr"/>
          <a:lstStyle>
            <a:lvl1pPr>
              <a:defRPr sz="900" spc="150" baseline="0">
                <a:solidFill>
                  <a:schemeClr val="bg1"/>
                </a:solidFill>
              </a:defRPr>
            </a:lvl1pPr>
          </a:lstStyle>
          <a:p>
            <a:pPr rtl="0"/>
            <a:r>
              <a:rPr lang="fr-FR" noProof="0"/>
              <a:t>02/02/20XX</a:t>
            </a:r>
          </a:p>
        </p:txBody>
      </p:sp>
      <p:sp>
        <p:nvSpPr>
          <p:cNvPr id="41" name="Espace réservé du pied de page 4">
            <a:extLst>
              <a:ext uri="{FF2B5EF4-FFF2-40B4-BE49-F238E27FC236}">
                <a16:creationId xmlns:a16="http://schemas.microsoft.com/office/drawing/2014/main" id="{B407BCF8-1966-4465-AC77-708642E4FEDC}"/>
              </a:ext>
            </a:extLst>
          </p:cNvPr>
          <p:cNvSpPr>
            <a:spLocks noGrp="1"/>
          </p:cNvSpPr>
          <p:nvPr>
            <p:ph type="ftr" sz="quarter" idx="11"/>
          </p:nvPr>
        </p:nvSpPr>
        <p:spPr>
          <a:xfrm>
            <a:off x="4200861" y="6319838"/>
            <a:ext cx="3982781" cy="365125"/>
          </a:xfrm>
          <a:prstGeom prst="rect">
            <a:avLst/>
          </a:prstGeom>
        </p:spPr>
        <p:txBody>
          <a:bodyPr rtlCol="0" anchor="ctr"/>
          <a:lstStyle>
            <a:lvl1pPr algn="ctr">
              <a:defRPr sz="900" spc="150" baseline="0">
                <a:solidFill>
                  <a:schemeClr val="bg1"/>
                </a:solidFill>
              </a:defRPr>
            </a:lvl1pPr>
          </a:lstStyle>
          <a:p>
            <a:pPr rtl="0"/>
            <a:r>
              <a:rPr lang="fr-FR" noProof="0"/>
              <a:t>TITRE DE LA PRÉSENTATION</a:t>
            </a:r>
          </a:p>
        </p:txBody>
      </p:sp>
      <p:sp>
        <p:nvSpPr>
          <p:cNvPr id="42" name="Espace réservé du numéro de diapositive 5">
            <a:extLst>
              <a:ext uri="{FF2B5EF4-FFF2-40B4-BE49-F238E27FC236}">
                <a16:creationId xmlns:a16="http://schemas.microsoft.com/office/drawing/2014/main" id="{771AF851-D6F8-47DF-80DA-62CC552687E0}"/>
              </a:ext>
            </a:extLst>
          </p:cNvPr>
          <p:cNvSpPr>
            <a:spLocks noGrp="1"/>
          </p:cNvSpPr>
          <p:nvPr>
            <p:ph type="sldNum" sz="quarter" idx="12"/>
          </p:nvPr>
        </p:nvSpPr>
        <p:spPr>
          <a:xfrm>
            <a:off x="11190806" y="6324600"/>
            <a:ext cx="799078" cy="365125"/>
          </a:xfrm>
          <a:prstGeom prst="rect">
            <a:avLst/>
          </a:prstGeom>
        </p:spPr>
        <p:txBody>
          <a:bodyPr rtlCol="0" anchor="ctr"/>
          <a:lstStyle>
            <a:lvl1pPr algn="ctr">
              <a:defRPr sz="900" spc="150" baseline="0">
                <a:solidFill>
                  <a:schemeClr val="bg1"/>
                </a:solidFill>
              </a:defRPr>
            </a:lvl1pPr>
          </a:lstStyle>
          <a:p>
            <a:pPr rtl="0"/>
            <a:fld id="{11A71338-8BA2-4C79-A6C5-5A8E30081D0C}" type="slidenum">
              <a:rPr lang="fr-FR" noProof="0" smtClean="0"/>
              <a:pPr rtl="0"/>
              <a:t>‹N›</a:t>
            </a:fld>
            <a:endParaRPr lang="fr-FR" noProof="0"/>
          </a:p>
        </p:txBody>
      </p:sp>
      <p:sp>
        <p:nvSpPr>
          <p:cNvPr id="44" name="Espace réservé du contenu 37">
            <a:extLst>
              <a:ext uri="{FF2B5EF4-FFF2-40B4-BE49-F238E27FC236}">
                <a16:creationId xmlns:a16="http://schemas.microsoft.com/office/drawing/2014/main" id="{8814F959-09CC-4946-86C4-CFAD4C2BF452}"/>
              </a:ext>
            </a:extLst>
          </p:cNvPr>
          <p:cNvSpPr>
            <a:spLocks noGrp="1"/>
          </p:cNvSpPr>
          <p:nvPr>
            <p:ph sz="quarter" idx="13" hasCustomPrompt="1"/>
          </p:nvPr>
        </p:nvSpPr>
        <p:spPr>
          <a:xfrm>
            <a:off x="401840" y="170451"/>
            <a:ext cx="11407483" cy="4184701"/>
          </a:xfrm>
          <a:prstGeom prst="rect">
            <a:avLst/>
          </a:prstGeom>
        </p:spPr>
        <p:txBody>
          <a:bodyPr rtlCol="0"/>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rtl="0"/>
            <a:r>
              <a:rPr lang="fr-FR" noProof="0"/>
              <a:t>Cliquer pour ajouter du contenu</a:t>
            </a:r>
          </a:p>
        </p:txBody>
      </p:sp>
    </p:spTree>
    <p:extLst>
      <p:ext uri="{BB962C8B-B14F-4D97-AF65-F5344CB8AC3E}">
        <p14:creationId xmlns:p14="http://schemas.microsoft.com/office/powerpoint/2010/main" val="271312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ronologi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E436F9-C1F1-473C-97B1-34B3AC1620B8}"/>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bg1"/>
              </a:solidFill>
            </a:endParaRPr>
          </a:p>
        </p:txBody>
      </p:sp>
      <p:sp>
        <p:nvSpPr>
          <p:cNvPr id="3" name="Rectangle 2">
            <a:extLst>
              <a:ext uri="{FF2B5EF4-FFF2-40B4-BE49-F238E27FC236}">
                <a16:creationId xmlns:a16="http://schemas.microsoft.com/office/drawing/2014/main" id="{664B0B3C-4A91-4D0C-941E-B7D2E36CF7E6}"/>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bg1"/>
              </a:solidFill>
            </a:endParaRPr>
          </a:p>
        </p:txBody>
      </p:sp>
      <p:sp>
        <p:nvSpPr>
          <p:cNvPr id="4" name="Triangle rectangle 3">
            <a:extLst>
              <a:ext uri="{FF2B5EF4-FFF2-40B4-BE49-F238E27FC236}">
                <a16:creationId xmlns:a16="http://schemas.microsoft.com/office/drawing/2014/main" id="{2D7F6BD6-AD9B-40A8-8631-93927B6028B3}"/>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nvGrpSpPr>
          <p:cNvPr id="5" name="Groupe 4">
            <a:extLst>
              <a:ext uri="{FF2B5EF4-FFF2-40B4-BE49-F238E27FC236}">
                <a16:creationId xmlns:a16="http://schemas.microsoft.com/office/drawing/2014/main" id="{00A7304B-809F-421E-B3C1-960A6CD5531D}"/>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Connecteur droit 5">
              <a:extLst>
                <a:ext uri="{FF2B5EF4-FFF2-40B4-BE49-F238E27FC236}">
                  <a16:creationId xmlns:a16="http://schemas.microsoft.com/office/drawing/2014/main" id="{6B2996F3-5E6E-44E8-812C-3507DE7B1C9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A4278526-38B9-4357-9197-CA50C0AD61B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Connecteur droit 7">
              <a:extLst>
                <a:ext uri="{FF2B5EF4-FFF2-40B4-BE49-F238E27FC236}">
                  <a16:creationId xmlns:a16="http://schemas.microsoft.com/office/drawing/2014/main" id="{93D9F9BB-B9FA-4C50-BFBB-D17E9056F58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E9822CEB-3134-49B9-AFFD-A782DD03929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D3BEE4FB-5349-44A2-BF40-A3B7B73BA972}"/>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231C31F7-1E4D-46A1-B5FB-E698DADC045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C0C0BDD2-1C23-401C-9222-0C95315EBB63}"/>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0A9CD7F7-EA2C-42C8-8CC9-F00EAE2677EC}"/>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5F32B0FC-6530-45AD-BEB6-555372040D3D}"/>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43D07DD7-FE85-4B41-B16D-31FE43882C4B}"/>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4AC89228-000D-43FE-8B10-66E806533A02}"/>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4D10C63A-108E-43ED-8D81-8A03C83E429F}"/>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708E7A2C-AED6-4879-BC5F-A92EE79E9BB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A60896CE-034C-46F1-A79F-CDF3BFC4FC9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F7B47AEE-EBDC-416F-856E-9BD8657BA3CF}"/>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F759ED6A-B0A2-494E-A160-5ACC24C3F01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5B58699F-DEDD-430C-80FE-60AED89077F6}"/>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4300C0B9-9E3B-4677-BC2F-53EB2F7D905D}"/>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8CB0EFA1-ABB5-4BC7-A392-6EBA8D31BFBA}"/>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Connecteur droit 24">
              <a:extLst>
                <a:ext uri="{FF2B5EF4-FFF2-40B4-BE49-F238E27FC236}">
                  <a16:creationId xmlns:a16="http://schemas.microsoft.com/office/drawing/2014/main" id="{F68DB692-F9E4-4EB2-A1EE-8F81B0340C73}"/>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4934086F-B52E-4B48-ADE6-F7E603586B8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727A5AD2-7594-4954-BD07-0660E642AC8F}"/>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9B8D42CD-8746-4FCF-8B6C-1E57CB5BCA29}"/>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0426B80E-5E13-40C5-9542-EAE4671DA1E1}"/>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9D79A255-4580-4AA0-8302-575A116C5846}"/>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848C53C4-B810-442C-BC9B-27DEEDF09B67}"/>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Connecteur droit 31">
              <a:extLst>
                <a:ext uri="{FF2B5EF4-FFF2-40B4-BE49-F238E27FC236}">
                  <a16:creationId xmlns:a16="http://schemas.microsoft.com/office/drawing/2014/main" id="{29B1EE73-8CEF-455A-BD1F-79666415F29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4826C8AE-E477-473D-A499-777965967D33}"/>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Connecteur droit 33">
              <a:extLst>
                <a:ext uri="{FF2B5EF4-FFF2-40B4-BE49-F238E27FC236}">
                  <a16:creationId xmlns:a16="http://schemas.microsoft.com/office/drawing/2014/main" id="{07E25D3F-2A76-4087-BD89-01CDBEED020E}"/>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Organigramme : Document 8">
            <a:extLst>
              <a:ext uri="{FF2B5EF4-FFF2-40B4-BE49-F238E27FC236}">
                <a16:creationId xmlns:a16="http://schemas.microsoft.com/office/drawing/2014/main" id="{2AAB6B79-0E9F-4797-8DFA-9A437017F14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bg1"/>
              </a:solidFill>
            </a:endParaRPr>
          </a:p>
        </p:txBody>
      </p:sp>
      <p:sp>
        <p:nvSpPr>
          <p:cNvPr id="36" name="Titre 1">
            <a:extLst>
              <a:ext uri="{FF2B5EF4-FFF2-40B4-BE49-F238E27FC236}">
                <a16:creationId xmlns:a16="http://schemas.microsoft.com/office/drawing/2014/main" id="{98F8DC0C-B421-4039-8482-5135B165999D}"/>
              </a:ext>
            </a:extLst>
          </p:cNvPr>
          <p:cNvSpPr>
            <a:spLocks noGrp="1"/>
          </p:cNvSpPr>
          <p:nvPr>
            <p:ph type="title"/>
          </p:nvPr>
        </p:nvSpPr>
        <p:spPr>
          <a:xfrm>
            <a:off x="457200" y="4657856"/>
            <a:ext cx="10744186" cy="1589223"/>
          </a:xfrm>
          <a:prstGeom prst="rect">
            <a:avLst/>
          </a:prstGeom>
        </p:spPr>
        <p:txBody>
          <a:bodyPr rtlCol="0" anchor="ctr">
            <a:normAutofit/>
          </a:bodyPr>
          <a:lstStyle>
            <a:lvl1pPr>
              <a:defRPr sz="4400"/>
            </a:lvl1pPr>
          </a:lstStyle>
          <a:p>
            <a:pPr rtl="0">
              <a:lnSpc>
                <a:spcPct val="110000"/>
              </a:lnSpc>
            </a:pPr>
            <a:r>
              <a:rPr lang="it-IT" noProof="0">
                <a:solidFill>
                  <a:srgbClr val="FFFFFF"/>
                </a:solidFill>
                <a:cs typeface="Posterama" panose="020B0504020200020000" pitchFamily="34" charset="0"/>
              </a:rPr>
              <a:t>Fare clic per modificare lo stile del titolo dello schema</a:t>
            </a:r>
            <a:endParaRPr lang="fr-FR" noProof="0">
              <a:solidFill>
                <a:srgbClr val="FFFFFF"/>
              </a:solidFill>
              <a:cs typeface="Posterama" panose="020B0504020200020000" pitchFamily="34" charset="0"/>
            </a:endParaRPr>
          </a:p>
        </p:txBody>
      </p:sp>
      <p:sp>
        <p:nvSpPr>
          <p:cNvPr id="37" name="Espace réservé de la date 3">
            <a:extLst>
              <a:ext uri="{FF2B5EF4-FFF2-40B4-BE49-F238E27FC236}">
                <a16:creationId xmlns:a16="http://schemas.microsoft.com/office/drawing/2014/main" id="{00C6B4A2-DB23-481A-87BC-CFF3992EA686}"/>
              </a:ext>
            </a:extLst>
          </p:cNvPr>
          <p:cNvSpPr>
            <a:spLocks noGrp="1"/>
          </p:cNvSpPr>
          <p:nvPr>
            <p:ph type="dt" sz="half" idx="10"/>
          </p:nvPr>
        </p:nvSpPr>
        <p:spPr>
          <a:xfrm>
            <a:off x="457200" y="6324600"/>
            <a:ext cx="2560220" cy="365125"/>
          </a:xfrm>
          <a:prstGeom prst="rect">
            <a:avLst/>
          </a:prstGeom>
        </p:spPr>
        <p:txBody>
          <a:bodyPr rtlCol="0" anchor="ctr"/>
          <a:lstStyle>
            <a:lvl1pPr>
              <a:defRPr sz="900" spc="150" baseline="0">
                <a:solidFill>
                  <a:schemeClr val="bg1"/>
                </a:solidFill>
              </a:defRPr>
            </a:lvl1pPr>
          </a:lstStyle>
          <a:p>
            <a:pPr rtl="0"/>
            <a:r>
              <a:rPr lang="fr-FR" noProof="0"/>
              <a:t>02/02/20XX</a:t>
            </a:r>
          </a:p>
        </p:txBody>
      </p:sp>
      <p:sp>
        <p:nvSpPr>
          <p:cNvPr id="38" name="Espace réservé du pied de page 4">
            <a:extLst>
              <a:ext uri="{FF2B5EF4-FFF2-40B4-BE49-F238E27FC236}">
                <a16:creationId xmlns:a16="http://schemas.microsoft.com/office/drawing/2014/main" id="{209EAA56-735E-4FAE-88DA-398D6B3EEFC6}"/>
              </a:ext>
            </a:extLst>
          </p:cNvPr>
          <p:cNvSpPr>
            <a:spLocks noGrp="1"/>
          </p:cNvSpPr>
          <p:nvPr>
            <p:ph type="ftr" sz="quarter" idx="11"/>
          </p:nvPr>
        </p:nvSpPr>
        <p:spPr>
          <a:xfrm>
            <a:off x="4200861" y="6319838"/>
            <a:ext cx="3982781" cy="365125"/>
          </a:xfrm>
          <a:prstGeom prst="rect">
            <a:avLst/>
          </a:prstGeom>
        </p:spPr>
        <p:txBody>
          <a:bodyPr rtlCol="0" anchor="ctr"/>
          <a:lstStyle>
            <a:lvl1pPr algn="ctr">
              <a:defRPr sz="900" spc="150" baseline="0">
                <a:solidFill>
                  <a:schemeClr val="bg1"/>
                </a:solidFill>
              </a:defRPr>
            </a:lvl1pPr>
          </a:lstStyle>
          <a:p>
            <a:pPr rtl="0"/>
            <a:r>
              <a:rPr lang="fr-FR" noProof="0"/>
              <a:t>TITRE DE LA PRÉSENTATION</a:t>
            </a:r>
          </a:p>
        </p:txBody>
      </p:sp>
      <p:sp>
        <p:nvSpPr>
          <p:cNvPr id="39" name="Espace réservé du numéro de diapositive 5">
            <a:extLst>
              <a:ext uri="{FF2B5EF4-FFF2-40B4-BE49-F238E27FC236}">
                <a16:creationId xmlns:a16="http://schemas.microsoft.com/office/drawing/2014/main" id="{AF69C6C1-6449-4CEB-BD22-FA54483121CD}"/>
              </a:ext>
            </a:extLst>
          </p:cNvPr>
          <p:cNvSpPr>
            <a:spLocks noGrp="1"/>
          </p:cNvSpPr>
          <p:nvPr>
            <p:ph type="sldNum" sz="quarter" idx="12"/>
          </p:nvPr>
        </p:nvSpPr>
        <p:spPr>
          <a:xfrm>
            <a:off x="11190806" y="6324600"/>
            <a:ext cx="799078" cy="365125"/>
          </a:xfrm>
          <a:prstGeom prst="rect">
            <a:avLst/>
          </a:prstGeom>
        </p:spPr>
        <p:txBody>
          <a:bodyPr rtlCol="0" anchor="ctr"/>
          <a:lstStyle>
            <a:lvl1pPr algn="ctr">
              <a:defRPr sz="900" spc="150" baseline="0">
                <a:solidFill>
                  <a:schemeClr val="bg1"/>
                </a:solidFill>
              </a:defRPr>
            </a:lvl1pPr>
          </a:lstStyle>
          <a:p>
            <a:pPr rtl="0"/>
            <a:fld id="{11A71338-8BA2-4C79-A6C5-5A8E30081D0C}" type="slidenum">
              <a:rPr lang="fr-FR" noProof="0" smtClean="0"/>
              <a:pPr rtl="0"/>
              <a:t>‹N›</a:t>
            </a:fld>
            <a:endParaRPr lang="fr-FR" noProof="0"/>
          </a:p>
        </p:txBody>
      </p:sp>
      <p:sp>
        <p:nvSpPr>
          <p:cNvPr id="41" name="Espace réservé du contenu 37">
            <a:extLst>
              <a:ext uri="{FF2B5EF4-FFF2-40B4-BE49-F238E27FC236}">
                <a16:creationId xmlns:a16="http://schemas.microsoft.com/office/drawing/2014/main" id="{E3F944C7-0E33-4C9B-9544-26D03DD5ECE8}"/>
              </a:ext>
            </a:extLst>
          </p:cNvPr>
          <p:cNvSpPr>
            <a:spLocks noGrp="1"/>
          </p:cNvSpPr>
          <p:nvPr>
            <p:ph sz="quarter" idx="13" hasCustomPrompt="1"/>
          </p:nvPr>
        </p:nvSpPr>
        <p:spPr>
          <a:xfrm>
            <a:off x="516303" y="243154"/>
            <a:ext cx="11156556" cy="3776486"/>
          </a:xfrm>
          <a:prstGeom prst="rect">
            <a:avLst/>
          </a:prstGeom>
        </p:spPr>
        <p:txBody>
          <a:bodyPr rtlCol="0"/>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rtl="0"/>
            <a:r>
              <a:rPr lang="fr-FR" noProof="0"/>
              <a:t>Cliquer pour ajouter du contenu</a:t>
            </a:r>
          </a:p>
        </p:txBody>
      </p:sp>
    </p:spTree>
    <p:extLst>
      <p:ext uri="{BB962C8B-B14F-4D97-AF65-F5344CB8AC3E}">
        <p14:creationId xmlns:p14="http://schemas.microsoft.com/office/powerpoint/2010/main" val="423394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7530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804" r:id="rId12"/>
    <p:sldLayoutId id="2147483805" r:id="rId13"/>
  </p:sldLayoutIdLst>
  <p:hf hdr="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mj-lt"/>
        <a:buAutoNum type="arabicPeriod"/>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13.jpeg"/><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re 21">
            <a:extLst>
              <a:ext uri="{FF2B5EF4-FFF2-40B4-BE49-F238E27FC236}">
                <a16:creationId xmlns:a16="http://schemas.microsoft.com/office/drawing/2014/main" id="{E237725B-2565-4774-93C0-E26EF713BE6C}"/>
              </a:ext>
            </a:extLst>
          </p:cNvPr>
          <p:cNvSpPr>
            <a:spLocks noGrp="1"/>
          </p:cNvSpPr>
          <p:nvPr>
            <p:ph type="title"/>
          </p:nvPr>
        </p:nvSpPr>
        <p:spPr>
          <a:xfrm>
            <a:off x="0" y="3672869"/>
            <a:ext cx="12191998" cy="3200134"/>
          </a:xfrm>
        </p:spPr>
        <p:txBody>
          <a:bodyPr rtlCol="0"/>
          <a:lstStyle/>
          <a:p>
            <a:pPr rtl="0"/>
            <a:r>
              <a:rPr lang="fr-FR" sz="4800" dirty="0" err="1"/>
              <a:t>Micropython</a:t>
            </a:r>
            <a:endParaRPr lang="fr-FR" sz="4800" dirty="0"/>
          </a:p>
        </p:txBody>
      </p:sp>
      <p:pic>
        <p:nvPicPr>
          <p:cNvPr id="6" name="Espace réservé d’image 5" descr="Mathématiques sur le tableau noir">
            <a:extLst>
              <a:ext uri="{FF2B5EF4-FFF2-40B4-BE49-F238E27FC236}">
                <a16:creationId xmlns:a16="http://schemas.microsoft.com/office/drawing/2014/main" id="{245D2E4A-CD89-4167-BA54-B68EF9CCBC5E}"/>
              </a:ext>
            </a:extLst>
          </p:cNvPr>
          <p:cNvPicPr>
            <a:picLocks noGrp="1" noChangeAspect="1"/>
          </p:cNvPicPr>
          <p:nvPr>
            <p:ph type="pic" sz="quarter" idx="13"/>
          </p:nvPr>
        </p:nvPicPr>
        <p:blipFill rotWithShape="1">
          <a:blip r:embed="rId3"/>
          <a:srcRect t="24277" b="24277"/>
          <a:stretch/>
        </p:blipFill>
        <p:spPr/>
      </p:pic>
      <p:sp>
        <p:nvSpPr>
          <p:cNvPr id="3" name="Espace réservé du texte 2">
            <a:extLst>
              <a:ext uri="{FF2B5EF4-FFF2-40B4-BE49-F238E27FC236}">
                <a16:creationId xmlns:a16="http://schemas.microsoft.com/office/drawing/2014/main" id="{A75B6628-6044-400F-993F-3869F8D21A61}"/>
              </a:ext>
            </a:extLst>
          </p:cNvPr>
          <p:cNvSpPr>
            <a:spLocks noGrp="1"/>
          </p:cNvSpPr>
          <p:nvPr>
            <p:ph type="body" sz="quarter" idx="15"/>
          </p:nvPr>
        </p:nvSpPr>
        <p:spPr>
          <a:xfrm>
            <a:off x="7924800" y="4246790"/>
            <a:ext cx="3581400" cy="2081213"/>
          </a:xfrm>
        </p:spPr>
        <p:txBody>
          <a:bodyPr rtlCol="0"/>
          <a:lstStyle/>
          <a:p>
            <a:pPr rtl="0"/>
            <a:r>
              <a:rPr lang="fr-FR"/>
              <a:t>Nom du présentateur</a:t>
            </a:r>
          </a:p>
        </p:txBody>
      </p:sp>
    </p:spTree>
    <p:extLst>
      <p:ext uri="{BB962C8B-B14F-4D97-AF65-F5344CB8AC3E}">
        <p14:creationId xmlns:p14="http://schemas.microsoft.com/office/powerpoint/2010/main" val="3777867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04C61C91-1897-4EA4-9D14-970E38F45A89}"/>
              </a:ext>
            </a:extLst>
          </p:cNvPr>
          <p:cNvSpPr>
            <a:spLocks noGrp="1"/>
          </p:cNvSpPr>
          <p:nvPr>
            <p:ph type="title"/>
          </p:nvPr>
        </p:nvSpPr>
        <p:spPr>
          <a:xfrm>
            <a:off x="457200" y="4657856"/>
            <a:ext cx="10744186" cy="1589223"/>
          </a:xfrm>
        </p:spPr>
        <p:txBody>
          <a:bodyPr rtlCol="0"/>
          <a:lstStyle/>
          <a:p>
            <a:pPr rtl="0"/>
            <a:r>
              <a:rPr lang="fr-FR" dirty="0"/>
              <a:t>Chronologie</a:t>
            </a:r>
          </a:p>
        </p:txBody>
      </p:sp>
      <p:sp>
        <p:nvSpPr>
          <p:cNvPr id="4" name="Espace réservé de la date 3">
            <a:extLst>
              <a:ext uri="{FF2B5EF4-FFF2-40B4-BE49-F238E27FC236}">
                <a16:creationId xmlns:a16="http://schemas.microsoft.com/office/drawing/2014/main" id="{B0C623AD-7607-4642-BB4F-E516F092148D}"/>
              </a:ext>
            </a:extLst>
          </p:cNvPr>
          <p:cNvSpPr>
            <a:spLocks noGrp="1"/>
          </p:cNvSpPr>
          <p:nvPr>
            <p:ph type="dt" sz="half" idx="10"/>
          </p:nvPr>
        </p:nvSpPr>
        <p:spPr>
          <a:xfrm>
            <a:off x="457200" y="6324600"/>
            <a:ext cx="2560220" cy="365125"/>
          </a:xfrm>
        </p:spPr>
        <p:txBody>
          <a:bodyPr rtlCol="0"/>
          <a:lstStyle/>
          <a:p>
            <a:pPr rtl="0"/>
            <a:r>
              <a:rPr lang="fr-FR" dirty="0"/>
              <a:t>02/02/20XX</a:t>
            </a:r>
          </a:p>
        </p:txBody>
      </p:sp>
      <p:sp>
        <p:nvSpPr>
          <p:cNvPr id="5" name="Espace réservé du pied de page 4">
            <a:extLst>
              <a:ext uri="{FF2B5EF4-FFF2-40B4-BE49-F238E27FC236}">
                <a16:creationId xmlns:a16="http://schemas.microsoft.com/office/drawing/2014/main" id="{B9B857E1-A3B2-4952-A385-4AAD8D0C1B94}"/>
              </a:ext>
            </a:extLst>
          </p:cNvPr>
          <p:cNvSpPr>
            <a:spLocks noGrp="1"/>
          </p:cNvSpPr>
          <p:nvPr>
            <p:ph type="ftr" sz="quarter" idx="11"/>
          </p:nvPr>
        </p:nvSpPr>
        <p:spPr>
          <a:xfrm>
            <a:off x="4200861" y="6319838"/>
            <a:ext cx="3982781" cy="365125"/>
          </a:xfrm>
        </p:spPr>
        <p:txBody>
          <a:bodyPr rtlCol="0"/>
          <a:lstStyle/>
          <a:p>
            <a:pPr rtl="0"/>
            <a:r>
              <a:rPr lang="fr-FR" dirty="0"/>
              <a:t>TITRE DE LA PRÉSENTATION</a:t>
            </a:r>
          </a:p>
        </p:txBody>
      </p:sp>
      <p:sp>
        <p:nvSpPr>
          <p:cNvPr id="6" name="Espace réservé du numéro de diapositive 5">
            <a:extLst>
              <a:ext uri="{FF2B5EF4-FFF2-40B4-BE49-F238E27FC236}">
                <a16:creationId xmlns:a16="http://schemas.microsoft.com/office/drawing/2014/main" id="{134E9AF2-86BD-4674-8439-B6BB38434626}"/>
              </a:ext>
            </a:extLst>
          </p:cNvPr>
          <p:cNvSpPr>
            <a:spLocks noGrp="1"/>
          </p:cNvSpPr>
          <p:nvPr>
            <p:ph type="sldNum" sz="quarter" idx="12"/>
          </p:nvPr>
        </p:nvSpPr>
        <p:spPr>
          <a:xfrm>
            <a:off x="11190806" y="6324600"/>
            <a:ext cx="799078" cy="365125"/>
          </a:xfrm>
        </p:spPr>
        <p:txBody>
          <a:bodyPr rtlCol="0"/>
          <a:lstStyle/>
          <a:p>
            <a:pPr rtl="0"/>
            <a:fld id="{11A71338-8BA2-4C79-A6C5-5A8E30081D0C}" type="slidenum">
              <a:rPr lang="fr-FR" smtClean="0"/>
              <a:pPr rtl="0"/>
              <a:t>10</a:t>
            </a:fld>
            <a:endParaRPr lang="fr-FR" dirty="0"/>
          </a:p>
        </p:txBody>
      </p:sp>
      <p:graphicFrame>
        <p:nvGraphicFramePr>
          <p:cNvPr id="30" name="Espace réservé du contenu 3" descr="Espace réservé de la colonne ">
            <a:extLst>
              <a:ext uri="{FF2B5EF4-FFF2-40B4-BE49-F238E27FC236}">
                <a16:creationId xmlns:a16="http://schemas.microsoft.com/office/drawing/2014/main" id="{DAD2CA0F-DE53-443F-B5FE-0BD64D77B1B6}"/>
              </a:ext>
            </a:extLst>
          </p:cNvPr>
          <p:cNvGraphicFramePr>
            <a:graphicFrameLocks noGrp="1"/>
          </p:cNvGraphicFramePr>
          <p:nvPr>
            <p:ph sz="quarter" idx="13"/>
            <p:extLst>
              <p:ext uri="{D42A27DB-BD31-4B8C-83A1-F6EECF244321}">
                <p14:modId xmlns:p14="http://schemas.microsoft.com/office/powerpoint/2010/main" val="1315368012"/>
              </p:ext>
            </p:extLst>
          </p:nvPr>
        </p:nvGraphicFramePr>
        <p:xfrm>
          <a:off x="515938" y="242888"/>
          <a:ext cx="11156950" cy="3776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0504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re 32">
            <a:extLst>
              <a:ext uri="{FF2B5EF4-FFF2-40B4-BE49-F238E27FC236}">
                <a16:creationId xmlns:a16="http://schemas.microsoft.com/office/drawing/2014/main" id="{D6FD4CE8-5432-466F-8916-85FE2D587EB9}"/>
              </a:ext>
            </a:extLst>
          </p:cNvPr>
          <p:cNvSpPr>
            <a:spLocks noGrp="1"/>
          </p:cNvSpPr>
          <p:nvPr>
            <p:ph type="title"/>
          </p:nvPr>
        </p:nvSpPr>
        <p:spPr>
          <a:xfrm>
            <a:off x="767814" y="456532"/>
            <a:ext cx="10656372" cy="1126426"/>
          </a:xfrm>
        </p:spPr>
        <p:txBody>
          <a:bodyPr rtlCol="0"/>
          <a:lstStyle/>
          <a:p>
            <a:pPr rtl="0"/>
            <a:r>
              <a:rPr lang="fr-FR"/>
              <a:t>Contenu</a:t>
            </a:r>
          </a:p>
        </p:txBody>
      </p:sp>
      <p:sp>
        <p:nvSpPr>
          <p:cNvPr id="41" name="Espace réservé du texte 40">
            <a:extLst>
              <a:ext uri="{FF2B5EF4-FFF2-40B4-BE49-F238E27FC236}">
                <a16:creationId xmlns:a16="http://schemas.microsoft.com/office/drawing/2014/main" id="{475F81B0-5430-4ACD-BDF2-BD38CBCAA7B6}"/>
              </a:ext>
            </a:extLst>
          </p:cNvPr>
          <p:cNvSpPr>
            <a:spLocks noGrp="1"/>
          </p:cNvSpPr>
          <p:nvPr>
            <p:ph type="body" sz="quarter" idx="13"/>
          </p:nvPr>
        </p:nvSpPr>
        <p:spPr>
          <a:xfrm>
            <a:off x="697390" y="1816398"/>
            <a:ext cx="5164137" cy="772972"/>
          </a:xfrm>
        </p:spPr>
        <p:txBody>
          <a:bodyPr rtlCol="0"/>
          <a:lstStyle/>
          <a:p>
            <a:pPr rtl="0"/>
            <a:r>
              <a:rPr lang="fr-FR"/>
              <a:t>Sous-titre</a:t>
            </a:r>
          </a:p>
        </p:txBody>
      </p:sp>
      <p:sp>
        <p:nvSpPr>
          <p:cNvPr id="44" name="Espace réservé du texte 43">
            <a:extLst>
              <a:ext uri="{FF2B5EF4-FFF2-40B4-BE49-F238E27FC236}">
                <a16:creationId xmlns:a16="http://schemas.microsoft.com/office/drawing/2014/main" id="{8FEB7A15-271E-42F1-9E4A-638A8DA06BB4}"/>
              </a:ext>
            </a:extLst>
          </p:cNvPr>
          <p:cNvSpPr>
            <a:spLocks noGrp="1"/>
          </p:cNvSpPr>
          <p:nvPr>
            <p:ph type="body" sz="quarter" idx="15"/>
          </p:nvPr>
        </p:nvSpPr>
        <p:spPr>
          <a:xfrm>
            <a:off x="696913" y="2597976"/>
            <a:ext cx="5164137" cy="3119437"/>
          </a:xfrm>
        </p:spPr>
        <p:txBody>
          <a:bodyPr rtlCol="0"/>
          <a:lstStyle/>
          <a:p>
            <a:pPr rtl="0"/>
            <a:r>
              <a:rPr lang="fr-FR"/>
              <a:t>Ajoutez du texte, des images, des dessins et des vidéos. </a:t>
            </a:r>
          </a:p>
          <a:p>
            <a:pPr rtl="0"/>
            <a:r>
              <a:rPr lang="fr-FR"/>
              <a:t>Ajoutez des transitions, des animations et des mouvements.
 Enregistrez sur OneDrive pour accéder à vos présentations depuis votre ordinateur, depuis votre tablette ou depuis votre téléphone.  </a:t>
            </a:r>
          </a:p>
        </p:txBody>
      </p:sp>
      <p:sp>
        <p:nvSpPr>
          <p:cNvPr id="43" name="Espace réservé du texte 42">
            <a:extLst>
              <a:ext uri="{FF2B5EF4-FFF2-40B4-BE49-F238E27FC236}">
                <a16:creationId xmlns:a16="http://schemas.microsoft.com/office/drawing/2014/main" id="{0081D526-4177-4B8A-BFEE-9EDD07F3FF05}"/>
              </a:ext>
            </a:extLst>
          </p:cNvPr>
          <p:cNvSpPr>
            <a:spLocks noGrp="1"/>
          </p:cNvSpPr>
          <p:nvPr>
            <p:ph type="body" sz="quarter" idx="14"/>
          </p:nvPr>
        </p:nvSpPr>
        <p:spPr>
          <a:xfrm>
            <a:off x="6189156" y="1816398"/>
            <a:ext cx="5164137" cy="772972"/>
          </a:xfrm>
        </p:spPr>
        <p:txBody>
          <a:bodyPr rtlCol="0"/>
          <a:lstStyle/>
          <a:p>
            <a:pPr rtl="0"/>
            <a:r>
              <a:rPr lang="fr-FR"/>
              <a:t>Sous-titre</a:t>
            </a:r>
          </a:p>
        </p:txBody>
      </p:sp>
      <p:sp>
        <p:nvSpPr>
          <p:cNvPr id="45" name="Espace réservé du texte 44">
            <a:extLst>
              <a:ext uri="{FF2B5EF4-FFF2-40B4-BE49-F238E27FC236}">
                <a16:creationId xmlns:a16="http://schemas.microsoft.com/office/drawing/2014/main" id="{7530F620-758C-46A4-9813-E184D78F3EBD}"/>
              </a:ext>
            </a:extLst>
          </p:cNvPr>
          <p:cNvSpPr>
            <a:spLocks noGrp="1"/>
          </p:cNvSpPr>
          <p:nvPr>
            <p:ph type="body" sz="quarter" idx="16"/>
          </p:nvPr>
        </p:nvSpPr>
        <p:spPr>
          <a:xfrm>
            <a:off x="6189156" y="2597976"/>
            <a:ext cx="5164137" cy="3119437"/>
          </a:xfrm>
        </p:spPr>
        <p:txBody>
          <a:bodyPr rtlCol="0"/>
          <a:lstStyle/>
          <a:p>
            <a:pPr rtl="0"/>
            <a:r>
              <a:rPr lang="fr-FR"/>
              <a:t>Ouvrez le volet Idées de conception pour transformer instantanément vos diapositives. </a:t>
            </a:r>
          </a:p>
          <a:p>
            <a:pPr rtl="0"/>
            <a:r>
              <a:rPr lang="fr-FR"/>
              <a:t>Lorsque nous avons des idées de conception, c’est là que nous vous les présentons.</a:t>
            </a:r>
          </a:p>
        </p:txBody>
      </p:sp>
      <p:sp>
        <p:nvSpPr>
          <p:cNvPr id="46" name="Espace réservé de la date 45">
            <a:extLst>
              <a:ext uri="{FF2B5EF4-FFF2-40B4-BE49-F238E27FC236}">
                <a16:creationId xmlns:a16="http://schemas.microsoft.com/office/drawing/2014/main" id="{020D611C-42CB-4689-8C2A-25FE1121674E}"/>
              </a:ext>
            </a:extLst>
          </p:cNvPr>
          <p:cNvSpPr>
            <a:spLocks noGrp="1"/>
          </p:cNvSpPr>
          <p:nvPr>
            <p:ph type="dt" sz="half" idx="10"/>
          </p:nvPr>
        </p:nvSpPr>
        <p:spPr>
          <a:xfrm>
            <a:off x="457200" y="6324600"/>
            <a:ext cx="2560220" cy="365125"/>
          </a:xfrm>
        </p:spPr>
        <p:txBody>
          <a:bodyPr rtlCol="0"/>
          <a:lstStyle/>
          <a:p>
            <a:pPr rtl="0"/>
            <a:r>
              <a:rPr lang="fr-FR"/>
              <a:t>02/02/20XX</a:t>
            </a:r>
          </a:p>
        </p:txBody>
      </p:sp>
      <p:sp>
        <p:nvSpPr>
          <p:cNvPr id="47" name="Espace réservé du pied de page 46">
            <a:extLst>
              <a:ext uri="{FF2B5EF4-FFF2-40B4-BE49-F238E27FC236}">
                <a16:creationId xmlns:a16="http://schemas.microsoft.com/office/drawing/2014/main" id="{DADC3C21-4248-4DF1-8589-8B0D399A0039}"/>
              </a:ext>
            </a:extLst>
          </p:cNvPr>
          <p:cNvSpPr>
            <a:spLocks noGrp="1"/>
          </p:cNvSpPr>
          <p:nvPr>
            <p:ph type="ftr" sz="quarter" idx="11"/>
          </p:nvPr>
        </p:nvSpPr>
        <p:spPr>
          <a:xfrm>
            <a:off x="4200861" y="6319838"/>
            <a:ext cx="3982781" cy="365125"/>
          </a:xfrm>
        </p:spPr>
        <p:txBody>
          <a:bodyPr rtlCol="0"/>
          <a:lstStyle/>
          <a:p>
            <a:pPr rtl="0"/>
            <a:r>
              <a:rPr lang="fr-FR"/>
              <a:t>TITRE DE LA PRÉSENTATION</a:t>
            </a:r>
          </a:p>
        </p:txBody>
      </p:sp>
      <p:sp>
        <p:nvSpPr>
          <p:cNvPr id="48" name="Espace réservé du numéro de diapositive 47">
            <a:extLst>
              <a:ext uri="{FF2B5EF4-FFF2-40B4-BE49-F238E27FC236}">
                <a16:creationId xmlns:a16="http://schemas.microsoft.com/office/drawing/2014/main" id="{2796BD3D-4CF7-49A0-945B-3A0853CAB06B}"/>
              </a:ext>
            </a:extLst>
          </p:cNvPr>
          <p:cNvSpPr>
            <a:spLocks noGrp="1"/>
          </p:cNvSpPr>
          <p:nvPr>
            <p:ph type="sldNum" sz="quarter" idx="12"/>
          </p:nvPr>
        </p:nvSpPr>
        <p:spPr>
          <a:xfrm>
            <a:off x="11190806" y="6324600"/>
            <a:ext cx="799078" cy="365125"/>
          </a:xfrm>
        </p:spPr>
        <p:txBody>
          <a:bodyPr rtlCol="0"/>
          <a:lstStyle/>
          <a:p>
            <a:pPr rtl="0"/>
            <a:fld id="{11A71338-8BA2-4C79-A6C5-5A8E30081D0C}" type="slidenum">
              <a:rPr lang="fr-FR" smtClean="0"/>
              <a:pPr rtl="0"/>
              <a:t>11</a:t>
            </a:fld>
            <a:endParaRPr lang="fr-FR"/>
          </a:p>
        </p:txBody>
      </p:sp>
    </p:spTree>
    <p:extLst>
      <p:ext uri="{BB962C8B-B14F-4D97-AF65-F5344CB8AC3E}">
        <p14:creationId xmlns:p14="http://schemas.microsoft.com/office/powerpoint/2010/main" val="3344101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re 60">
            <a:extLst>
              <a:ext uri="{FF2B5EF4-FFF2-40B4-BE49-F238E27FC236}">
                <a16:creationId xmlns:a16="http://schemas.microsoft.com/office/drawing/2014/main" id="{55596801-CC0E-43E4-8CA7-9D1351795D07}"/>
              </a:ext>
            </a:extLst>
          </p:cNvPr>
          <p:cNvSpPr>
            <a:spLocks noGrp="1"/>
          </p:cNvSpPr>
          <p:nvPr>
            <p:ph type="title"/>
          </p:nvPr>
        </p:nvSpPr>
        <p:spPr>
          <a:xfrm>
            <a:off x="1434268" y="441042"/>
            <a:ext cx="9323464" cy="1162258"/>
          </a:xfrm>
        </p:spPr>
        <p:txBody>
          <a:bodyPr rtlCol="0"/>
          <a:lstStyle/>
          <a:p>
            <a:pPr rtl="0"/>
            <a:r>
              <a:rPr lang="fr-FR"/>
              <a:t>Contenu </a:t>
            </a:r>
          </a:p>
        </p:txBody>
      </p:sp>
      <p:sp>
        <p:nvSpPr>
          <p:cNvPr id="8" name="Espace réservé du texte 7">
            <a:extLst>
              <a:ext uri="{FF2B5EF4-FFF2-40B4-BE49-F238E27FC236}">
                <a16:creationId xmlns:a16="http://schemas.microsoft.com/office/drawing/2014/main" id="{C79A8E3F-93D9-4537-8EDE-FDC549A23D6F}"/>
              </a:ext>
            </a:extLst>
          </p:cNvPr>
          <p:cNvSpPr>
            <a:spLocks noGrp="1"/>
          </p:cNvSpPr>
          <p:nvPr>
            <p:ph type="body" sz="quarter" idx="13"/>
          </p:nvPr>
        </p:nvSpPr>
        <p:spPr>
          <a:xfrm>
            <a:off x="319757" y="1816398"/>
            <a:ext cx="3661357" cy="772972"/>
          </a:xfrm>
        </p:spPr>
        <p:txBody>
          <a:bodyPr rtlCol="0"/>
          <a:lstStyle/>
          <a:p>
            <a:pPr rtl="0"/>
            <a:r>
              <a:rPr lang="fr-FR"/>
              <a:t>Sous-titre</a:t>
            </a:r>
          </a:p>
        </p:txBody>
      </p:sp>
      <p:sp>
        <p:nvSpPr>
          <p:cNvPr id="9" name="Espace réservé du texte 8">
            <a:extLst>
              <a:ext uri="{FF2B5EF4-FFF2-40B4-BE49-F238E27FC236}">
                <a16:creationId xmlns:a16="http://schemas.microsoft.com/office/drawing/2014/main" id="{C1B07174-78A3-4D00-8D26-99F6F12FA3EA}"/>
              </a:ext>
            </a:extLst>
          </p:cNvPr>
          <p:cNvSpPr>
            <a:spLocks noGrp="1"/>
          </p:cNvSpPr>
          <p:nvPr>
            <p:ph type="body" sz="quarter" idx="15"/>
          </p:nvPr>
        </p:nvSpPr>
        <p:spPr>
          <a:xfrm>
            <a:off x="319280" y="2595913"/>
            <a:ext cx="3661357" cy="3666574"/>
          </a:xfrm>
        </p:spPr>
        <p:txBody>
          <a:bodyPr rtlCol="0"/>
          <a:lstStyle/>
          <a:p>
            <a:pPr rtl="0"/>
            <a:r>
              <a:rPr lang="fr-FR"/>
              <a:t>Ajoutez du texte, des images, des dessins et des vidéos. </a:t>
            </a:r>
          </a:p>
          <a:p>
            <a:pPr rtl="0"/>
            <a:r>
              <a:rPr lang="fr-FR"/>
              <a:t>Ajoutez des transitions, des animations et des mouvements.
 Enregistrez sur OneDrive pour accéder à vos présentations depuis votre ordinateur, depuis votre tablette ou depuis votre téléphone. </a:t>
            </a:r>
          </a:p>
        </p:txBody>
      </p:sp>
      <p:sp>
        <p:nvSpPr>
          <p:cNvPr id="10" name="Espace réservé du texte 9">
            <a:extLst>
              <a:ext uri="{FF2B5EF4-FFF2-40B4-BE49-F238E27FC236}">
                <a16:creationId xmlns:a16="http://schemas.microsoft.com/office/drawing/2014/main" id="{815D0413-8CFE-4718-93F3-67A88B326583}"/>
              </a:ext>
            </a:extLst>
          </p:cNvPr>
          <p:cNvSpPr>
            <a:spLocks noGrp="1"/>
          </p:cNvSpPr>
          <p:nvPr>
            <p:ph type="body" sz="quarter" idx="16"/>
          </p:nvPr>
        </p:nvSpPr>
        <p:spPr>
          <a:xfrm>
            <a:off x="4251938" y="1822941"/>
            <a:ext cx="3661357" cy="772972"/>
          </a:xfrm>
        </p:spPr>
        <p:txBody>
          <a:bodyPr rtlCol="0"/>
          <a:lstStyle/>
          <a:p>
            <a:pPr rtl="0"/>
            <a:r>
              <a:rPr lang="fr-FR"/>
              <a:t>Sous-titre</a:t>
            </a:r>
          </a:p>
        </p:txBody>
      </p:sp>
      <p:sp>
        <p:nvSpPr>
          <p:cNvPr id="11" name="Espace réservé du texte 10">
            <a:extLst>
              <a:ext uri="{FF2B5EF4-FFF2-40B4-BE49-F238E27FC236}">
                <a16:creationId xmlns:a16="http://schemas.microsoft.com/office/drawing/2014/main" id="{00F6764E-3DD5-4D12-BA53-FB91854AED2E}"/>
              </a:ext>
            </a:extLst>
          </p:cNvPr>
          <p:cNvSpPr>
            <a:spLocks noGrp="1"/>
          </p:cNvSpPr>
          <p:nvPr>
            <p:ph type="body" sz="quarter" idx="17"/>
          </p:nvPr>
        </p:nvSpPr>
        <p:spPr>
          <a:xfrm>
            <a:off x="4251461" y="2602456"/>
            <a:ext cx="3661357" cy="3119437"/>
          </a:xfrm>
        </p:spPr>
        <p:txBody>
          <a:bodyPr rtlCol="0"/>
          <a:lstStyle/>
          <a:p>
            <a:pPr rtl="0"/>
            <a:r>
              <a:rPr lang="fr-FR"/>
              <a:t>Ouvrez le volet Idées de conception pour transformer instantanément vos diapositives. </a:t>
            </a:r>
          </a:p>
          <a:p>
            <a:pPr rtl="0"/>
            <a:r>
              <a:rPr lang="fr-FR"/>
              <a:t>Lorsque nous avons des idées de conception, c’est ici que nous vous les présentons.</a:t>
            </a:r>
          </a:p>
        </p:txBody>
      </p:sp>
      <p:sp>
        <p:nvSpPr>
          <p:cNvPr id="12" name="Espace réservé du texte 11">
            <a:extLst>
              <a:ext uri="{FF2B5EF4-FFF2-40B4-BE49-F238E27FC236}">
                <a16:creationId xmlns:a16="http://schemas.microsoft.com/office/drawing/2014/main" id="{F148212B-3F38-4450-B9E5-E053B8E897C6}"/>
              </a:ext>
            </a:extLst>
          </p:cNvPr>
          <p:cNvSpPr>
            <a:spLocks noGrp="1"/>
          </p:cNvSpPr>
          <p:nvPr>
            <p:ph type="body" sz="quarter" idx="18"/>
          </p:nvPr>
        </p:nvSpPr>
        <p:spPr>
          <a:xfrm>
            <a:off x="8183642" y="1822661"/>
            <a:ext cx="3661357" cy="772972"/>
          </a:xfrm>
        </p:spPr>
        <p:txBody>
          <a:bodyPr rtlCol="0"/>
          <a:lstStyle/>
          <a:p>
            <a:pPr rtl="0"/>
            <a:r>
              <a:rPr lang="fr-FR"/>
              <a:t>Sous-titre</a:t>
            </a:r>
          </a:p>
        </p:txBody>
      </p:sp>
      <p:sp>
        <p:nvSpPr>
          <p:cNvPr id="13" name="Espace réservé du texte 12">
            <a:extLst>
              <a:ext uri="{FF2B5EF4-FFF2-40B4-BE49-F238E27FC236}">
                <a16:creationId xmlns:a16="http://schemas.microsoft.com/office/drawing/2014/main" id="{4933DB9E-3E01-4933-946A-0088A2E6FF19}"/>
              </a:ext>
            </a:extLst>
          </p:cNvPr>
          <p:cNvSpPr>
            <a:spLocks noGrp="1"/>
          </p:cNvSpPr>
          <p:nvPr>
            <p:ph type="body" sz="quarter" idx="19"/>
          </p:nvPr>
        </p:nvSpPr>
        <p:spPr>
          <a:xfrm>
            <a:off x="8183165" y="2602176"/>
            <a:ext cx="3661357" cy="3119437"/>
          </a:xfrm>
        </p:spPr>
        <p:txBody>
          <a:bodyPr rtlCol="0"/>
          <a:lstStyle/>
          <a:p>
            <a:pPr rtl="0"/>
            <a:r>
              <a:rPr lang="fr-FR"/>
              <a:t>Ce thème PowerPoint utilise sa propre série de couleurs, de polices et d’effets pour créer l’apparence générale de ces diapositives. </a:t>
            </a:r>
          </a:p>
          <a:p>
            <a:pPr rtl="0"/>
            <a:r>
              <a:rPr lang="fr-FR"/>
              <a:t>PowerPoint inclut de nombreux thèmes pour donner à votre présentation la personnalité qui convient.</a:t>
            </a:r>
          </a:p>
        </p:txBody>
      </p:sp>
      <p:sp>
        <p:nvSpPr>
          <p:cNvPr id="14" name="Espace réservé de la date 13">
            <a:extLst>
              <a:ext uri="{FF2B5EF4-FFF2-40B4-BE49-F238E27FC236}">
                <a16:creationId xmlns:a16="http://schemas.microsoft.com/office/drawing/2014/main" id="{FDDA2E27-CAF8-439E-86AA-E8A801A0F91B}"/>
              </a:ext>
            </a:extLst>
          </p:cNvPr>
          <p:cNvSpPr>
            <a:spLocks noGrp="1"/>
          </p:cNvSpPr>
          <p:nvPr>
            <p:ph type="dt" sz="half" idx="10"/>
          </p:nvPr>
        </p:nvSpPr>
        <p:spPr>
          <a:xfrm>
            <a:off x="457200" y="6324600"/>
            <a:ext cx="2560220" cy="365125"/>
          </a:xfrm>
        </p:spPr>
        <p:txBody>
          <a:bodyPr rtlCol="0"/>
          <a:lstStyle/>
          <a:p>
            <a:pPr rtl="0"/>
            <a:r>
              <a:rPr lang="fr-FR"/>
              <a:t>02/02/20XX</a:t>
            </a:r>
          </a:p>
        </p:txBody>
      </p:sp>
      <p:sp>
        <p:nvSpPr>
          <p:cNvPr id="15" name="Espace réservé du pied de page 14">
            <a:extLst>
              <a:ext uri="{FF2B5EF4-FFF2-40B4-BE49-F238E27FC236}">
                <a16:creationId xmlns:a16="http://schemas.microsoft.com/office/drawing/2014/main" id="{E7E9BD92-2F31-46B3-921D-C94FFF435585}"/>
              </a:ext>
            </a:extLst>
          </p:cNvPr>
          <p:cNvSpPr>
            <a:spLocks noGrp="1"/>
          </p:cNvSpPr>
          <p:nvPr>
            <p:ph type="ftr" sz="quarter" idx="11"/>
          </p:nvPr>
        </p:nvSpPr>
        <p:spPr>
          <a:xfrm>
            <a:off x="4200861" y="6319838"/>
            <a:ext cx="3982781" cy="365125"/>
          </a:xfrm>
        </p:spPr>
        <p:txBody>
          <a:bodyPr rtlCol="0"/>
          <a:lstStyle/>
          <a:p>
            <a:pPr rtl="0"/>
            <a:r>
              <a:rPr lang="fr-FR"/>
              <a:t>TITRE DE LA PRÉSENTATION</a:t>
            </a:r>
          </a:p>
        </p:txBody>
      </p:sp>
      <p:sp>
        <p:nvSpPr>
          <p:cNvPr id="16" name="Espace réservé du numéro de diapositive 15">
            <a:extLst>
              <a:ext uri="{FF2B5EF4-FFF2-40B4-BE49-F238E27FC236}">
                <a16:creationId xmlns:a16="http://schemas.microsoft.com/office/drawing/2014/main" id="{6533EEB3-A562-4A55-A6CD-C406E09B2316}"/>
              </a:ext>
            </a:extLst>
          </p:cNvPr>
          <p:cNvSpPr>
            <a:spLocks noGrp="1"/>
          </p:cNvSpPr>
          <p:nvPr>
            <p:ph type="sldNum" sz="quarter" idx="12"/>
          </p:nvPr>
        </p:nvSpPr>
        <p:spPr>
          <a:xfrm>
            <a:off x="11190806" y="6324600"/>
            <a:ext cx="799078" cy="365125"/>
          </a:xfrm>
        </p:spPr>
        <p:txBody>
          <a:bodyPr rtlCol="0"/>
          <a:lstStyle/>
          <a:p>
            <a:pPr rtl="0"/>
            <a:fld id="{11A71338-8BA2-4C79-A6C5-5A8E30081D0C}" type="slidenum">
              <a:rPr lang="fr-FR" smtClean="0"/>
              <a:pPr rtl="0"/>
              <a:t>12</a:t>
            </a:fld>
            <a:endParaRPr lang="fr-FR"/>
          </a:p>
        </p:txBody>
      </p:sp>
    </p:spTree>
    <p:extLst>
      <p:ext uri="{BB962C8B-B14F-4D97-AF65-F5344CB8AC3E}">
        <p14:creationId xmlns:p14="http://schemas.microsoft.com/office/powerpoint/2010/main" val="4039246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A759141C-1B55-4299-A850-4D8621A5EFD4}"/>
              </a:ext>
            </a:extLst>
          </p:cNvPr>
          <p:cNvSpPr>
            <a:spLocks noGrp="1"/>
          </p:cNvSpPr>
          <p:nvPr>
            <p:ph type="ctrTitle"/>
          </p:nvPr>
        </p:nvSpPr>
        <p:spPr>
          <a:xfrm>
            <a:off x="453142" y="725467"/>
            <a:ext cx="6028339" cy="1933899"/>
          </a:xfrm>
        </p:spPr>
        <p:txBody>
          <a:bodyPr rtlCol="0">
            <a:normAutofit/>
          </a:bodyPr>
          <a:lstStyle/>
          <a:p>
            <a:pPr rtl="0"/>
            <a:r>
              <a:rPr lang="fr-FR"/>
              <a:t>Résumé</a:t>
            </a:r>
          </a:p>
        </p:txBody>
      </p:sp>
      <p:sp>
        <p:nvSpPr>
          <p:cNvPr id="11" name="Sous-titre 10">
            <a:extLst>
              <a:ext uri="{FF2B5EF4-FFF2-40B4-BE49-F238E27FC236}">
                <a16:creationId xmlns:a16="http://schemas.microsoft.com/office/drawing/2014/main" id="{E8F7DCF9-2134-48C6-884C-E431D040E1E2}"/>
              </a:ext>
            </a:extLst>
          </p:cNvPr>
          <p:cNvSpPr>
            <a:spLocks noGrp="1"/>
          </p:cNvSpPr>
          <p:nvPr>
            <p:ph type="subTitle" idx="1"/>
          </p:nvPr>
        </p:nvSpPr>
        <p:spPr>
          <a:xfrm>
            <a:off x="453142" y="2887800"/>
            <a:ext cx="6028339" cy="2942987"/>
          </a:xfrm>
        </p:spPr>
        <p:txBody>
          <a:bodyPr rtlCol="0"/>
          <a:lstStyle/>
          <a:p>
            <a:pPr rtl="0"/>
            <a:r>
              <a:rPr lang="fr-FR"/>
              <a:t>Avec PowerPoint, vous pouvez créer des présentations, puis partager votre travail avec d’autres personnes, où qu’elles soient. Tapez ici le texte souhaité pour commencer. Vous pouvez également ajouter des images, des dessins et des vidéos sur ce modèle. Enregistrez sur OneDrive, puis accédez à vos présentations depuis votre ordinateur, depuis votre tablette ou depuis votre téléphone. </a:t>
            </a:r>
          </a:p>
        </p:txBody>
      </p:sp>
      <p:sp>
        <p:nvSpPr>
          <p:cNvPr id="15" name="Espace réservé de la date 14">
            <a:extLst>
              <a:ext uri="{FF2B5EF4-FFF2-40B4-BE49-F238E27FC236}">
                <a16:creationId xmlns:a16="http://schemas.microsoft.com/office/drawing/2014/main" id="{F0B1D64A-4BCA-40E9-8D9F-56E3FA5A734D}"/>
              </a:ext>
            </a:extLst>
          </p:cNvPr>
          <p:cNvSpPr>
            <a:spLocks noGrp="1"/>
          </p:cNvSpPr>
          <p:nvPr>
            <p:ph type="dt" sz="half" idx="10"/>
          </p:nvPr>
        </p:nvSpPr>
        <p:spPr>
          <a:xfrm>
            <a:off x="457200" y="6324600"/>
            <a:ext cx="2560220" cy="365125"/>
          </a:xfrm>
        </p:spPr>
        <p:txBody>
          <a:bodyPr rtlCol="0"/>
          <a:lstStyle/>
          <a:p>
            <a:pPr rtl="0"/>
            <a:r>
              <a:rPr lang="fr-FR"/>
              <a:t>02/02/20XX</a:t>
            </a:r>
          </a:p>
        </p:txBody>
      </p:sp>
      <p:pic>
        <p:nvPicPr>
          <p:cNvPr id="19" name="Espace réservé d’image 18" descr="100 % inscrit sur un tableau noir">
            <a:extLst>
              <a:ext uri="{FF2B5EF4-FFF2-40B4-BE49-F238E27FC236}">
                <a16:creationId xmlns:a16="http://schemas.microsoft.com/office/drawing/2014/main" id="{2F8DE87B-3DAA-4376-9698-D6A49CEC19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7194414" y="0"/>
            <a:ext cx="4997586" cy="2282888"/>
          </a:xfrm>
        </p:spPr>
      </p:pic>
      <p:pic>
        <p:nvPicPr>
          <p:cNvPr id="24" name="Espace réservé d’image 23" descr="Personne avec un casque audio en train de regarder un ordinateur portable">
            <a:extLst>
              <a:ext uri="{FF2B5EF4-FFF2-40B4-BE49-F238E27FC236}">
                <a16:creationId xmlns:a16="http://schemas.microsoft.com/office/drawing/2014/main" id="{33B9FAC2-EF3F-4A62-83A4-1D6577462BAB}"/>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7191774" y="2286000"/>
            <a:ext cx="5000226" cy="2282888"/>
          </a:xfrm>
        </p:spPr>
      </p:pic>
      <p:pic>
        <p:nvPicPr>
          <p:cNvPr id="29" name="Espace réservé d’image 28" descr="Papier de test et crayon">
            <a:extLst>
              <a:ext uri="{FF2B5EF4-FFF2-40B4-BE49-F238E27FC236}">
                <a16:creationId xmlns:a16="http://schemas.microsoft.com/office/drawing/2014/main" id="{69FBC014-8006-4626-AC29-BDEECCFD69B9}"/>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7190232" y="4572000"/>
            <a:ext cx="5001768" cy="2286000"/>
          </a:xfrm>
        </p:spPr>
      </p:pic>
      <p:sp>
        <p:nvSpPr>
          <p:cNvPr id="16" name="Espace réservé du pied de page 15">
            <a:extLst>
              <a:ext uri="{FF2B5EF4-FFF2-40B4-BE49-F238E27FC236}">
                <a16:creationId xmlns:a16="http://schemas.microsoft.com/office/drawing/2014/main" id="{C2433C4E-0FA1-443F-9A12-FB582996F849}"/>
              </a:ext>
            </a:extLst>
          </p:cNvPr>
          <p:cNvSpPr>
            <a:spLocks noGrp="1"/>
          </p:cNvSpPr>
          <p:nvPr>
            <p:ph type="ftr" sz="quarter" idx="11"/>
          </p:nvPr>
        </p:nvSpPr>
        <p:spPr>
          <a:xfrm>
            <a:off x="4200861" y="6319838"/>
            <a:ext cx="3982781" cy="365125"/>
          </a:xfrm>
        </p:spPr>
        <p:txBody>
          <a:bodyPr rtlCol="0"/>
          <a:lstStyle/>
          <a:p>
            <a:pPr rtl="0"/>
            <a:r>
              <a:rPr lang="fr-FR"/>
              <a:t>TITRE DE LA PRÉSENTATION</a:t>
            </a:r>
          </a:p>
        </p:txBody>
      </p:sp>
      <p:sp>
        <p:nvSpPr>
          <p:cNvPr id="17" name="Espace réservé du numéro de diapositive 16">
            <a:extLst>
              <a:ext uri="{FF2B5EF4-FFF2-40B4-BE49-F238E27FC236}">
                <a16:creationId xmlns:a16="http://schemas.microsoft.com/office/drawing/2014/main" id="{2721C696-EE3B-4915-93E1-66DF2BFAA704}"/>
              </a:ext>
            </a:extLst>
          </p:cNvPr>
          <p:cNvSpPr>
            <a:spLocks noGrp="1"/>
          </p:cNvSpPr>
          <p:nvPr>
            <p:ph type="sldNum" sz="quarter" idx="12"/>
          </p:nvPr>
        </p:nvSpPr>
        <p:spPr>
          <a:xfrm>
            <a:off x="11190806" y="6324600"/>
            <a:ext cx="799078" cy="365125"/>
          </a:xfrm>
        </p:spPr>
        <p:txBody>
          <a:bodyPr rtlCol="0"/>
          <a:lstStyle/>
          <a:p>
            <a:pPr rtl="0"/>
            <a:fld id="{11A71338-8BA2-4C79-A6C5-5A8E30081D0C}" type="slidenum">
              <a:rPr lang="fr-FR" smtClean="0"/>
              <a:pPr rtl="0"/>
              <a:t>13</a:t>
            </a:fld>
            <a:endParaRPr lang="fr-FR"/>
          </a:p>
        </p:txBody>
      </p:sp>
    </p:spTree>
    <p:extLst>
      <p:ext uri="{BB962C8B-B14F-4D97-AF65-F5344CB8AC3E}">
        <p14:creationId xmlns:p14="http://schemas.microsoft.com/office/powerpoint/2010/main" val="638530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re 53">
            <a:extLst>
              <a:ext uri="{FF2B5EF4-FFF2-40B4-BE49-F238E27FC236}">
                <a16:creationId xmlns:a16="http://schemas.microsoft.com/office/drawing/2014/main" id="{DBE49DF2-C4C7-4EC0-BF95-00C033956ED5}"/>
              </a:ext>
            </a:extLst>
          </p:cNvPr>
          <p:cNvSpPr>
            <a:spLocks noGrp="1"/>
          </p:cNvSpPr>
          <p:nvPr>
            <p:ph type="title"/>
          </p:nvPr>
        </p:nvSpPr>
        <p:spPr>
          <a:xfrm>
            <a:off x="444604" y="689389"/>
            <a:ext cx="5465225" cy="2637455"/>
          </a:xfrm>
        </p:spPr>
        <p:txBody>
          <a:bodyPr rtlCol="0"/>
          <a:lstStyle/>
          <a:p>
            <a:pPr rtl="0"/>
            <a:r>
              <a:rPr lang="fr-FR" dirty="0"/>
              <a:t>Merci</a:t>
            </a:r>
          </a:p>
        </p:txBody>
      </p:sp>
      <p:sp>
        <p:nvSpPr>
          <p:cNvPr id="2" name="Sous-titre 1">
            <a:extLst>
              <a:ext uri="{FF2B5EF4-FFF2-40B4-BE49-F238E27FC236}">
                <a16:creationId xmlns:a16="http://schemas.microsoft.com/office/drawing/2014/main" id="{39D912AE-424A-49C1-ACDE-5F01791140B1}"/>
              </a:ext>
            </a:extLst>
          </p:cNvPr>
          <p:cNvSpPr>
            <a:spLocks noGrp="1"/>
          </p:cNvSpPr>
          <p:nvPr>
            <p:ph type="subTitle" idx="1"/>
          </p:nvPr>
        </p:nvSpPr>
        <p:spPr>
          <a:xfrm>
            <a:off x="453142" y="3602038"/>
            <a:ext cx="5414255" cy="1560594"/>
          </a:xfrm>
        </p:spPr>
        <p:txBody>
          <a:bodyPr rtlCol="0"/>
          <a:lstStyle/>
          <a:p>
            <a:pPr rtl="0"/>
            <a:r>
              <a:rPr lang="fr-FR"/>
              <a:t>Nom du présentateur</a:t>
            </a:r>
          </a:p>
          <a:p>
            <a:pPr rtl="0"/>
            <a:r>
              <a:rPr lang="fr-FR"/>
              <a:t>E-mail</a:t>
            </a:r>
          </a:p>
          <a:p>
            <a:pPr rtl="0"/>
            <a:r>
              <a:rPr lang="fr-FR"/>
              <a:t>Site web</a:t>
            </a:r>
          </a:p>
        </p:txBody>
      </p:sp>
      <p:sp>
        <p:nvSpPr>
          <p:cNvPr id="5" name="Espace réservé de la date 4">
            <a:extLst>
              <a:ext uri="{FF2B5EF4-FFF2-40B4-BE49-F238E27FC236}">
                <a16:creationId xmlns:a16="http://schemas.microsoft.com/office/drawing/2014/main" id="{19D4122A-7E05-408B-9546-A9E085CE8124}"/>
              </a:ext>
            </a:extLst>
          </p:cNvPr>
          <p:cNvSpPr>
            <a:spLocks noGrp="1"/>
          </p:cNvSpPr>
          <p:nvPr>
            <p:ph type="dt" sz="half" idx="10"/>
          </p:nvPr>
        </p:nvSpPr>
        <p:spPr>
          <a:xfrm>
            <a:off x="457200" y="6324600"/>
            <a:ext cx="2560220" cy="365125"/>
          </a:xfrm>
        </p:spPr>
        <p:txBody>
          <a:bodyPr rtlCol="0"/>
          <a:lstStyle/>
          <a:p>
            <a:pPr rtl="0"/>
            <a:r>
              <a:rPr lang="fr-FR"/>
              <a:t>02/02/20XX</a:t>
            </a:r>
          </a:p>
        </p:txBody>
      </p:sp>
      <p:pic>
        <p:nvPicPr>
          <p:cNvPr id="23" name="Espace réservé d’image 22" descr="Personne en train d’écrire sur un bureau ">
            <a:extLst>
              <a:ext uri="{FF2B5EF4-FFF2-40B4-BE49-F238E27FC236}">
                <a16:creationId xmlns:a16="http://schemas.microsoft.com/office/drawing/2014/main" id="{AFE73D3A-07DF-48F7-99A6-5D29F73D85C9}"/>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5996630" y="443884"/>
            <a:ext cx="5909831" cy="5879389"/>
          </a:xfrm>
        </p:spPr>
      </p:pic>
      <p:sp>
        <p:nvSpPr>
          <p:cNvPr id="6" name="Espace réservé du pied de page 5">
            <a:extLst>
              <a:ext uri="{FF2B5EF4-FFF2-40B4-BE49-F238E27FC236}">
                <a16:creationId xmlns:a16="http://schemas.microsoft.com/office/drawing/2014/main" id="{AF988CDF-2A2A-4F8C-9ACC-3EDFAB4560C0}"/>
              </a:ext>
            </a:extLst>
          </p:cNvPr>
          <p:cNvSpPr>
            <a:spLocks noGrp="1"/>
          </p:cNvSpPr>
          <p:nvPr>
            <p:ph type="ftr" sz="quarter" idx="11"/>
          </p:nvPr>
        </p:nvSpPr>
        <p:spPr>
          <a:xfrm>
            <a:off x="4200861" y="6319838"/>
            <a:ext cx="3982781" cy="365125"/>
          </a:xfrm>
        </p:spPr>
        <p:txBody>
          <a:bodyPr rtlCol="0"/>
          <a:lstStyle/>
          <a:p>
            <a:pPr rtl="0"/>
            <a:r>
              <a:rPr lang="fr-FR"/>
              <a:t>TITRE DE LA PRÉSENTATION</a:t>
            </a:r>
          </a:p>
        </p:txBody>
      </p:sp>
      <p:sp>
        <p:nvSpPr>
          <p:cNvPr id="7" name="Espace réservé du numéro de diapositive 6">
            <a:extLst>
              <a:ext uri="{FF2B5EF4-FFF2-40B4-BE49-F238E27FC236}">
                <a16:creationId xmlns:a16="http://schemas.microsoft.com/office/drawing/2014/main" id="{4844C1BF-C224-4BC2-B070-F631007AA5DC}"/>
              </a:ext>
            </a:extLst>
          </p:cNvPr>
          <p:cNvSpPr>
            <a:spLocks noGrp="1"/>
          </p:cNvSpPr>
          <p:nvPr>
            <p:ph type="sldNum" sz="quarter" idx="12"/>
          </p:nvPr>
        </p:nvSpPr>
        <p:spPr>
          <a:xfrm>
            <a:off x="11190806" y="6324600"/>
            <a:ext cx="799078" cy="365125"/>
          </a:xfrm>
        </p:spPr>
        <p:txBody>
          <a:bodyPr rtlCol="0"/>
          <a:lstStyle/>
          <a:p>
            <a:pPr rtl="0"/>
            <a:fld id="{11A71338-8BA2-4C79-A6C5-5A8E30081D0C}" type="slidenum">
              <a:rPr lang="fr-FR" smtClean="0"/>
              <a:pPr rtl="0"/>
              <a:t>14</a:t>
            </a:fld>
            <a:endParaRPr lang="fr-FR"/>
          </a:p>
        </p:txBody>
      </p:sp>
    </p:spTree>
    <p:extLst>
      <p:ext uri="{BB962C8B-B14F-4D97-AF65-F5344CB8AC3E}">
        <p14:creationId xmlns:p14="http://schemas.microsoft.com/office/powerpoint/2010/main" val="1833651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C203056C-3978-965F-BD72-A2520169D0F3}"/>
              </a:ext>
            </a:extLst>
          </p:cNvPr>
          <p:cNvSpPr>
            <a:spLocks noGrp="1"/>
          </p:cNvSpPr>
          <p:nvPr>
            <p:ph type="title"/>
          </p:nvPr>
        </p:nvSpPr>
        <p:spPr/>
        <p:txBody>
          <a:bodyPr/>
          <a:lstStyle/>
          <a:p>
            <a:r>
              <a:rPr lang="it-IT" dirty="0"/>
              <a:t>I primi progetti</a:t>
            </a:r>
            <a:endParaRPr lang="fr-FR" dirty="0"/>
          </a:p>
        </p:txBody>
      </p:sp>
      <p:sp>
        <p:nvSpPr>
          <p:cNvPr id="9" name="Segnaposto contenuto 8">
            <a:extLst>
              <a:ext uri="{FF2B5EF4-FFF2-40B4-BE49-F238E27FC236}">
                <a16:creationId xmlns:a16="http://schemas.microsoft.com/office/drawing/2014/main" id="{DBD00E4F-C3E6-BE19-5AA6-BA98EFAC9341}"/>
              </a:ext>
            </a:extLst>
          </p:cNvPr>
          <p:cNvSpPr>
            <a:spLocks noGrp="1"/>
          </p:cNvSpPr>
          <p:nvPr>
            <p:ph sz="quarter" idx="13"/>
          </p:nvPr>
        </p:nvSpPr>
        <p:spPr/>
        <p:txBody>
          <a:bodyPr/>
          <a:lstStyle/>
          <a:p>
            <a:pPr marL="342900" indent="-342900">
              <a:buFont typeface="Arial" panose="020B0604020202020204" pitchFamily="34" charset="0"/>
              <a:buChar char="•"/>
            </a:pPr>
            <a:r>
              <a:rPr lang="it-IT" dirty="0"/>
              <a:t>Hello World</a:t>
            </a:r>
          </a:p>
          <a:p>
            <a:pPr marL="342900" indent="-342900">
              <a:buFont typeface="Arial" panose="020B0604020202020204" pitchFamily="34" charset="0"/>
              <a:buChar char="•"/>
            </a:pPr>
            <a:r>
              <a:rPr lang="it-IT" dirty="0"/>
              <a:t>Blink</a:t>
            </a:r>
            <a:endParaRPr lang="fr-FR" dirty="0"/>
          </a:p>
        </p:txBody>
      </p:sp>
      <p:sp>
        <p:nvSpPr>
          <p:cNvPr id="5" name="Segnaposto data 4">
            <a:extLst>
              <a:ext uri="{FF2B5EF4-FFF2-40B4-BE49-F238E27FC236}">
                <a16:creationId xmlns:a16="http://schemas.microsoft.com/office/drawing/2014/main" id="{85B3ACE5-8D7E-346B-7D5C-E7CCE470F774}"/>
              </a:ext>
            </a:extLst>
          </p:cNvPr>
          <p:cNvSpPr>
            <a:spLocks noGrp="1"/>
          </p:cNvSpPr>
          <p:nvPr>
            <p:ph type="dt" sz="half" idx="10"/>
          </p:nvPr>
        </p:nvSpPr>
        <p:spPr/>
        <p:txBody>
          <a:bodyPr/>
          <a:lstStyle/>
          <a:p>
            <a:pPr rtl="0"/>
            <a:r>
              <a:rPr lang="fr-FR" noProof="0"/>
              <a:t>02/02/20XX</a:t>
            </a:r>
          </a:p>
        </p:txBody>
      </p:sp>
      <p:sp>
        <p:nvSpPr>
          <p:cNvPr id="6" name="Segnaposto piè di pagina 5">
            <a:extLst>
              <a:ext uri="{FF2B5EF4-FFF2-40B4-BE49-F238E27FC236}">
                <a16:creationId xmlns:a16="http://schemas.microsoft.com/office/drawing/2014/main" id="{B321122D-66BC-54E2-7F85-A02DC4893161}"/>
              </a:ext>
            </a:extLst>
          </p:cNvPr>
          <p:cNvSpPr>
            <a:spLocks noGrp="1"/>
          </p:cNvSpPr>
          <p:nvPr>
            <p:ph type="ftr" sz="quarter" idx="11"/>
          </p:nvPr>
        </p:nvSpPr>
        <p:spPr/>
        <p:txBody>
          <a:bodyPr/>
          <a:lstStyle/>
          <a:p>
            <a:pPr rtl="0"/>
            <a:r>
              <a:rPr lang="fr-FR" noProof="0"/>
              <a:t>TITRE DE LA PRÉSENTATION</a:t>
            </a:r>
          </a:p>
        </p:txBody>
      </p:sp>
      <p:sp>
        <p:nvSpPr>
          <p:cNvPr id="7" name="Segnaposto numero diapositiva 6">
            <a:extLst>
              <a:ext uri="{FF2B5EF4-FFF2-40B4-BE49-F238E27FC236}">
                <a16:creationId xmlns:a16="http://schemas.microsoft.com/office/drawing/2014/main" id="{D927E205-E42F-41C0-3296-B7B8B878DE59}"/>
              </a:ext>
            </a:extLst>
          </p:cNvPr>
          <p:cNvSpPr>
            <a:spLocks noGrp="1"/>
          </p:cNvSpPr>
          <p:nvPr>
            <p:ph type="sldNum" sz="quarter" idx="12"/>
          </p:nvPr>
        </p:nvSpPr>
        <p:spPr/>
        <p:txBody>
          <a:bodyPr/>
          <a:lstStyle/>
          <a:p>
            <a:pPr rtl="0"/>
            <a:fld id="{11A71338-8BA2-4C79-A6C5-5A8E30081D0C}" type="slidenum">
              <a:rPr lang="fr-FR" noProof="0" smtClean="0"/>
              <a:pPr rtl="0"/>
              <a:t>2</a:t>
            </a:fld>
            <a:endParaRPr lang="fr-FR" noProof="0"/>
          </a:p>
        </p:txBody>
      </p:sp>
    </p:spTree>
    <p:extLst>
      <p:ext uri="{BB962C8B-B14F-4D97-AF65-F5344CB8AC3E}">
        <p14:creationId xmlns:p14="http://schemas.microsoft.com/office/powerpoint/2010/main" val="1566139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a:extLst>
              <a:ext uri="{FF2B5EF4-FFF2-40B4-BE49-F238E27FC236}">
                <a16:creationId xmlns:a16="http://schemas.microsoft.com/office/drawing/2014/main" id="{2C78657F-90AD-4505-B0A9-4FB8B5AE5AB1}"/>
              </a:ext>
            </a:extLst>
          </p:cNvPr>
          <p:cNvSpPr>
            <a:spLocks noGrp="1"/>
          </p:cNvSpPr>
          <p:nvPr>
            <p:ph type="title"/>
          </p:nvPr>
        </p:nvSpPr>
        <p:spPr>
          <a:xfrm>
            <a:off x="457200" y="725467"/>
            <a:ext cx="5410197" cy="1982171"/>
          </a:xfrm>
        </p:spPr>
        <p:txBody>
          <a:bodyPr rtlCol="0"/>
          <a:lstStyle/>
          <a:p>
            <a:pPr rtl="0"/>
            <a:r>
              <a:rPr lang="fr-FR" dirty="0" err="1"/>
              <a:t>Introduzione</a:t>
            </a:r>
            <a:endParaRPr lang="fr-FR" dirty="0"/>
          </a:p>
        </p:txBody>
      </p:sp>
      <p:sp>
        <p:nvSpPr>
          <p:cNvPr id="12" name="Espace réservé du contenu 11">
            <a:extLst>
              <a:ext uri="{FF2B5EF4-FFF2-40B4-BE49-F238E27FC236}">
                <a16:creationId xmlns:a16="http://schemas.microsoft.com/office/drawing/2014/main" id="{ECCFA51B-E7CF-4281-8CF6-3036F63B7B0A}"/>
              </a:ext>
            </a:extLst>
          </p:cNvPr>
          <p:cNvSpPr>
            <a:spLocks noGrp="1"/>
          </p:cNvSpPr>
          <p:nvPr>
            <p:ph sz="quarter" idx="15"/>
          </p:nvPr>
        </p:nvSpPr>
        <p:spPr>
          <a:xfrm>
            <a:off x="453104" y="2957665"/>
            <a:ext cx="5543524" cy="3358733"/>
          </a:xfrm>
        </p:spPr>
        <p:txBody>
          <a:bodyPr rtlCol="0">
            <a:normAutofit/>
          </a:bodyPr>
          <a:lstStyle/>
          <a:p>
            <a:pPr rtl="0"/>
            <a:r>
              <a:rPr lang="fr-FR"/>
              <a:t>Avec PowerPoint, vous pouvez créer des présentations et partager votre travail avec d’autres personnes, où qu’elles soient. Tapez ici le texte souhaité pour commencer. Vous pouvez également ajouter des images, des dessins et des vidéos sur ce modèle. Enregistrez sur OneDrive, puis accédez à vos présentations depuis votre ordinateur, depuis votre tablette ou depuis votre téléphone. </a:t>
            </a:r>
          </a:p>
        </p:txBody>
      </p:sp>
      <p:pic>
        <p:nvPicPr>
          <p:cNvPr id="17" name="Espace réservé d’image 16" descr="Calculatrice, trombone, cutter">
            <a:extLst>
              <a:ext uri="{FF2B5EF4-FFF2-40B4-BE49-F238E27FC236}">
                <a16:creationId xmlns:a16="http://schemas.microsoft.com/office/drawing/2014/main" id="{AE1F44BF-5663-4B40-9FEB-0B4FDA1A9FEF}"/>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619875" y="725487"/>
            <a:ext cx="5388490" cy="5519467"/>
          </a:xfrm>
        </p:spPr>
      </p:pic>
      <p:sp>
        <p:nvSpPr>
          <p:cNvPr id="14" name="Espace réservé de la date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rtlCol="0"/>
          <a:lstStyle/>
          <a:p>
            <a:pPr rtl="0"/>
            <a:r>
              <a:rPr lang="fr-FR"/>
              <a:t>02/02/20XX</a:t>
            </a:r>
          </a:p>
        </p:txBody>
      </p:sp>
      <p:sp>
        <p:nvSpPr>
          <p:cNvPr id="15" name="Espace réservé du pied de page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rtlCol="0"/>
          <a:lstStyle/>
          <a:p>
            <a:pPr rtl="0"/>
            <a:r>
              <a:rPr lang="fr-FR"/>
              <a:t>TITRE DE LA PRÉSENTATION</a:t>
            </a:r>
          </a:p>
        </p:txBody>
      </p:sp>
      <p:sp>
        <p:nvSpPr>
          <p:cNvPr id="16" name="Espace réservé du numéro de diapositive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rtlCol="0"/>
          <a:lstStyle/>
          <a:p>
            <a:pPr rtl="0"/>
            <a:fld id="{11A71338-8BA2-4C79-A6C5-5A8E30081D0C}" type="slidenum">
              <a:rPr lang="fr-FR" smtClean="0"/>
              <a:pPr rtl="0"/>
              <a:t>3</a:t>
            </a:fld>
            <a:endParaRPr lang="fr-FR"/>
          </a:p>
        </p:txBody>
      </p:sp>
    </p:spTree>
    <p:extLst>
      <p:ext uri="{BB962C8B-B14F-4D97-AF65-F5344CB8AC3E}">
        <p14:creationId xmlns:p14="http://schemas.microsoft.com/office/powerpoint/2010/main" val="3465617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6E373538-F429-4D6C-BCA4-1AF41CA65DC5}"/>
              </a:ext>
            </a:extLst>
          </p:cNvPr>
          <p:cNvSpPr>
            <a:spLocks noGrp="1"/>
          </p:cNvSpPr>
          <p:nvPr>
            <p:ph type="title"/>
          </p:nvPr>
        </p:nvSpPr>
        <p:spPr>
          <a:xfrm>
            <a:off x="457200" y="3520914"/>
            <a:ext cx="5552414" cy="2727486"/>
          </a:xfrm>
        </p:spPr>
        <p:txBody>
          <a:bodyPr rtlCol="0"/>
          <a:lstStyle/>
          <a:p>
            <a:pPr rtl="0"/>
            <a:r>
              <a:rPr lang="fr-FR"/>
              <a:t>Ordre du jour</a:t>
            </a:r>
          </a:p>
        </p:txBody>
      </p:sp>
      <p:pic>
        <p:nvPicPr>
          <p:cNvPr id="16" name="Espace réservé d’image 15" descr="Bureaux, crayons et livres sur une table en bois">
            <a:extLst>
              <a:ext uri="{FF2B5EF4-FFF2-40B4-BE49-F238E27FC236}">
                <a16:creationId xmlns:a16="http://schemas.microsoft.com/office/drawing/2014/main" id="{530E2939-7141-45BF-9EC1-F7E0536B16C4}"/>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90500" y="195263"/>
            <a:ext cx="5837238" cy="2960687"/>
          </a:xfrm>
        </p:spPr>
      </p:pic>
      <p:pic>
        <p:nvPicPr>
          <p:cNvPr id="3" name="Espace réservé d’image 2" descr="Personnes en train de travailler et de discuter, bibliothèque">
            <a:extLst>
              <a:ext uri="{FF2B5EF4-FFF2-40B4-BE49-F238E27FC236}">
                <a16:creationId xmlns:a16="http://schemas.microsoft.com/office/drawing/2014/main" id="{C45C634B-D025-40A6-AD06-5E5FE8BB6EA9}"/>
              </a:ext>
            </a:extLst>
          </p:cNvPr>
          <p:cNvPicPr>
            <a:picLocks noGrp="1" noChangeAspect="1"/>
          </p:cNvPicPr>
          <p:nvPr>
            <p:ph type="pic" sz="quarter" idx="14"/>
          </p:nvPr>
        </p:nvPicPr>
        <p:blipFill rotWithShape="1">
          <a:blip r:embed="rId4"/>
          <a:srcRect t="11644" b="11644"/>
          <a:stretch/>
        </p:blipFill>
        <p:spPr>
          <a:xfrm>
            <a:off x="6164265" y="184840"/>
            <a:ext cx="5841996" cy="2987199"/>
          </a:xfrm>
        </p:spPr>
      </p:pic>
      <p:sp>
        <p:nvSpPr>
          <p:cNvPr id="12" name="Espace réservé du contenu 11">
            <a:extLst>
              <a:ext uri="{FF2B5EF4-FFF2-40B4-BE49-F238E27FC236}">
                <a16:creationId xmlns:a16="http://schemas.microsoft.com/office/drawing/2014/main" id="{0EFA4165-8A1E-438E-9708-21F5EB58C422}"/>
              </a:ext>
            </a:extLst>
          </p:cNvPr>
          <p:cNvSpPr>
            <a:spLocks noGrp="1"/>
          </p:cNvSpPr>
          <p:nvPr>
            <p:ph sz="quarter" idx="15"/>
          </p:nvPr>
        </p:nvSpPr>
        <p:spPr>
          <a:xfrm>
            <a:off x="6189663" y="3525611"/>
            <a:ext cx="5816600" cy="2720975"/>
          </a:xfrm>
        </p:spPr>
        <p:txBody>
          <a:bodyPr rtlCol="0">
            <a:normAutofit/>
          </a:bodyPr>
          <a:lstStyle/>
          <a:p>
            <a:pPr rtl="0"/>
            <a:r>
              <a:rPr lang="fr-FR" dirty="0"/>
              <a:t>Thème un</a:t>
            </a:r>
          </a:p>
          <a:p>
            <a:pPr rtl="0"/>
            <a:r>
              <a:rPr lang="fr-FR" dirty="0"/>
              <a:t>Thème deux</a:t>
            </a:r>
          </a:p>
          <a:p>
            <a:pPr rtl="0"/>
            <a:r>
              <a:rPr lang="fr-FR" dirty="0"/>
              <a:t>Thème trois</a:t>
            </a:r>
          </a:p>
          <a:p>
            <a:pPr rtl="0"/>
            <a:r>
              <a:rPr lang="fr-FR" dirty="0"/>
              <a:t>Thème quatre</a:t>
            </a:r>
          </a:p>
          <a:p>
            <a:pPr rtl="0"/>
            <a:r>
              <a:rPr lang="fr-FR" dirty="0"/>
              <a:t>Thème cinq</a:t>
            </a:r>
          </a:p>
        </p:txBody>
      </p:sp>
      <p:sp>
        <p:nvSpPr>
          <p:cNvPr id="17" name="Espace réservé de la date 16">
            <a:extLst>
              <a:ext uri="{FF2B5EF4-FFF2-40B4-BE49-F238E27FC236}">
                <a16:creationId xmlns:a16="http://schemas.microsoft.com/office/drawing/2014/main" id="{747D76C8-F234-4DEE-A20C-A545F39C0DD0}"/>
              </a:ext>
            </a:extLst>
          </p:cNvPr>
          <p:cNvSpPr>
            <a:spLocks noGrp="1"/>
          </p:cNvSpPr>
          <p:nvPr>
            <p:ph type="dt" sz="half" idx="10"/>
          </p:nvPr>
        </p:nvSpPr>
        <p:spPr>
          <a:xfrm>
            <a:off x="457200" y="6324600"/>
            <a:ext cx="2560220" cy="365125"/>
          </a:xfrm>
        </p:spPr>
        <p:txBody>
          <a:bodyPr rtlCol="0"/>
          <a:lstStyle/>
          <a:p>
            <a:pPr rtl="0"/>
            <a:r>
              <a:rPr lang="fr-FR"/>
              <a:t>02/02/20XX</a:t>
            </a:r>
          </a:p>
        </p:txBody>
      </p:sp>
      <p:sp>
        <p:nvSpPr>
          <p:cNvPr id="18" name="Espace réservé du pied de page 17">
            <a:extLst>
              <a:ext uri="{FF2B5EF4-FFF2-40B4-BE49-F238E27FC236}">
                <a16:creationId xmlns:a16="http://schemas.microsoft.com/office/drawing/2014/main" id="{4C12A37B-898B-4E94-B678-E56B402FC999}"/>
              </a:ext>
            </a:extLst>
          </p:cNvPr>
          <p:cNvSpPr>
            <a:spLocks noGrp="1"/>
          </p:cNvSpPr>
          <p:nvPr>
            <p:ph type="ftr" sz="quarter" idx="11"/>
          </p:nvPr>
        </p:nvSpPr>
        <p:spPr>
          <a:xfrm>
            <a:off x="4200861" y="6319838"/>
            <a:ext cx="3982781" cy="365125"/>
          </a:xfrm>
        </p:spPr>
        <p:txBody>
          <a:bodyPr rtlCol="0"/>
          <a:lstStyle/>
          <a:p>
            <a:pPr rtl="0"/>
            <a:r>
              <a:rPr lang="fr-FR"/>
              <a:t>TITRE DE LA PRÉSENTATION</a:t>
            </a:r>
          </a:p>
        </p:txBody>
      </p:sp>
      <p:sp>
        <p:nvSpPr>
          <p:cNvPr id="19" name="Espace réservé du numéro de diapositive 18">
            <a:extLst>
              <a:ext uri="{FF2B5EF4-FFF2-40B4-BE49-F238E27FC236}">
                <a16:creationId xmlns:a16="http://schemas.microsoft.com/office/drawing/2014/main" id="{908AAFE0-78EC-42BD-A61D-EA2275EADC40}"/>
              </a:ext>
            </a:extLst>
          </p:cNvPr>
          <p:cNvSpPr>
            <a:spLocks noGrp="1"/>
          </p:cNvSpPr>
          <p:nvPr>
            <p:ph type="sldNum" sz="quarter" idx="12"/>
          </p:nvPr>
        </p:nvSpPr>
        <p:spPr>
          <a:xfrm>
            <a:off x="11190806" y="6324600"/>
            <a:ext cx="799078" cy="365125"/>
          </a:xfrm>
        </p:spPr>
        <p:txBody>
          <a:bodyPr rtlCol="0"/>
          <a:lstStyle/>
          <a:p>
            <a:pPr rtl="0"/>
            <a:fld id="{11A71338-8BA2-4C79-A6C5-5A8E30081D0C}" type="slidenum">
              <a:rPr lang="fr-FR" smtClean="0"/>
              <a:pPr rtl="0"/>
              <a:t>4</a:t>
            </a:fld>
            <a:endParaRPr lang="fr-FR"/>
          </a:p>
        </p:txBody>
      </p:sp>
    </p:spTree>
    <p:extLst>
      <p:ext uri="{BB962C8B-B14F-4D97-AF65-F5344CB8AC3E}">
        <p14:creationId xmlns:p14="http://schemas.microsoft.com/office/powerpoint/2010/main" val="191244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CD84B76E-1817-4FCB-88F9-1F38E5FEAA17}"/>
              </a:ext>
            </a:extLst>
          </p:cNvPr>
          <p:cNvSpPr>
            <a:spLocks noGrp="1"/>
          </p:cNvSpPr>
          <p:nvPr>
            <p:ph type="ctrTitle"/>
          </p:nvPr>
        </p:nvSpPr>
        <p:spPr>
          <a:xfrm>
            <a:off x="-9890" y="1"/>
            <a:ext cx="6168182" cy="6858000"/>
          </a:xfrm>
        </p:spPr>
        <p:txBody>
          <a:bodyPr rtlCol="0"/>
          <a:lstStyle/>
          <a:p>
            <a:pPr rtl="0"/>
            <a:r>
              <a:rPr lang="fr-FR"/>
              <a:t>Thème un</a:t>
            </a:r>
          </a:p>
        </p:txBody>
      </p:sp>
      <p:pic>
        <p:nvPicPr>
          <p:cNvPr id="2" name="Espace réservé d’image 1" descr="Gros plan d’une calculatrice ">
            <a:extLst>
              <a:ext uri="{FF2B5EF4-FFF2-40B4-BE49-F238E27FC236}">
                <a16:creationId xmlns:a16="http://schemas.microsoft.com/office/drawing/2014/main" id="{9DFACFE7-25D7-4C23-8F57-9A4B28D6EE63}"/>
              </a:ext>
            </a:extLst>
          </p:cNvPr>
          <p:cNvPicPr>
            <a:picLocks noGrp="1" noChangeAspect="1"/>
          </p:cNvPicPr>
          <p:nvPr>
            <p:ph type="pic" sz="quarter" idx="10"/>
          </p:nvPr>
        </p:nvPicPr>
        <p:blipFill rotWithShape="1">
          <a:blip r:embed="rId3"/>
          <a:srcRect l="13604" r="13604"/>
          <a:stretch/>
        </p:blipFill>
        <p:spPr>
          <a:xfrm>
            <a:off x="4657725" y="0"/>
            <a:ext cx="7534275" cy="6857999"/>
          </a:xfrm>
        </p:spPr>
      </p:pic>
      <p:sp>
        <p:nvSpPr>
          <p:cNvPr id="9" name="Sous-titre 8">
            <a:extLst>
              <a:ext uri="{FF2B5EF4-FFF2-40B4-BE49-F238E27FC236}">
                <a16:creationId xmlns:a16="http://schemas.microsoft.com/office/drawing/2014/main" id="{62922A0C-B599-4443-A7B4-8AFF6658A57D}"/>
              </a:ext>
            </a:extLst>
          </p:cNvPr>
          <p:cNvSpPr>
            <a:spLocks noGrp="1"/>
          </p:cNvSpPr>
          <p:nvPr>
            <p:ph type="subTitle" idx="1"/>
          </p:nvPr>
        </p:nvSpPr>
        <p:spPr>
          <a:xfrm>
            <a:off x="537410" y="4072044"/>
            <a:ext cx="4567990" cy="1495379"/>
          </a:xfrm>
        </p:spPr>
        <p:txBody>
          <a:bodyPr rtlCol="0"/>
          <a:lstStyle/>
          <a:p>
            <a:pPr rtl="0"/>
            <a:r>
              <a:rPr lang="fr-FR"/>
              <a:t>Sous-titre</a:t>
            </a:r>
          </a:p>
        </p:txBody>
      </p:sp>
      <p:grpSp>
        <p:nvGrpSpPr>
          <p:cNvPr id="50" name="Groupe 49">
            <a:extLst>
              <a:ext uri="{FF2B5EF4-FFF2-40B4-BE49-F238E27FC236}">
                <a16:creationId xmlns:a16="http://schemas.microsoft.com/office/drawing/2014/main" id="{1617A038-E307-4FF8-9DFC-8D289F058A1F}"/>
              </a:ext>
              <a:ext uri="{C183D7F6-B498-43B3-948B-1728B52AA6E4}">
                <adec:decorative xmlns:adec="http://schemas.microsoft.com/office/drawing/2017/decorative" val="1"/>
              </a:ext>
            </a:extLst>
          </p:cNvPr>
          <p:cNvGrpSpPr/>
          <p:nvPr/>
        </p:nvGrpSpPr>
        <p:grpSpPr>
          <a:xfrm>
            <a:off x="-11414" y="-1"/>
            <a:ext cx="12214827" cy="6858000"/>
            <a:chOff x="-6214" y="-1"/>
            <a:chExt cx="12214827" cy="6858000"/>
          </a:xfrm>
        </p:grpSpPr>
        <p:cxnSp>
          <p:nvCxnSpPr>
            <p:cNvPr id="51" name="Connecteur droit 50">
              <a:extLst>
                <a:ext uri="{FF2B5EF4-FFF2-40B4-BE49-F238E27FC236}">
                  <a16:creationId xmlns:a16="http://schemas.microsoft.com/office/drawing/2014/main" id="{8670DFDE-7500-41EF-9E01-0E01C1EB15B6}"/>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Connecteur droit 51">
              <a:extLst>
                <a:ext uri="{FF2B5EF4-FFF2-40B4-BE49-F238E27FC236}">
                  <a16:creationId xmlns:a16="http://schemas.microsoft.com/office/drawing/2014/main" id="{D72480DA-D02A-43BB-81C6-1291773C41F8}"/>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Connecteur droit 52">
              <a:extLst>
                <a:ext uri="{FF2B5EF4-FFF2-40B4-BE49-F238E27FC236}">
                  <a16:creationId xmlns:a16="http://schemas.microsoft.com/office/drawing/2014/main" id="{F5D4C877-8086-42EC-89D7-A02FD4B5ABAE}"/>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Connecteur droit 53">
              <a:extLst>
                <a:ext uri="{FF2B5EF4-FFF2-40B4-BE49-F238E27FC236}">
                  <a16:creationId xmlns:a16="http://schemas.microsoft.com/office/drawing/2014/main" id="{EA085DEF-90A1-401F-BEEF-C5E5B289F903}"/>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Connecteur droit 54">
              <a:extLst>
                <a:ext uri="{FF2B5EF4-FFF2-40B4-BE49-F238E27FC236}">
                  <a16:creationId xmlns:a16="http://schemas.microsoft.com/office/drawing/2014/main" id="{9F143893-EA8F-4079-875B-AB582A9777A9}"/>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Connecteur droit 55">
              <a:extLst>
                <a:ext uri="{FF2B5EF4-FFF2-40B4-BE49-F238E27FC236}">
                  <a16:creationId xmlns:a16="http://schemas.microsoft.com/office/drawing/2014/main" id="{FB99D3FB-2730-4E39-BAEB-FAC29A07E2EC}"/>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Connecteur droit 56">
              <a:extLst>
                <a:ext uri="{FF2B5EF4-FFF2-40B4-BE49-F238E27FC236}">
                  <a16:creationId xmlns:a16="http://schemas.microsoft.com/office/drawing/2014/main" id="{31617A5D-D0C6-453B-9043-239657F3DF6C}"/>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Connecteur droit 57">
              <a:extLst>
                <a:ext uri="{FF2B5EF4-FFF2-40B4-BE49-F238E27FC236}">
                  <a16:creationId xmlns:a16="http://schemas.microsoft.com/office/drawing/2014/main" id="{4D8A6E78-C2B8-4534-ADFF-041821ACAA44}"/>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Connecteur droit 58">
              <a:extLst>
                <a:ext uri="{FF2B5EF4-FFF2-40B4-BE49-F238E27FC236}">
                  <a16:creationId xmlns:a16="http://schemas.microsoft.com/office/drawing/2014/main" id="{2F1E0933-B634-4705-8E46-876C4322381C}"/>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Connecteur droit 59">
              <a:extLst>
                <a:ext uri="{FF2B5EF4-FFF2-40B4-BE49-F238E27FC236}">
                  <a16:creationId xmlns:a16="http://schemas.microsoft.com/office/drawing/2014/main" id="{7C1B78C8-78C8-4937-B115-E2AB464D2221}"/>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Connecteur droit 60">
              <a:extLst>
                <a:ext uri="{FF2B5EF4-FFF2-40B4-BE49-F238E27FC236}">
                  <a16:creationId xmlns:a16="http://schemas.microsoft.com/office/drawing/2014/main" id="{EF212D6F-EE68-412E-9C60-FCB6140F86D2}"/>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Connecteur droit 61">
              <a:extLst>
                <a:ext uri="{FF2B5EF4-FFF2-40B4-BE49-F238E27FC236}">
                  <a16:creationId xmlns:a16="http://schemas.microsoft.com/office/drawing/2014/main" id="{B1AD8A6E-A5E4-4DB1-9EAC-F1CB899D3F6B}"/>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Connecteur droit 62">
              <a:extLst>
                <a:ext uri="{FF2B5EF4-FFF2-40B4-BE49-F238E27FC236}">
                  <a16:creationId xmlns:a16="http://schemas.microsoft.com/office/drawing/2014/main" id="{46B5B885-AD58-4159-A052-BB4AA39A1897}"/>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Connecteur droit 63">
              <a:extLst>
                <a:ext uri="{FF2B5EF4-FFF2-40B4-BE49-F238E27FC236}">
                  <a16:creationId xmlns:a16="http://schemas.microsoft.com/office/drawing/2014/main" id="{25DA14ED-F34B-402F-A298-9230CC5EA93F}"/>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Connecteur droit 64">
              <a:extLst>
                <a:ext uri="{FF2B5EF4-FFF2-40B4-BE49-F238E27FC236}">
                  <a16:creationId xmlns:a16="http://schemas.microsoft.com/office/drawing/2014/main" id="{94798901-00F2-4B2A-AC48-1602E5078041}"/>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Connecteur droit 65">
              <a:extLst>
                <a:ext uri="{FF2B5EF4-FFF2-40B4-BE49-F238E27FC236}">
                  <a16:creationId xmlns:a16="http://schemas.microsoft.com/office/drawing/2014/main" id="{CD1150C8-101A-4910-A36C-F4D9BF76F3AB}"/>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Connecteur droit 66">
              <a:extLst>
                <a:ext uri="{FF2B5EF4-FFF2-40B4-BE49-F238E27FC236}">
                  <a16:creationId xmlns:a16="http://schemas.microsoft.com/office/drawing/2014/main" id="{4655835F-C536-4AE0-812A-FA84E8262FAF}"/>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Connecteur droit 67">
              <a:extLst>
                <a:ext uri="{FF2B5EF4-FFF2-40B4-BE49-F238E27FC236}">
                  <a16:creationId xmlns:a16="http://schemas.microsoft.com/office/drawing/2014/main" id="{8E2C15F8-A657-4282-93A7-6D42E0D4577E}"/>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Connecteur droit 68">
              <a:extLst>
                <a:ext uri="{FF2B5EF4-FFF2-40B4-BE49-F238E27FC236}">
                  <a16:creationId xmlns:a16="http://schemas.microsoft.com/office/drawing/2014/main" id="{6FA43ED4-97A6-4EEF-9D81-226D11196A38}"/>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Connecteur droit 69">
              <a:extLst>
                <a:ext uri="{FF2B5EF4-FFF2-40B4-BE49-F238E27FC236}">
                  <a16:creationId xmlns:a16="http://schemas.microsoft.com/office/drawing/2014/main" id="{DB557BE9-DEAE-426F-BC79-30115ECEDCDF}"/>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Connecteur droit 70">
              <a:extLst>
                <a:ext uri="{FF2B5EF4-FFF2-40B4-BE49-F238E27FC236}">
                  <a16:creationId xmlns:a16="http://schemas.microsoft.com/office/drawing/2014/main" id="{662C5EE5-7745-40CA-9597-7BC4792A58D8}"/>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Connecteur droit 71">
              <a:extLst>
                <a:ext uri="{FF2B5EF4-FFF2-40B4-BE49-F238E27FC236}">
                  <a16:creationId xmlns:a16="http://schemas.microsoft.com/office/drawing/2014/main" id="{5E95EFA3-63BE-4980-8407-B9568C6E0087}"/>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Connecteur droit 72">
              <a:extLst>
                <a:ext uri="{FF2B5EF4-FFF2-40B4-BE49-F238E27FC236}">
                  <a16:creationId xmlns:a16="http://schemas.microsoft.com/office/drawing/2014/main" id="{68AA150B-2CA9-4D14-AAD1-68F0C6AF0A5D}"/>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Connecteur droit 92">
              <a:extLst>
                <a:ext uri="{FF2B5EF4-FFF2-40B4-BE49-F238E27FC236}">
                  <a16:creationId xmlns:a16="http://schemas.microsoft.com/office/drawing/2014/main" id="{48901C8E-C6BF-4CB1-9A19-C43062A7F87F}"/>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Connecteur droit 103">
              <a:extLst>
                <a:ext uri="{FF2B5EF4-FFF2-40B4-BE49-F238E27FC236}">
                  <a16:creationId xmlns:a16="http://schemas.microsoft.com/office/drawing/2014/main" id="{A0AF9691-09A3-4B2D-8462-08308F11797A}"/>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Connecteur droit 104">
              <a:extLst>
                <a:ext uri="{FF2B5EF4-FFF2-40B4-BE49-F238E27FC236}">
                  <a16:creationId xmlns:a16="http://schemas.microsoft.com/office/drawing/2014/main" id="{734FD7EC-6693-44AD-AA45-E785E19F4AD3}"/>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Connecteur droit 105">
              <a:extLst>
                <a:ext uri="{FF2B5EF4-FFF2-40B4-BE49-F238E27FC236}">
                  <a16:creationId xmlns:a16="http://schemas.microsoft.com/office/drawing/2014/main" id="{8FD6F9E0-8200-4453-9562-ED12FF5FC651}"/>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Connecteur droit 106">
              <a:extLst>
                <a:ext uri="{FF2B5EF4-FFF2-40B4-BE49-F238E27FC236}">
                  <a16:creationId xmlns:a16="http://schemas.microsoft.com/office/drawing/2014/main" id="{0D7E3D24-A599-4C2C-AB05-B90E5F5B97A7}"/>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6930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a:extLst>
              <a:ext uri="{FF2B5EF4-FFF2-40B4-BE49-F238E27FC236}">
                <a16:creationId xmlns:a16="http://schemas.microsoft.com/office/drawing/2014/main" id="{A8C7C3E5-9950-45B6-A163-B4C9159A97D6}"/>
              </a:ext>
            </a:extLst>
          </p:cNvPr>
          <p:cNvSpPr>
            <a:spLocks noGrp="1"/>
          </p:cNvSpPr>
          <p:nvPr>
            <p:ph type="title"/>
          </p:nvPr>
        </p:nvSpPr>
        <p:spPr>
          <a:xfrm>
            <a:off x="304804" y="339991"/>
            <a:ext cx="11502142" cy="1499851"/>
          </a:xfrm>
        </p:spPr>
        <p:txBody>
          <a:bodyPr rtlCol="0"/>
          <a:lstStyle/>
          <a:p>
            <a:pPr rtl="0"/>
            <a:r>
              <a:rPr lang="fr-FR" dirty="0"/>
              <a:t>Graphique</a:t>
            </a:r>
          </a:p>
        </p:txBody>
      </p:sp>
      <p:graphicFrame>
        <p:nvGraphicFramePr>
          <p:cNvPr id="36" name="Espace réservé du contenu 35" descr="Espace réservé au graphique à barres">
            <a:extLst>
              <a:ext uri="{FF2B5EF4-FFF2-40B4-BE49-F238E27FC236}">
                <a16:creationId xmlns:a16="http://schemas.microsoft.com/office/drawing/2014/main" id="{31C21173-78E4-4888-971C-38E1DB5F2504}"/>
              </a:ext>
            </a:extLst>
          </p:cNvPr>
          <p:cNvGraphicFramePr>
            <a:graphicFrameLocks noGrp="1"/>
          </p:cNvGraphicFramePr>
          <p:nvPr>
            <p:ph sz="quarter" idx="13"/>
            <p:extLst>
              <p:ext uri="{D42A27DB-BD31-4B8C-83A1-F6EECF244321}">
                <p14:modId xmlns:p14="http://schemas.microsoft.com/office/powerpoint/2010/main" val="3178925726"/>
              </p:ext>
            </p:extLst>
          </p:nvPr>
        </p:nvGraphicFramePr>
        <p:xfrm>
          <a:off x="839788" y="2124075"/>
          <a:ext cx="10512425" cy="3906838"/>
        </p:xfrm>
        <a:graphic>
          <a:graphicData uri="http://schemas.openxmlformats.org/drawingml/2006/chart">
            <c:chart xmlns:c="http://schemas.openxmlformats.org/drawingml/2006/chart" xmlns:r="http://schemas.openxmlformats.org/officeDocument/2006/relationships" r:id="rId3"/>
          </a:graphicData>
        </a:graphic>
      </p:graphicFrame>
      <p:sp>
        <p:nvSpPr>
          <p:cNvPr id="12" name="Espace réservé de la date 11">
            <a:extLst>
              <a:ext uri="{FF2B5EF4-FFF2-40B4-BE49-F238E27FC236}">
                <a16:creationId xmlns:a16="http://schemas.microsoft.com/office/drawing/2014/main" id="{1904AFD2-504E-48D4-85F0-867CE6E01537}"/>
              </a:ext>
            </a:extLst>
          </p:cNvPr>
          <p:cNvSpPr>
            <a:spLocks noGrp="1"/>
          </p:cNvSpPr>
          <p:nvPr>
            <p:ph type="dt" sz="half" idx="10"/>
          </p:nvPr>
        </p:nvSpPr>
        <p:spPr>
          <a:xfrm>
            <a:off x="457200" y="6324600"/>
            <a:ext cx="2560220" cy="365125"/>
          </a:xfrm>
        </p:spPr>
        <p:txBody>
          <a:bodyPr rtlCol="0"/>
          <a:lstStyle/>
          <a:p>
            <a:pPr rtl="0"/>
            <a:r>
              <a:rPr lang="fr-FR" dirty="0"/>
              <a:t>02/02/20XX</a:t>
            </a:r>
          </a:p>
        </p:txBody>
      </p:sp>
      <p:sp>
        <p:nvSpPr>
          <p:cNvPr id="14" name="Espace réservé du pied de page 13">
            <a:extLst>
              <a:ext uri="{FF2B5EF4-FFF2-40B4-BE49-F238E27FC236}">
                <a16:creationId xmlns:a16="http://schemas.microsoft.com/office/drawing/2014/main" id="{44A2E839-052A-4858-BDC4-4E70B50A0AA8}"/>
              </a:ext>
            </a:extLst>
          </p:cNvPr>
          <p:cNvSpPr>
            <a:spLocks noGrp="1"/>
          </p:cNvSpPr>
          <p:nvPr>
            <p:ph type="ftr" sz="quarter" idx="11"/>
          </p:nvPr>
        </p:nvSpPr>
        <p:spPr>
          <a:xfrm>
            <a:off x="4200861" y="6319838"/>
            <a:ext cx="3982781" cy="365125"/>
          </a:xfrm>
        </p:spPr>
        <p:txBody>
          <a:bodyPr rtlCol="0"/>
          <a:lstStyle/>
          <a:p>
            <a:pPr rtl="0"/>
            <a:r>
              <a:rPr lang="fr-FR" dirty="0"/>
              <a:t>TITRE DE LA PRÉSENTATION</a:t>
            </a:r>
          </a:p>
        </p:txBody>
      </p:sp>
      <p:sp>
        <p:nvSpPr>
          <p:cNvPr id="15" name="Espace réservé du numéro de diapositive 14">
            <a:extLst>
              <a:ext uri="{FF2B5EF4-FFF2-40B4-BE49-F238E27FC236}">
                <a16:creationId xmlns:a16="http://schemas.microsoft.com/office/drawing/2014/main" id="{1FBCA4F4-1A4E-4FBA-83BA-E47D9DE61398}"/>
              </a:ext>
            </a:extLst>
          </p:cNvPr>
          <p:cNvSpPr>
            <a:spLocks noGrp="1"/>
          </p:cNvSpPr>
          <p:nvPr>
            <p:ph type="sldNum" sz="quarter" idx="12"/>
          </p:nvPr>
        </p:nvSpPr>
        <p:spPr>
          <a:xfrm>
            <a:off x="11190806" y="6324600"/>
            <a:ext cx="799078" cy="365125"/>
          </a:xfrm>
        </p:spPr>
        <p:txBody>
          <a:bodyPr rtlCol="0"/>
          <a:lstStyle/>
          <a:p>
            <a:pPr rtl="0"/>
            <a:fld id="{11A71338-8BA2-4C79-A6C5-5A8E30081D0C}" type="slidenum">
              <a:rPr lang="fr-FR" smtClean="0"/>
              <a:pPr rtl="0"/>
              <a:t>6</a:t>
            </a:fld>
            <a:endParaRPr lang="fr-FR" dirty="0"/>
          </a:p>
        </p:txBody>
      </p:sp>
    </p:spTree>
    <p:extLst>
      <p:ext uri="{BB962C8B-B14F-4D97-AF65-F5344CB8AC3E}">
        <p14:creationId xmlns:p14="http://schemas.microsoft.com/office/powerpoint/2010/main" val="3106221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E5CA8F36-A092-44B7-A1AF-02764842D1F6}"/>
              </a:ext>
            </a:extLst>
          </p:cNvPr>
          <p:cNvSpPr>
            <a:spLocks noGrp="1"/>
          </p:cNvSpPr>
          <p:nvPr>
            <p:ph type="title"/>
          </p:nvPr>
        </p:nvSpPr>
        <p:spPr>
          <a:xfrm>
            <a:off x="304804" y="339991"/>
            <a:ext cx="11502142" cy="1499851"/>
          </a:xfrm>
        </p:spPr>
        <p:txBody>
          <a:bodyPr rtlCol="0"/>
          <a:lstStyle/>
          <a:p>
            <a:pPr rtl="0"/>
            <a:r>
              <a:rPr lang="fr-FR"/>
              <a:t>Tableau</a:t>
            </a:r>
          </a:p>
        </p:txBody>
      </p:sp>
      <p:graphicFrame>
        <p:nvGraphicFramePr>
          <p:cNvPr id="25" name="Tableau 9">
            <a:extLst>
              <a:ext uri="{FF2B5EF4-FFF2-40B4-BE49-F238E27FC236}">
                <a16:creationId xmlns:a16="http://schemas.microsoft.com/office/drawing/2014/main" id="{1C643BBD-01D5-4517-A634-01C1F6402985}"/>
              </a:ext>
            </a:extLst>
          </p:cNvPr>
          <p:cNvGraphicFramePr>
            <a:graphicFrameLocks noGrp="1"/>
          </p:cNvGraphicFramePr>
          <p:nvPr>
            <p:ph sz="quarter" idx="13"/>
            <p:extLst>
              <p:ext uri="{D42A27DB-BD31-4B8C-83A1-F6EECF244321}">
                <p14:modId xmlns:p14="http://schemas.microsoft.com/office/powerpoint/2010/main" val="2982444883"/>
              </p:ext>
            </p:extLst>
          </p:nvPr>
        </p:nvGraphicFramePr>
        <p:xfrm>
          <a:off x="1285875" y="2419350"/>
          <a:ext cx="9621075" cy="3310890"/>
        </p:xfrm>
        <a:graphic>
          <a:graphicData uri="http://schemas.openxmlformats.org/drawingml/2006/table">
            <a:tbl>
              <a:tblPr firstRow="1" bandRow="1">
                <a:tableStyleId>{B301B821-A1FF-4177-AEE7-76D212191A09}</a:tableStyleId>
              </a:tblPr>
              <a:tblGrid>
                <a:gridCol w="1924215">
                  <a:extLst>
                    <a:ext uri="{9D8B030D-6E8A-4147-A177-3AD203B41FA5}">
                      <a16:colId xmlns:a16="http://schemas.microsoft.com/office/drawing/2014/main" val="1517755082"/>
                    </a:ext>
                  </a:extLst>
                </a:gridCol>
                <a:gridCol w="1924215">
                  <a:extLst>
                    <a:ext uri="{9D8B030D-6E8A-4147-A177-3AD203B41FA5}">
                      <a16:colId xmlns:a16="http://schemas.microsoft.com/office/drawing/2014/main" val="2446386500"/>
                    </a:ext>
                  </a:extLst>
                </a:gridCol>
                <a:gridCol w="1924215">
                  <a:extLst>
                    <a:ext uri="{9D8B030D-6E8A-4147-A177-3AD203B41FA5}">
                      <a16:colId xmlns:a16="http://schemas.microsoft.com/office/drawing/2014/main" val="3308918160"/>
                    </a:ext>
                  </a:extLst>
                </a:gridCol>
                <a:gridCol w="1924215">
                  <a:extLst>
                    <a:ext uri="{9D8B030D-6E8A-4147-A177-3AD203B41FA5}">
                      <a16:colId xmlns:a16="http://schemas.microsoft.com/office/drawing/2014/main" val="1854486728"/>
                    </a:ext>
                  </a:extLst>
                </a:gridCol>
                <a:gridCol w="1924215">
                  <a:extLst>
                    <a:ext uri="{9D8B030D-6E8A-4147-A177-3AD203B41FA5}">
                      <a16:colId xmlns:a16="http://schemas.microsoft.com/office/drawing/2014/main" val="1808496511"/>
                    </a:ext>
                  </a:extLst>
                </a:gridCol>
              </a:tblGrid>
              <a:tr h="662178">
                <a:tc>
                  <a:txBody>
                    <a:bodyPr/>
                    <a:lstStyle/>
                    <a:p>
                      <a:pPr algn="ctr" rtl="0"/>
                      <a:endParaRPr lang="fr-FR" noProof="0"/>
                    </a:p>
                  </a:txBody>
                  <a:tcPr anchor="ctr"/>
                </a:tc>
                <a:tc>
                  <a:txBody>
                    <a:bodyPr/>
                    <a:lstStyle/>
                    <a:p>
                      <a:pPr algn="l" rtl="0"/>
                      <a:r>
                        <a:rPr lang="fr-FR" b="0" noProof="0">
                          <a:solidFill>
                            <a:schemeClr val="tx1"/>
                          </a:solidFill>
                          <a:latin typeface="+mj-lt"/>
                        </a:rPr>
                        <a:t>Catégorie 1</a:t>
                      </a:r>
                    </a:p>
                  </a:txBody>
                  <a:tcPr anchor="ctr"/>
                </a:tc>
                <a:tc>
                  <a:txBody>
                    <a:bodyPr/>
                    <a:lstStyle/>
                    <a:p>
                      <a:pPr algn="l" rtl="0"/>
                      <a:r>
                        <a:rPr lang="fr-FR" b="0" noProof="0">
                          <a:solidFill>
                            <a:schemeClr val="tx1"/>
                          </a:solidFill>
                          <a:latin typeface="+mj-lt"/>
                        </a:rPr>
                        <a:t>Catégorie 2</a:t>
                      </a:r>
                    </a:p>
                  </a:txBody>
                  <a:tcPr anchor="ctr"/>
                </a:tc>
                <a:tc>
                  <a:txBody>
                    <a:bodyPr/>
                    <a:lstStyle/>
                    <a:p>
                      <a:pPr algn="l" rtl="0"/>
                      <a:r>
                        <a:rPr lang="fr-FR" b="0" noProof="0">
                          <a:solidFill>
                            <a:schemeClr val="tx1"/>
                          </a:solidFill>
                          <a:latin typeface="+mj-lt"/>
                        </a:rPr>
                        <a:t>Catégorie 3</a:t>
                      </a:r>
                    </a:p>
                  </a:txBody>
                  <a:tcPr anchor="ctr"/>
                </a:tc>
                <a:tc>
                  <a:txBody>
                    <a:bodyPr/>
                    <a:lstStyle/>
                    <a:p>
                      <a:pPr algn="l" rtl="0"/>
                      <a:r>
                        <a:rPr lang="fr-FR" b="0" noProof="0">
                          <a:solidFill>
                            <a:schemeClr val="tx1"/>
                          </a:solidFill>
                          <a:latin typeface="+mj-lt"/>
                        </a:rPr>
                        <a:t>Catégorie 4</a:t>
                      </a:r>
                    </a:p>
                  </a:txBody>
                  <a:tcPr anchor="ctr"/>
                </a:tc>
                <a:extLst>
                  <a:ext uri="{0D108BD9-81ED-4DB2-BD59-A6C34878D82A}">
                    <a16:rowId xmlns:a16="http://schemas.microsoft.com/office/drawing/2014/main" val="3100351803"/>
                  </a:ext>
                </a:extLst>
              </a:tr>
              <a:tr h="662178">
                <a:tc>
                  <a:txBody>
                    <a:bodyPr/>
                    <a:lstStyle/>
                    <a:p>
                      <a:pPr rtl="0"/>
                      <a:r>
                        <a:rPr lang="fr-FR" noProof="0"/>
                        <a:t>Élément 1</a:t>
                      </a:r>
                    </a:p>
                  </a:txBody>
                  <a:tcPr anchor="ctr"/>
                </a:tc>
                <a:tc>
                  <a:txBody>
                    <a:bodyPr/>
                    <a:lstStyle/>
                    <a:p>
                      <a:pPr rtl="0"/>
                      <a:r>
                        <a:rPr lang="fr-FR" noProof="0"/>
                        <a:t>4,5</a:t>
                      </a:r>
                    </a:p>
                  </a:txBody>
                  <a:tcPr anchor="ctr"/>
                </a:tc>
                <a:tc>
                  <a:txBody>
                    <a:bodyPr/>
                    <a:lstStyle/>
                    <a:p>
                      <a:pPr rtl="0"/>
                      <a:r>
                        <a:rPr lang="fr-FR" noProof="0"/>
                        <a:t>2,3</a:t>
                      </a:r>
                    </a:p>
                  </a:txBody>
                  <a:tcPr anchor="ctr"/>
                </a:tc>
                <a:tc>
                  <a:txBody>
                    <a:bodyPr/>
                    <a:lstStyle/>
                    <a:p>
                      <a:pPr rtl="0"/>
                      <a:r>
                        <a:rPr lang="fr-FR" noProof="0"/>
                        <a:t>1,7</a:t>
                      </a:r>
                    </a:p>
                  </a:txBody>
                  <a:tcPr anchor="ctr"/>
                </a:tc>
                <a:tc>
                  <a:txBody>
                    <a:bodyPr/>
                    <a:lstStyle/>
                    <a:p>
                      <a:pPr rtl="0"/>
                      <a:r>
                        <a:rPr lang="fr-FR" noProof="0"/>
                        <a:t>5</a:t>
                      </a:r>
                    </a:p>
                  </a:txBody>
                  <a:tcPr anchor="ctr"/>
                </a:tc>
                <a:extLst>
                  <a:ext uri="{0D108BD9-81ED-4DB2-BD59-A6C34878D82A}">
                    <a16:rowId xmlns:a16="http://schemas.microsoft.com/office/drawing/2014/main" val="2801628125"/>
                  </a:ext>
                </a:extLst>
              </a:tr>
              <a:tr h="662178">
                <a:tc>
                  <a:txBody>
                    <a:bodyPr/>
                    <a:lstStyle/>
                    <a:p>
                      <a:pPr rtl="0"/>
                      <a:r>
                        <a:rPr lang="fr-FR" noProof="0"/>
                        <a:t>Élément 2</a:t>
                      </a:r>
                    </a:p>
                  </a:txBody>
                  <a:tcPr anchor="ctr"/>
                </a:tc>
                <a:tc>
                  <a:txBody>
                    <a:bodyPr/>
                    <a:lstStyle/>
                    <a:p>
                      <a:pPr rtl="0"/>
                      <a:r>
                        <a:rPr lang="fr-FR" noProof="0"/>
                        <a:t>3,2</a:t>
                      </a:r>
                    </a:p>
                  </a:txBody>
                  <a:tcPr anchor="ctr"/>
                </a:tc>
                <a:tc>
                  <a:txBody>
                    <a:bodyPr/>
                    <a:lstStyle/>
                    <a:p>
                      <a:pPr rtl="0"/>
                      <a:r>
                        <a:rPr lang="fr-FR" noProof="0"/>
                        <a:t>5,1</a:t>
                      </a:r>
                    </a:p>
                  </a:txBody>
                  <a:tcPr anchor="ctr"/>
                </a:tc>
                <a:tc>
                  <a:txBody>
                    <a:bodyPr/>
                    <a:lstStyle/>
                    <a:p>
                      <a:pPr rtl="0"/>
                      <a:r>
                        <a:rPr lang="fr-FR" noProof="0"/>
                        <a:t>4,4</a:t>
                      </a:r>
                    </a:p>
                  </a:txBody>
                  <a:tcPr anchor="ctr"/>
                </a:tc>
                <a:tc>
                  <a:txBody>
                    <a:bodyPr/>
                    <a:lstStyle/>
                    <a:p>
                      <a:pPr rtl="0"/>
                      <a:r>
                        <a:rPr lang="fr-FR" noProof="0"/>
                        <a:t>3</a:t>
                      </a:r>
                    </a:p>
                  </a:txBody>
                  <a:tcPr anchor="ctr"/>
                </a:tc>
                <a:extLst>
                  <a:ext uri="{0D108BD9-81ED-4DB2-BD59-A6C34878D82A}">
                    <a16:rowId xmlns:a16="http://schemas.microsoft.com/office/drawing/2014/main" val="522315634"/>
                  </a:ext>
                </a:extLst>
              </a:tr>
              <a:tr h="662178">
                <a:tc>
                  <a:txBody>
                    <a:bodyPr/>
                    <a:lstStyle/>
                    <a:p>
                      <a:pPr rtl="0"/>
                      <a:r>
                        <a:rPr lang="fr-FR" noProof="0"/>
                        <a:t>Élément 3</a:t>
                      </a:r>
                    </a:p>
                  </a:txBody>
                  <a:tcPr anchor="ctr"/>
                </a:tc>
                <a:tc>
                  <a:txBody>
                    <a:bodyPr/>
                    <a:lstStyle/>
                    <a:p>
                      <a:pPr rtl="0"/>
                      <a:r>
                        <a:rPr lang="fr-FR" noProof="0"/>
                        <a:t>2,1</a:t>
                      </a:r>
                    </a:p>
                  </a:txBody>
                  <a:tcPr anchor="ctr"/>
                </a:tc>
                <a:tc>
                  <a:txBody>
                    <a:bodyPr/>
                    <a:lstStyle/>
                    <a:p>
                      <a:pPr rtl="0"/>
                      <a:r>
                        <a:rPr lang="fr-FR" noProof="0"/>
                        <a:t>1,7</a:t>
                      </a:r>
                    </a:p>
                  </a:txBody>
                  <a:tcPr anchor="ctr"/>
                </a:tc>
                <a:tc>
                  <a:txBody>
                    <a:bodyPr/>
                    <a:lstStyle/>
                    <a:p>
                      <a:pPr rtl="0"/>
                      <a:r>
                        <a:rPr lang="fr-FR" noProof="0"/>
                        <a:t>2,5</a:t>
                      </a:r>
                    </a:p>
                  </a:txBody>
                  <a:tcPr anchor="ctr"/>
                </a:tc>
                <a:tc>
                  <a:txBody>
                    <a:bodyPr/>
                    <a:lstStyle/>
                    <a:p>
                      <a:pPr rtl="0"/>
                      <a:r>
                        <a:rPr lang="fr-FR" noProof="0"/>
                        <a:t>2,8</a:t>
                      </a:r>
                    </a:p>
                  </a:txBody>
                  <a:tcPr anchor="ctr"/>
                </a:tc>
                <a:extLst>
                  <a:ext uri="{0D108BD9-81ED-4DB2-BD59-A6C34878D82A}">
                    <a16:rowId xmlns:a16="http://schemas.microsoft.com/office/drawing/2014/main" val="3923311043"/>
                  </a:ext>
                </a:extLst>
              </a:tr>
              <a:tr h="662178">
                <a:tc>
                  <a:txBody>
                    <a:bodyPr/>
                    <a:lstStyle/>
                    <a:p>
                      <a:pPr rtl="0"/>
                      <a:r>
                        <a:rPr lang="fr-FR" noProof="0"/>
                        <a:t>Élément 4</a:t>
                      </a:r>
                    </a:p>
                  </a:txBody>
                  <a:tcPr anchor="ctr"/>
                </a:tc>
                <a:tc>
                  <a:txBody>
                    <a:bodyPr/>
                    <a:lstStyle/>
                    <a:p>
                      <a:pPr rtl="0"/>
                      <a:r>
                        <a:rPr lang="fr-FR" noProof="0"/>
                        <a:t>4,5</a:t>
                      </a:r>
                    </a:p>
                  </a:txBody>
                  <a:tcPr anchor="ctr"/>
                </a:tc>
                <a:tc>
                  <a:txBody>
                    <a:bodyPr/>
                    <a:lstStyle/>
                    <a:p>
                      <a:pPr rtl="0"/>
                      <a:r>
                        <a:rPr lang="fr-FR" noProof="0"/>
                        <a:t>2,2</a:t>
                      </a:r>
                    </a:p>
                  </a:txBody>
                  <a:tcPr anchor="ctr"/>
                </a:tc>
                <a:tc>
                  <a:txBody>
                    <a:bodyPr/>
                    <a:lstStyle/>
                    <a:p>
                      <a:pPr rtl="0"/>
                      <a:r>
                        <a:rPr lang="fr-FR" noProof="0"/>
                        <a:t>1,7</a:t>
                      </a:r>
                    </a:p>
                  </a:txBody>
                  <a:tcPr anchor="ctr"/>
                </a:tc>
                <a:tc>
                  <a:txBody>
                    <a:bodyPr/>
                    <a:lstStyle/>
                    <a:p>
                      <a:pPr rtl="0"/>
                      <a:r>
                        <a:rPr lang="fr-FR" noProof="0" dirty="0"/>
                        <a:t>7</a:t>
                      </a:r>
                    </a:p>
                  </a:txBody>
                  <a:tcPr anchor="ctr"/>
                </a:tc>
                <a:extLst>
                  <a:ext uri="{0D108BD9-81ED-4DB2-BD59-A6C34878D82A}">
                    <a16:rowId xmlns:a16="http://schemas.microsoft.com/office/drawing/2014/main" val="2046739586"/>
                  </a:ext>
                </a:extLst>
              </a:tr>
            </a:tbl>
          </a:graphicData>
        </a:graphic>
      </p:graphicFrame>
      <p:sp>
        <p:nvSpPr>
          <p:cNvPr id="4" name="Espace réservé de la date 3">
            <a:extLst>
              <a:ext uri="{FF2B5EF4-FFF2-40B4-BE49-F238E27FC236}">
                <a16:creationId xmlns:a16="http://schemas.microsoft.com/office/drawing/2014/main" id="{786B5F68-ACB3-4D31-A4B6-57704B09C26E}"/>
              </a:ext>
            </a:extLst>
          </p:cNvPr>
          <p:cNvSpPr>
            <a:spLocks noGrp="1"/>
          </p:cNvSpPr>
          <p:nvPr>
            <p:ph type="dt" sz="half" idx="10"/>
          </p:nvPr>
        </p:nvSpPr>
        <p:spPr>
          <a:xfrm>
            <a:off x="457200" y="6324600"/>
            <a:ext cx="2560220" cy="365125"/>
          </a:xfrm>
        </p:spPr>
        <p:txBody>
          <a:bodyPr rtlCol="0"/>
          <a:lstStyle/>
          <a:p>
            <a:pPr rtl="0"/>
            <a:r>
              <a:rPr lang="fr-FR"/>
              <a:t>02/02/20XX</a:t>
            </a:r>
          </a:p>
        </p:txBody>
      </p:sp>
      <p:sp>
        <p:nvSpPr>
          <p:cNvPr id="5" name="Espace réservé du pied de page 4">
            <a:extLst>
              <a:ext uri="{FF2B5EF4-FFF2-40B4-BE49-F238E27FC236}">
                <a16:creationId xmlns:a16="http://schemas.microsoft.com/office/drawing/2014/main" id="{B6FEDAD6-C945-42B7-A75D-3E6B628F6CE2}"/>
              </a:ext>
            </a:extLst>
          </p:cNvPr>
          <p:cNvSpPr>
            <a:spLocks noGrp="1"/>
          </p:cNvSpPr>
          <p:nvPr>
            <p:ph type="ftr" sz="quarter" idx="11"/>
          </p:nvPr>
        </p:nvSpPr>
        <p:spPr>
          <a:xfrm>
            <a:off x="4200861" y="6319838"/>
            <a:ext cx="3982781" cy="365125"/>
          </a:xfrm>
        </p:spPr>
        <p:txBody>
          <a:bodyPr rtlCol="0"/>
          <a:lstStyle/>
          <a:p>
            <a:pPr rtl="0"/>
            <a:r>
              <a:rPr lang="fr-FR"/>
              <a:t>TITRE DE LA PRÉSENTATION</a:t>
            </a:r>
          </a:p>
        </p:txBody>
      </p:sp>
      <p:sp>
        <p:nvSpPr>
          <p:cNvPr id="6" name="Espace réservé du numéro de diapositive 5">
            <a:extLst>
              <a:ext uri="{FF2B5EF4-FFF2-40B4-BE49-F238E27FC236}">
                <a16:creationId xmlns:a16="http://schemas.microsoft.com/office/drawing/2014/main" id="{74D6BEA5-FCD0-4EA7-B1B6-79D2115363BF}"/>
              </a:ext>
            </a:extLst>
          </p:cNvPr>
          <p:cNvSpPr>
            <a:spLocks noGrp="1"/>
          </p:cNvSpPr>
          <p:nvPr>
            <p:ph type="sldNum" sz="quarter" idx="12"/>
          </p:nvPr>
        </p:nvSpPr>
        <p:spPr>
          <a:xfrm>
            <a:off x="11190806" y="6324600"/>
            <a:ext cx="799078" cy="365125"/>
          </a:xfrm>
        </p:spPr>
        <p:txBody>
          <a:bodyPr rtlCol="0"/>
          <a:lstStyle/>
          <a:p>
            <a:pPr rtl="0"/>
            <a:fld id="{11A71338-8BA2-4C79-A6C5-5A8E30081D0C}" type="slidenum">
              <a:rPr lang="fr-FR" smtClean="0"/>
              <a:pPr rtl="0"/>
              <a:t>7</a:t>
            </a:fld>
            <a:endParaRPr lang="fr-FR"/>
          </a:p>
        </p:txBody>
      </p:sp>
    </p:spTree>
    <p:extLst>
      <p:ext uri="{BB962C8B-B14F-4D97-AF65-F5344CB8AC3E}">
        <p14:creationId xmlns:p14="http://schemas.microsoft.com/office/powerpoint/2010/main" val="2028073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Espace réservé d’image 14" descr="Livre ouvert sur un bureau">
            <a:extLst>
              <a:ext uri="{FF2B5EF4-FFF2-40B4-BE49-F238E27FC236}">
                <a16:creationId xmlns:a16="http://schemas.microsoft.com/office/drawing/2014/main" id="{501989EC-FF74-4093-A437-07518C7224A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9" name="Titre 8">
            <a:extLst>
              <a:ext uri="{FF2B5EF4-FFF2-40B4-BE49-F238E27FC236}">
                <a16:creationId xmlns:a16="http://schemas.microsoft.com/office/drawing/2014/main" id="{A45C755F-7034-4B95-9A24-D6DFD5C84F15}"/>
              </a:ext>
            </a:extLst>
          </p:cNvPr>
          <p:cNvSpPr>
            <a:spLocks noGrp="1"/>
          </p:cNvSpPr>
          <p:nvPr>
            <p:ph type="ctrTitle"/>
          </p:nvPr>
        </p:nvSpPr>
        <p:spPr>
          <a:xfrm>
            <a:off x="12192" y="-1"/>
            <a:ext cx="12167616" cy="3278531"/>
          </a:xfrm>
        </p:spPr>
        <p:txBody>
          <a:bodyPr rtlCol="0"/>
          <a:lstStyle/>
          <a:p>
            <a:pPr rtl="0"/>
            <a:r>
              <a:rPr lang="fr-FR" sz="3600"/>
              <a:t>La meilleure manière de se lancer, c’est d’arrêter de parler, puis de commencer à agir.</a:t>
            </a:r>
          </a:p>
        </p:txBody>
      </p:sp>
      <p:sp>
        <p:nvSpPr>
          <p:cNvPr id="10" name="Sous-titre 9">
            <a:extLst>
              <a:ext uri="{FF2B5EF4-FFF2-40B4-BE49-F238E27FC236}">
                <a16:creationId xmlns:a16="http://schemas.microsoft.com/office/drawing/2014/main" id="{96F78CB5-6D28-4C54-8506-062D933127E9}"/>
              </a:ext>
            </a:extLst>
          </p:cNvPr>
          <p:cNvSpPr>
            <a:spLocks noGrp="1"/>
          </p:cNvSpPr>
          <p:nvPr>
            <p:ph type="subTitle" idx="1"/>
          </p:nvPr>
        </p:nvSpPr>
        <p:spPr>
          <a:xfrm>
            <a:off x="1571625" y="1919088"/>
            <a:ext cx="9144000" cy="697889"/>
          </a:xfrm>
        </p:spPr>
        <p:txBody>
          <a:bodyPr rtlCol="0"/>
          <a:lstStyle/>
          <a:p>
            <a:pPr rtl="0"/>
            <a:r>
              <a:rPr lang="fr-FR" dirty="0"/>
              <a:t>Walt Disney</a:t>
            </a:r>
          </a:p>
        </p:txBody>
      </p:sp>
      <p:sp>
        <p:nvSpPr>
          <p:cNvPr id="12" name="Espace réservé de la date 11">
            <a:extLst>
              <a:ext uri="{FF2B5EF4-FFF2-40B4-BE49-F238E27FC236}">
                <a16:creationId xmlns:a16="http://schemas.microsoft.com/office/drawing/2014/main" id="{235AD095-D800-491F-AA04-477AB8631F9A}"/>
              </a:ext>
            </a:extLst>
          </p:cNvPr>
          <p:cNvSpPr>
            <a:spLocks noGrp="1"/>
          </p:cNvSpPr>
          <p:nvPr>
            <p:ph type="dt" sz="half" idx="10"/>
          </p:nvPr>
        </p:nvSpPr>
        <p:spPr>
          <a:xfrm>
            <a:off x="457200" y="6324600"/>
            <a:ext cx="2560220" cy="365125"/>
          </a:xfrm>
        </p:spPr>
        <p:txBody>
          <a:bodyPr rtlCol="0"/>
          <a:lstStyle/>
          <a:p>
            <a:pPr rtl="0"/>
            <a:r>
              <a:rPr lang="fr-FR"/>
              <a:t>02/02/20XX</a:t>
            </a:r>
          </a:p>
        </p:txBody>
      </p:sp>
      <p:sp>
        <p:nvSpPr>
          <p:cNvPr id="75" name="Espace réservé du pied de page 74">
            <a:extLst>
              <a:ext uri="{FF2B5EF4-FFF2-40B4-BE49-F238E27FC236}">
                <a16:creationId xmlns:a16="http://schemas.microsoft.com/office/drawing/2014/main" id="{A8951722-FA1A-4F09-A3E3-A7AA2499DE79}"/>
              </a:ext>
            </a:extLst>
          </p:cNvPr>
          <p:cNvSpPr>
            <a:spLocks noGrp="1"/>
          </p:cNvSpPr>
          <p:nvPr>
            <p:ph type="ftr" sz="quarter" idx="11"/>
          </p:nvPr>
        </p:nvSpPr>
        <p:spPr>
          <a:xfrm>
            <a:off x="4200861" y="6319838"/>
            <a:ext cx="3982781" cy="365125"/>
          </a:xfrm>
        </p:spPr>
        <p:txBody>
          <a:bodyPr rtlCol="0"/>
          <a:lstStyle/>
          <a:p>
            <a:pPr rtl="0"/>
            <a:r>
              <a:rPr lang="fr-FR"/>
              <a:t>TITRE DE LA PRÉSENTATION</a:t>
            </a:r>
          </a:p>
        </p:txBody>
      </p:sp>
      <p:sp>
        <p:nvSpPr>
          <p:cNvPr id="78" name="Espace réservé du numéro de diapositive 77">
            <a:extLst>
              <a:ext uri="{FF2B5EF4-FFF2-40B4-BE49-F238E27FC236}">
                <a16:creationId xmlns:a16="http://schemas.microsoft.com/office/drawing/2014/main" id="{DC58DF8B-67EC-49BD-BDED-797061A72063}"/>
              </a:ext>
            </a:extLst>
          </p:cNvPr>
          <p:cNvSpPr>
            <a:spLocks noGrp="1"/>
          </p:cNvSpPr>
          <p:nvPr>
            <p:ph type="sldNum" sz="quarter" idx="12"/>
          </p:nvPr>
        </p:nvSpPr>
        <p:spPr>
          <a:xfrm>
            <a:off x="11190806" y="6324600"/>
            <a:ext cx="799078" cy="365125"/>
          </a:xfrm>
        </p:spPr>
        <p:txBody>
          <a:bodyPr rtlCol="0"/>
          <a:lstStyle/>
          <a:p>
            <a:pPr rtl="0"/>
            <a:fld id="{11A71338-8BA2-4C79-A6C5-5A8E30081D0C}" type="slidenum">
              <a:rPr lang="fr-FR" smtClean="0"/>
              <a:pPr rtl="0"/>
              <a:t>8</a:t>
            </a:fld>
            <a:endParaRPr lang="fr-FR"/>
          </a:p>
        </p:txBody>
      </p:sp>
      <p:grpSp>
        <p:nvGrpSpPr>
          <p:cNvPr id="43" name="Groupe 42">
            <a:extLst>
              <a:ext uri="{FF2B5EF4-FFF2-40B4-BE49-F238E27FC236}">
                <a16:creationId xmlns:a16="http://schemas.microsoft.com/office/drawing/2014/main" id="{EB1982DD-78BD-414E-9900-687814A69737}"/>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4" name="Connecteur droit 43">
              <a:extLst>
                <a:ext uri="{FF2B5EF4-FFF2-40B4-BE49-F238E27FC236}">
                  <a16:creationId xmlns:a16="http://schemas.microsoft.com/office/drawing/2014/main" id="{C69EF15B-3E40-487D-A078-076991DE0570}"/>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Connecteur droit 44">
              <a:extLst>
                <a:ext uri="{FF2B5EF4-FFF2-40B4-BE49-F238E27FC236}">
                  <a16:creationId xmlns:a16="http://schemas.microsoft.com/office/drawing/2014/main" id="{A6436D81-C112-47CA-B94C-004B1C9B282B}"/>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Connecteur droit 45">
              <a:extLst>
                <a:ext uri="{FF2B5EF4-FFF2-40B4-BE49-F238E27FC236}">
                  <a16:creationId xmlns:a16="http://schemas.microsoft.com/office/drawing/2014/main" id="{A042681E-2F25-42EE-B8A0-6FB78E0340D9}"/>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Connecteur droit 46">
              <a:extLst>
                <a:ext uri="{FF2B5EF4-FFF2-40B4-BE49-F238E27FC236}">
                  <a16:creationId xmlns:a16="http://schemas.microsoft.com/office/drawing/2014/main" id="{BD4D8C1E-90E7-4344-8B4A-662C524CFB08}"/>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Connecteur droit 47">
              <a:extLst>
                <a:ext uri="{FF2B5EF4-FFF2-40B4-BE49-F238E27FC236}">
                  <a16:creationId xmlns:a16="http://schemas.microsoft.com/office/drawing/2014/main" id="{4CE71607-2670-4F5A-ACA7-FA7D883F8D23}"/>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Connecteur droit 48">
              <a:extLst>
                <a:ext uri="{FF2B5EF4-FFF2-40B4-BE49-F238E27FC236}">
                  <a16:creationId xmlns:a16="http://schemas.microsoft.com/office/drawing/2014/main" id="{EEF74657-B85C-4041-92C7-B851EFFA094A}"/>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Connecteur droit 49">
              <a:extLst>
                <a:ext uri="{FF2B5EF4-FFF2-40B4-BE49-F238E27FC236}">
                  <a16:creationId xmlns:a16="http://schemas.microsoft.com/office/drawing/2014/main" id="{41D7B852-BD96-4896-8053-9F6CE784BA42}"/>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Connecteur droit 50">
              <a:extLst>
                <a:ext uri="{FF2B5EF4-FFF2-40B4-BE49-F238E27FC236}">
                  <a16:creationId xmlns:a16="http://schemas.microsoft.com/office/drawing/2014/main" id="{134D81C5-1D90-46F6-842B-69E6259F965D}"/>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Connecteur droit 51">
              <a:extLst>
                <a:ext uri="{FF2B5EF4-FFF2-40B4-BE49-F238E27FC236}">
                  <a16:creationId xmlns:a16="http://schemas.microsoft.com/office/drawing/2014/main" id="{000D3839-6289-48D1-9765-AD0D948DAE70}"/>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Connecteur droit 52">
              <a:extLst>
                <a:ext uri="{FF2B5EF4-FFF2-40B4-BE49-F238E27FC236}">
                  <a16:creationId xmlns:a16="http://schemas.microsoft.com/office/drawing/2014/main" id="{8F53B70B-F89A-4451-9A4B-89F3BCAF070B}"/>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Connecteur droit 53">
              <a:extLst>
                <a:ext uri="{FF2B5EF4-FFF2-40B4-BE49-F238E27FC236}">
                  <a16:creationId xmlns:a16="http://schemas.microsoft.com/office/drawing/2014/main" id="{650C8C15-9A17-4B97-B233-5703EF440E33}"/>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Connecteur droit 54">
              <a:extLst>
                <a:ext uri="{FF2B5EF4-FFF2-40B4-BE49-F238E27FC236}">
                  <a16:creationId xmlns:a16="http://schemas.microsoft.com/office/drawing/2014/main" id="{61C3155E-E1CC-44EF-98B3-A113542388D6}"/>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Connecteur droit 55">
              <a:extLst>
                <a:ext uri="{FF2B5EF4-FFF2-40B4-BE49-F238E27FC236}">
                  <a16:creationId xmlns:a16="http://schemas.microsoft.com/office/drawing/2014/main" id="{6666C6E1-8600-4009-AC5D-19622E06038D}"/>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Connecteur droit 56">
              <a:extLst>
                <a:ext uri="{FF2B5EF4-FFF2-40B4-BE49-F238E27FC236}">
                  <a16:creationId xmlns:a16="http://schemas.microsoft.com/office/drawing/2014/main" id="{DEDE45CF-775D-42FD-8A0D-AE477222CEAA}"/>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Connecteur droit 57">
              <a:extLst>
                <a:ext uri="{FF2B5EF4-FFF2-40B4-BE49-F238E27FC236}">
                  <a16:creationId xmlns:a16="http://schemas.microsoft.com/office/drawing/2014/main" id="{4AB7912C-17D3-4164-9A1B-A544DC000613}"/>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Connecteur droit 58">
              <a:extLst>
                <a:ext uri="{FF2B5EF4-FFF2-40B4-BE49-F238E27FC236}">
                  <a16:creationId xmlns:a16="http://schemas.microsoft.com/office/drawing/2014/main" id="{7AD48AA3-88D8-4316-A2E8-CBADBEF70AF0}"/>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Connecteur droit 59">
              <a:extLst>
                <a:ext uri="{FF2B5EF4-FFF2-40B4-BE49-F238E27FC236}">
                  <a16:creationId xmlns:a16="http://schemas.microsoft.com/office/drawing/2014/main" id="{C08433AE-52B2-4512-A81F-F2D3AA9749E4}"/>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Connecteur droit 60">
              <a:extLst>
                <a:ext uri="{FF2B5EF4-FFF2-40B4-BE49-F238E27FC236}">
                  <a16:creationId xmlns:a16="http://schemas.microsoft.com/office/drawing/2014/main" id="{5B0D74F0-B8EA-46C2-8406-D162A9037187}"/>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Connecteur droit 62">
              <a:extLst>
                <a:ext uri="{FF2B5EF4-FFF2-40B4-BE49-F238E27FC236}">
                  <a16:creationId xmlns:a16="http://schemas.microsoft.com/office/drawing/2014/main" id="{DEE7883C-128D-45BA-B48C-1937285040C9}"/>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Connecteur droit 63">
              <a:extLst>
                <a:ext uri="{FF2B5EF4-FFF2-40B4-BE49-F238E27FC236}">
                  <a16:creationId xmlns:a16="http://schemas.microsoft.com/office/drawing/2014/main" id="{E118148F-6210-4C19-A952-902E56A0D895}"/>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Connecteur droit 64">
              <a:extLst>
                <a:ext uri="{FF2B5EF4-FFF2-40B4-BE49-F238E27FC236}">
                  <a16:creationId xmlns:a16="http://schemas.microsoft.com/office/drawing/2014/main" id="{3C5F8CF7-CFE4-44C5-8D7E-E8601FF230DD}"/>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Connecteur droit 65">
              <a:extLst>
                <a:ext uri="{FF2B5EF4-FFF2-40B4-BE49-F238E27FC236}">
                  <a16:creationId xmlns:a16="http://schemas.microsoft.com/office/drawing/2014/main" id="{9DF335C1-F63B-48B7-BBDB-DA92861C9F6D}"/>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Connecteur droit 66">
              <a:extLst>
                <a:ext uri="{FF2B5EF4-FFF2-40B4-BE49-F238E27FC236}">
                  <a16:creationId xmlns:a16="http://schemas.microsoft.com/office/drawing/2014/main" id="{CD34D711-C840-4106-B2C4-8D99B5CD90B7}"/>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Connecteur droit 67">
              <a:extLst>
                <a:ext uri="{FF2B5EF4-FFF2-40B4-BE49-F238E27FC236}">
                  <a16:creationId xmlns:a16="http://schemas.microsoft.com/office/drawing/2014/main" id="{52F8BCC2-DD07-491E-9D74-AB380BD34649}"/>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Connecteur droit 68">
              <a:extLst>
                <a:ext uri="{FF2B5EF4-FFF2-40B4-BE49-F238E27FC236}">
                  <a16:creationId xmlns:a16="http://schemas.microsoft.com/office/drawing/2014/main" id="{F395168C-BBF2-4D35-863A-47CBD9FB4FBB}"/>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Connecteur droit 69">
              <a:extLst>
                <a:ext uri="{FF2B5EF4-FFF2-40B4-BE49-F238E27FC236}">
                  <a16:creationId xmlns:a16="http://schemas.microsoft.com/office/drawing/2014/main" id="{89297869-CF42-41FB-B193-AB6A570B5632}"/>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Connecteur droit 70">
              <a:extLst>
                <a:ext uri="{FF2B5EF4-FFF2-40B4-BE49-F238E27FC236}">
                  <a16:creationId xmlns:a16="http://schemas.microsoft.com/office/drawing/2014/main" id="{B57F7990-5B14-43B9-ABEC-EF64D63D6D46}"/>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Connecteur droit 71">
              <a:extLst>
                <a:ext uri="{FF2B5EF4-FFF2-40B4-BE49-F238E27FC236}">
                  <a16:creationId xmlns:a16="http://schemas.microsoft.com/office/drawing/2014/main" id="{AD8A8582-5314-4A05-84A9-FCE9D96D9B7A}"/>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Connecteur droit 72">
              <a:extLst>
                <a:ext uri="{FF2B5EF4-FFF2-40B4-BE49-F238E27FC236}">
                  <a16:creationId xmlns:a16="http://schemas.microsoft.com/office/drawing/2014/main" id="{FBAF7085-3FE1-4ABF-9581-0D1475EEDB23}"/>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69312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a:extLst>
              <a:ext uri="{FF2B5EF4-FFF2-40B4-BE49-F238E27FC236}">
                <a16:creationId xmlns:a16="http://schemas.microsoft.com/office/drawing/2014/main" id="{50AE77B6-4A43-48A6-993F-4B02BA06F30F}"/>
              </a:ext>
            </a:extLst>
          </p:cNvPr>
          <p:cNvSpPr>
            <a:spLocks noGrp="1"/>
          </p:cNvSpPr>
          <p:nvPr>
            <p:ph type="title"/>
          </p:nvPr>
        </p:nvSpPr>
        <p:spPr>
          <a:xfrm>
            <a:off x="457200" y="4657856"/>
            <a:ext cx="10744186" cy="1589223"/>
          </a:xfrm>
        </p:spPr>
        <p:txBody>
          <a:bodyPr rtlCol="0"/>
          <a:lstStyle/>
          <a:p>
            <a:pPr rtl="0"/>
            <a:r>
              <a:rPr lang="fr-FR" dirty="0"/>
              <a:t>Équipe</a:t>
            </a:r>
          </a:p>
        </p:txBody>
      </p:sp>
      <p:sp>
        <p:nvSpPr>
          <p:cNvPr id="14" name="Espace réservé de la date 13">
            <a:extLst>
              <a:ext uri="{FF2B5EF4-FFF2-40B4-BE49-F238E27FC236}">
                <a16:creationId xmlns:a16="http://schemas.microsoft.com/office/drawing/2014/main" id="{C7BC08D9-C83B-44A9-95A7-340B66009708}"/>
              </a:ext>
            </a:extLst>
          </p:cNvPr>
          <p:cNvSpPr>
            <a:spLocks noGrp="1"/>
          </p:cNvSpPr>
          <p:nvPr>
            <p:ph type="dt" sz="half" idx="10"/>
          </p:nvPr>
        </p:nvSpPr>
        <p:spPr>
          <a:xfrm>
            <a:off x="457200" y="6324600"/>
            <a:ext cx="2560220" cy="365125"/>
          </a:xfrm>
        </p:spPr>
        <p:txBody>
          <a:bodyPr rtlCol="0"/>
          <a:lstStyle/>
          <a:p>
            <a:pPr rtl="0"/>
            <a:r>
              <a:rPr lang="fr-FR" dirty="0"/>
              <a:t>02/02/20XX</a:t>
            </a:r>
          </a:p>
        </p:txBody>
      </p:sp>
      <p:sp>
        <p:nvSpPr>
          <p:cNvPr id="15" name="Espace réservé du pied de page 14">
            <a:extLst>
              <a:ext uri="{FF2B5EF4-FFF2-40B4-BE49-F238E27FC236}">
                <a16:creationId xmlns:a16="http://schemas.microsoft.com/office/drawing/2014/main" id="{AE4E6A13-40E9-49DE-9D96-2A84E3C3E010}"/>
              </a:ext>
            </a:extLst>
          </p:cNvPr>
          <p:cNvSpPr>
            <a:spLocks noGrp="1"/>
          </p:cNvSpPr>
          <p:nvPr>
            <p:ph type="ftr" sz="quarter" idx="11"/>
          </p:nvPr>
        </p:nvSpPr>
        <p:spPr>
          <a:xfrm>
            <a:off x="4200861" y="6319838"/>
            <a:ext cx="3982781" cy="365125"/>
          </a:xfrm>
        </p:spPr>
        <p:txBody>
          <a:bodyPr rtlCol="0"/>
          <a:lstStyle/>
          <a:p>
            <a:pPr rtl="0"/>
            <a:r>
              <a:rPr lang="fr-FR" dirty="0"/>
              <a:t>TITRE DE LA PRÉSENTATION</a:t>
            </a:r>
          </a:p>
        </p:txBody>
      </p:sp>
      <p:sp>
        <p:nvSpPr>
          <p:cNvPr id="16" name="Espace réservé du numéro de diapositive 15">
            <a:extLst>
              <a:ext uri="{FF2B5EF4-FFF2-40B4-BE49-F238E27FC236}">
                <a16:creationId xmlns:a16="http://schemas.microsoft.com/office/drawing/2014/main" id="{B7A53C02-8978-44B1-B74C-2897F8E9FC46}"/>
              </a:ext>
            </a:extLst>
          </p:cNvPr>
          <p:cNvSpPr>
            <a:spLocks noGrp="1"/>
          </p:cNvSpPr>
          <p:nvPr>
            <p:ph type="sldNum" sz="quarter" idx="12"/>
          </p:nvPr>
        </p:nvSpPr>
        <p:spPr>
          <a:xfrm>
            <a:off x="11190806" y="6324600"/>
            <a:ext cx="799078" cy="365125"/>
          </a:xfrm>
        </p:spPr>
        <p:txBody>
          <a:bodyPr rtlCol="0"/>
          <a:lstStyle/>
          <a:p>
            <a:pPr rtl="0"/>
            <a:fld id="{11A71338-8BA2-4C79-A6C5-5A8E30081D0C}" type="slidenum">
              <a:rPr lang="fr-FR" smtClean="0"/>
              <a:pPr rtl="0"/>
              <a:t>9</a:t>
            </a:fld>
            <a:endParaRPr lang="fr-FR" dirty="0"/>
          </a:p>
        </p:txBody>
      </p:sp>
      <p:graphicFrame>
        <p:nvGraphicFramePr>
          <p:cNvPr id="20" name="Espace réservé du contenu 2" descr="Espace réservé de l’équipe ">
            <a:extLst>
              <a:ext uri="{FF2B5EF4-FFF2-40B4-BE49-F238E27FC236}">
                <a16:creationId xmlns:a16="http://schemas.microsoft.com/office/drawing/2014/main" id="{525C5852-7E11-44FA-9740-D63B474DDA56}"/>
              </a:ext>
            </a:extLst>
          </p:cNvPr>
          <p:cNvGraphicFramePr>
            <a:graphicFrameLocks noGrp="1"/>
          </p:cNvGraphicFramePr>
          <p:nvPr>
            <p:ph sz="quarter" idx="13"/>
            <p:extLst>
              <p:ext uri="{D42A27DB-BD31-4B8C-83A1-F6EECF244321}">
                <p14:modId xmlns:p14="http://schemas.microsoft.com/office/powerpoint/2010/main" val="1312147134"/>
              </p:ext>
            </p:extLst>
          </p:nvPr>
        </p:nvGraphicFramePr>
        <p:xfrm>
          <a:off x="401638" y="169863"/>
          <a:ext cx="11407775" cy="4184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86050899"/>
      </p:ext>
    </p:extLst>
  </p:cSld>
  <p:clrMapOvr>
    <a:masterClrMapping/>
  </p:clrMapOvr>
</p:sld>
</file>

<file path=ppt/theme/theme1.xml><?xml version="1.0" encoding="utf-8"?>
<a:theme xmlns:a="http://schemas.openxmlformats.org/drawingml/2006/main" name="SineVTI">
  <a:themeElements>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1607737_TF33780407_Win32" id="{85253E80-84CE-4C54-917A-6E1271973E9A}" vid="{4DF558F5-B1D2-4B74-9BF1-CF18A387C22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F49FD94B-CF2B-4485-954E-6805E96E51FA}">
  <ds:schemaRefs>
    <ds:schemaRef ds:uri="http://schemas.microsoft.com/sharepoint/v3/contenttype/forms"/>
  </ds:schemaRefs>
</ds:datastoreItem>
</file>

<file path=customXml/itemProps2.xml><?xml version="1.0" encoding="utf-8"?>
<ds:datastoreItem xmlns:ds="http://schemas.openxmlformats.org/officeDocument/2006/customXml" ds:itemID="{1E5C9C91-7BEA-497B-8B74-808BB08645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38316A4-DB9D-4B40-83D1-0433996D54B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Conception à thème scientifique</Template>
  <TotalTime>44</TotalTime>
  <Words>632</Words>
  <Application>Microsoft Office PowerPoint</Application>
  <PresentationFormat>Widescreen</PresentationFormat>
  <Paragraphs>131</Paragraphs>
  <Slides>14</Slides>
  <Notes>13</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14</vt:i4>
      </vt:variant>
    </vt:vector>
  </HeadingPairs>
  <TitlesOfParts>
    <vt:vector size="19" baseType="lpstr">
      <vt:lpstr>Arial</vt:lpstr>
      <vt:lpstr>Avenir Next LT Pro</vt:lpstr>
      <vt:lpstr>Calibri</vt:lpstr>
      <vt:lpstr>Posterama</vt:lpstr>
      <vt:lpstr>SineVTI</vt:lpstr>
      <vt:lpstr>Micropython</vt:lpstr>
      <vt:lpstr>I primi progetti</vt:lpstr>
      <vt:lpstr>Introduzione</vt:lpstr>
      <vt:lpstr>Ordre du jour</vt:lpstr>
      <vt:lpstr>Thème un</vt:lpstr>
      <vt:lpstr>Graphique</vt:lpstr>
      <vt:lpstr>Tableau</vt:lpstr>
      <vt:lpstr>La meilleure manière de se lancer, c’est d’arrêter de parler, puis de commencer à agir.</vt:lpstr>
      <vt:lpstr>Équipe</vt:lpstr>
      <vt:lpstr>Chronologie</vt:lpstr>
      <vt:lpstr>Contenu</vt:lpstr>
      <vt:lpstr>Contenu </vt:lpstr>
      <vt:lpstr>Résumé</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de la présentation</dc:title>
  <dc:creator>Pascal Brunot</dc:creator>
  <cp:lastModifiedBy>Pascal Brunot</cp:lastModifiedBy>
  <cp:revision>2</cp:revision>
  <dcterms:created xsi:type="dcterms:W3CDTF">2023-04-27T20:04:41Z</dcterms:created>
  <dcterms:modified xsi:type="dcterms:W3CDTF">2023-04-27T20:49:30Z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