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40CC-DF3B-3CE5-72D7-2DCD5B20C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AD32B6-8843-0287-A3B8-1716B71B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AA2FC5-3C7B-C5C5-F24B-AE3F7ACC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4A2C0A-6870-0C1F-DEF7-ADE26C9A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13AC19-F2C1-B704-23C7-C7EF5A7A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84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735A39-B002-1177-0116-215C917A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3B60C3-C1D2-3A66-736A-9DDB96C69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F125B9-89EE-F865-6275-A94DCB06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01F1ED-9564-5A5E-C40A-AC3893B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A21080-4AD8-B2D3-2055-49295D84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0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1C6457B-020E-5272-CDA5-D6AF5732A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F88B6-50AE-ED76-4D3D-78FFC99B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F62611-358B-E5E6-3868-2E14243B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5C1ED6-92F9-125B-1964-CBC8F57F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A9933D-23BB-414C-1B88-C66799D2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4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ACD39-E3D3-1716-D44A-2D9D10C5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0862F2-72C1-C8B3-A695-B2AD6EA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F2411F-3765-1016-5F47-86B35B0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022E62-59D7-5EFD-9854-459EBA9B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A20BAD-3E17-51F8-6F28-835F9C42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6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DB843-3582-B594-FF86-AB7092DF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0C4683-CF08-5CBC-96AB-B22B20BEC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6EBC02-74D2-6DEC-F1B0-430261B5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35AEC-A88F-C386-3802-34262DAF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84B2B-81A4-B928-960E-E914E51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6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EF5BB-158E-1AB0-AD45-E8EEB782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928A3-307A-9696-0FD3-D905F435A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5CB7F2-BF3B-2E83-FC82-22467913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877BCB-B668-FF64-5D04-2D219731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97D2C0-248B-202C-6849-3D3BC1A2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088916-787C-6CB2-83F2-7994B016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72DA1-E402-B23F-FB73-816ACB70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CED111-5BB0-95F0-4666-B0BDF5ED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E5C988-578E-F9FF-69D7-10DC818C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FAE4DA-F4BF-29AC-F723-181C9DD10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6C905E-E981-6040-9F35-229C51E92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3CFEC2-4536-08A6-4DF9-58865669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1817E2-6CE5-15AC-0739-68CEF773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BB8175-91D6-DE5F-08BA-50EEB38E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17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ED4169-B6AC-B77F-BB7A-79F0831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A9E2DD-CCF1-B89E-38BF-471AAF48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012ECB-BD10-AD26-217C-1840B6B3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18D923-14BA-7514-BF03-37DFD3F8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06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1441E5-A565-B236-1E9E-BCC887B5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F0995F-A23B-6017-1218-CF204F44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51A1-60EE-B967-9443-F195501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12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3AC4E-0915-876C-5592-BE3DA1FE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3B165C-A6A8-1091-13CC-70073E7A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CD2D48-EE2F-9E33-8705-D1781E73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DF4E52-FBE1-6D35-E7C1-6F623890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D0A6E1-5A08-8A87-4003-5428FD2E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E1A22D-FB74-668A-6BE9-F3445D69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03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3D51A-A3AC-1DC4-96D8-56D2B0AC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D027AA-006D-1607-9AEA-BC8C046B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1F6719-05C6-19D5-C3F1-2A9D2C29A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B0AC6C-DC33-8132-598D-7F5B9248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FFB71F-28CB-27F8-7615-9681C1C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8E0BB3-6A91-AABC-6E8D-F33BEB6F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66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024404-D53C-9B76-B77E-AFFDAC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441AE1-5551-499C-3F84-A9F82EFB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818AB0-894B-6243-4563-32621DF2A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7F568-0932-4B50-92B9-8E71EC9AE973}" type="datetimeFigureOut">
              <a:rPr lang="it-IT" smtClean="0"/>
              <a:t>17/03/2024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F1BB7-2E96-AC07-AD45-A3EE622D4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F7041-B95B-7C46-4189-246361166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9DB2A-58E1-4EA6-B42D-35B8A1693A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1C2A23C0-A705-96E7-F38D-B19CA18BF7B6}"/>
              </a:ext>
            </a:extLst>
          </p:cNvPr>
          <p:cNvGrpSpPr/>
          <p:nvPr/>
        </p:nvGrpSpPr>
        <p:grpSpPr>
          <a:xfrm>
            <a:off x="893038" y="685801"/>
            <a:ext cx="2863516" cy="3410166"/>
            <a:chOff x="893038" y="685801"/>
            <a:chExt cx="2863516" cy="3410166"/>
          </a:xfrm>
        </p:grpSpPr>
        <p:sp>
          <p:nvSpPr>
            <p:cNvPr id="5" name="Freccia in giù 4">
              <a:extLst>
                <a:ext uri="{FF2B5EF4-FFF2-40B4-BE49-F238E27FC236}">
                  <a16:creationId xmlns:a16="http://schemas.microsoft.com/office/drawing/2014/main" id="{768517ED-4367-14C0-CF82-B523A8CC9F7C}"/>
                </a:ext>
              </a:extLst>
            </p:cNvPr>
            <p:cNvSpPr/>
            <p:nvPr/>
          </p:nvSpPr>
          <p:spPr>
            <a:xfrm rot="10800000">
              <a:off x="1891660" y="2652178"/>
              <a:ext cx="902369" cy="1443789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Onda 2 6">
              <a:extLst>
                <a:ext uri="{FF2B5EF4-FFF2-40B4-BE49-F238E27FC236}">
                  <a16:creationId xmlns:a16="http://schemas.microsoft.com/office/drawing/2014/main" id="{4D34D460-14DC-3B63-FE38-4AB6FAC034EC}"/>
                </a:ext>
              </a:extLst>
            </p:cNvPr>
            <p:cNvSpPr/>
            <p:nvPr/>
          </p:nvSpPr>
          <p:spPr>
            <a:xfrm>
              <a:off x="893038" y="685801"/>
              <a:ext cx="2863516" cy="1738563"/>
            </a:xfrm>
            <a:prstGeom prst="doubleWav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Modello</a:t>
              </a:r>
            </a:p>
            <a:p>
              <a:pPr algn="ctr"/>
              <a:r>
                <a:rPr lang="it-IT" dirty="0"/>
                <a:t>Del</a:t>
              </a:r>
            </a:p>
            <a:p>
              <a:pPr algn="ctr"/>
              <a:r>
                <a:rPr lang="it-IT" dirty="0"/>
                <a:t>Sistema</a:t>
              </a:r>
            </a:p>
          </p:txBody>
        </p:sp>
      </p:grpSp>
      <p:sp>
        <p:nvSpPr>
          <p:cNvPr id="9" name="Onda 2 8">
            <a:extLst>
              <a:ext uri="{FF2B5EF4-FFF2-40B4-BE49-F238E27FC236}">
                <a16:creationId xmlns:a16="http://schemas.microsoft.com/office/drawing/2014/main" id="{7292EC39-EB49-42C2-58EB-8FD6F4BE061E}"/>
              </a:ext>
            </a:extLst>
          </p:cNvPr>
          <p:cNvSpPr/>
          <p:nvPr/>
        </p:nvSpPr>
        <p:spPr>
          <a:xfrm>
            <a:off x="8159415" y="685801"/>
            <a:ext cx="2863516" cy="1738563"/>
          </a:xfrm>
          <a:prstGeom prst="doubleWav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Risultati della simulazione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80FC31F-2CC7-9497-6445-4F238AB0B963}"/>
              </a:ext>
            </a:extLst>
          </p:cNvPr>
          <p:cNvGrpSpPr/>
          <p:nvPr/>
        </p:nvGrpSpPr>
        <p:grpSpPr>
          <a:xfrm>
            <a:off x="4145227" y="4409574"/>
            <a:ext cx="3785240" cy="2278835"/>
            <a:chOff x="4145227" y="4409574"/>
            <a:chExt cx="3785240" cy="2278835"/>
          </a:xfrm>
        </p:grpSpPr>
        <p:sp>
          <p:nvSpPr>
            <p:cNvPr id="11" name="Freccia in giù 10">
              <a:extLst>
                <a:ext uri="{FF2B5EF4-FFF2-40B4-BE49-F238E27FC236}">
                  <a16:creationId xmlns:a16="http://schemas.microsoft.com/office/drawing/2014/main" id="{52A2FFBC-B7A0-00C7-3287-987C0A1FD069}"/>
                </a:ext>
              </a:extLst>
            </p:cNvPr>
            <p:cNvSpPr/>
            <p:nvPr/>
          </p:nvSpPr>
          <p:spPr>
            <a:xfrm rot="16200000">
              <a:off x="5730649" y="3378694"/>
              <a:ext cx="614396" cy="378524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2877246-20F4-F460-A58B-1FAA5D512529}"/>
                </a:ext>
              </a:extLst>
            </p:cNvPr>
            <p:cNvSpPr txBox="1"/>
            <p:nvPr/>
          </p:nvSpPr>
          <p:spPr>
            <a:xfrm>
              <a:off x="5179594" y="4409574"/>
              <a:ext cx="1589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Costruzione &amp;</a:t>
              </a:r>
              <a:br>
                <a:rPr lang="it-IT" dirty="0"/>
              </a:br>
              <a:r>
                <a:rPr lang="it-IT" dirty="0"/>
                <a:t>Esperimento</a:t>
              </a:r>
            </a:p>
          </p:txBody>
        </p:sp>
        <p:pic>
          <p:nvPicPr>
            <p:cNvPr id="1026" name="Picture 2" descr="Multiple LEDs &amp; Breadboards With Arduino in Tinkercad : 5 Steps (with ...">
              <a:extLst>
                <a:ext uri="{FF2B5EF4-FFF2-40B4-BE49-F238E27FC236}">
                  <a16:creationId xmlns:a16="http://schemas.microsoft.com/office/drawing/2014/main" id="{88A1C0BF-0C9F-DE2D-BFA1-DF73ED84F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250" y="5577697"/>
              <a:ext cx="1333626" cy="111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CB3B83D-65FF-6BB5-0178-5A1C945DB787}"/>
              </a:ext>
            </a:extLst>
          </p:cNvPr>
          <p:cNvGrpSpPr/>
          <p:nvPr/>
        </p:nvGrpSpPr>
        <p:grpSpPr>
          <a:xfrm>
            <a:off x="89692" y="4323782"/>
            <a:ext cx="3999736" cy="2463393"/>
            <a:chOff x="89692" y="4323782"/>
            <a:chExt cx="3999736" cy="2463393"/>
          </a:xfrm>
        </p:grpSpPr>
        <p:sp>
          <p:nvSpPr>
            <p:cNvPr id="4" name="Nuvola 3">
              <a:extLst>
                <a:ext uri="{FF2B5EF4-FFF2-40B4-BE49-F238E27FC236}">
                  <a16:creationId xmlns:a16="http://schemas.microsoft.com/office/drawing/2014/main" id="{6BA198D4-0709-6672-4B58-F137FD3A1326}"/>
                </a:ext>
              </a:extLst>
            </p:cNvPr>
            <p:cNvSpPr/>
            <p:nvPr/>
          </p:nvSpPr>
          <p:spPr>
            <a:xfrm>
              <a:off x="458332" y="4323782"/>
              <a:ext cx="3631096" cy="2073966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Idea del </a:t>
              </a:r>
              <a:br>
                <a:rPr lang="it-IT" sz="2800" dirty="0"/>
              </a:br>
              <a:r>
                <a:rPr lang="it-IT" sz="2800" dirty="0"/>
                <a:t>sistema</a:t>
              </a:r>
            </a:p>
          </p:txBody>
        </p:sp>
        <p:pic>
          <p:nvPicPr>
            <p:cNvPr id="1028" name="Picture 4" descr="Conceito de Semáforo, definição e o que é">
              <a:extLst>
                <a:ext uri="{FF2B5EF4-FFF2-40B4-BE49-F238E27FC236}">
                  <a16:creationId xmlns:a16="http://schemas.microsoft.com/office/drawing/2014/main" id="{B4755B5F-83CA-A11C-BC25-290D371CE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92" y="6133053"/>
              <a:ext cx="817653" cy="65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9C7682CF-B84D-C42C-6D3D-0F026D044E45}"/>
              </a:ext>
            </a:extLst>
          </p:cNvPr>
          <p:cNvGrpSpPr/>
          <p:nvPr/>
        </p:nvGrpSpPr>
        <p:grpSpPr>
          <a:xfrm>
            <a:off x="8102574" y="4234330"/>
            <a:ext cx="3803203" cy="2415717"/>
            <a:chOff x="8102574" y="4234330"/>
            <a:chExt cx="3803203" cy="2415717"/>
          </a:xfrm>
        </p:grpSpPr>
        <p:sp>
          <p:nvSpPr>
            <p:cNvPr id="10" name="Nuvola 9">
              <a:extLst>
                <a:ext uri="{FF2B5EF4-FFF2-40B4-BE49-F238E27FC236}">
                  <a16:creationId xmlns:a16="http://schemas.microsoft.com/office/drawing/2014/main" id="{DDEB0C12-3E39-805D-B5F8-4CAE62698C56}"/>
                </a:ext>
              </a:extLst>
            </p:cNvPr>
            <p:cNvSpPr/>
            <p:nvPr/>
          </p:nvSpPr>
          <p:spPr>
            <a:xfrm>
              <a:off x="8102574" y="4234330"/>
              <a:ext cx="3631096" cy="2073966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/>
                <a:t>Oggetto reale</a:t>
              </a:r>
            </a:p>
          </p:txBody>
        </p:sp>
        <p:pic>
          <p:nvPicPr>
            <p:cNvPr id="1030" name="Picture 6" descr="Avviata installazione semafori “intelligenti” a Palermo | Quattrocanti.it">
              <a:extLst>
                <a:ext uri="{FF2B5EF4-FFF2-40B4-BE49-F238E27FC236}">
                  <a16:creationId xmlns:a16="http://schemas.microsoft.com/office/drawing/2014/main" id="{9F0C5C87-68E9-1DA4-A9A4-BCC436224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324"/>
            <a:stretch/>
          </p:blipFill>
          <p:spPr bwMode="auto">
            <a:xfrm>
              <a:off x="10695292" y="5471478"/>
              <a:ext cx="1210485" cy="117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0C6FBF65-F5E5-F3BA-4FF1-B31B5DFDB695}"/>
              </a:ext>
            </a:extLst>
          </p:cNvPr>
          <p:cNvGrpSpPr/>
          <p:nvPr/>
        </p:nvGrpSpPr>
        <p:grpSpPr>
          <a:xfrm>
            <a:off x="4065365" y="996215"/>
            <a:ext cx="3850108" cy="1747942"/>
            <a:chOff x="4065365" y="996215"/>
            <a:chExt cx="3850108" cy="1747942"/>
          </a:xfrm>
        </p:grpSpPr>
        <p:sp>
          <p:nvSpPr>
            <p:cNvPr id="19" name="Freccia in giù 18">
              <a:extLst>
                <a:ext uri="{FF2B5EF4-FFF2-40B4-BE49-F238E27FC236}">
                  <a16:creationId xmlns:a16="http://schemas.microsoft.com/office/drawing/2014/main" id="{218A8557-8804-FBF8-C0D9-E075373DC0BF}"/>
                </a:ext>
              </a:extLst>
            </p:cNvPr>
            <p:cNvSpPr/>
            <p:nvPr/>
          </p:nvSpPr>
          <p:spPr>
            <a:xfrm rot="16200000">
              <a:off x="5667254" y="-322401"/>
              <a:ext cx="646330" cy="38501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F0D3090-08E2-DE3D-9DA0-F12775A7F703}"/>
                </a:ext>
              </a:extLst>
            </p:cNvPr>
            <p:cNvSpPr txBox="1"/>
            <p:nvPr/>
          </p:nvSpPr>
          <p:spPr>
            <a:xfrm>
              <a:off x="5270291" y="996215"/>
              <a:ext cx="14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Simulazione</a:t>
              </a:r>
            </a:p>
          </p:txBody>
        </p:sp>
        <p:pic>
          <p:nvPicPr>
            <p:cNvPr id="1032" name="Picture 8" descr="Math formulas. Mathematical formulas on green school chalkboard ...">
              <a:extLst>
                <a:ext uri="{FF2B5EF4-FFF2-40B4-BE49-F238E27FC236}">
                  <a16:creationId xmlns:a16="http://schemas.microsoft.com/office/drawing/2014/main" id="{A52B97DC-9CF5-6CBE-64F2-4B2250238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013" y="1887339"/>
              <a:ext cx="1199942" cy="85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70277CC-262D-3141-852F-9CC2BCB71B08}"/>
              </a:ext>
            </a:extLst>
          </p:cNvPr>
          <p:cNvGrpSpPr/>
          <p:nvPr/>
        </p:nvGrpSpPr>
        <p:grpSpPr>
          <a:xfrm>
            <a:off x="3905556" y="312778"/>
            <a:ext cx="4009917" cy="568535"/>
            <a:chOff x="3905556" y="312778"/>
            <a:chExt cx="4009917" cy="568535"/>
          </a:xfrm>
        </p:grpSpPr>
        <p:sp>
          <p:nvSpPr>
            <p:cNvPr id="22" name="Freccia circolare a destra 21">
              <a:extLst>
                <a:ext uri="{FF2B5EF4-FFF2-40B4-BE49-F238E27FC236}">
                  <a16:creationId xmlns:a16="http://schemas.microsoft.com/office/drawing/2014/main" id="{0F7FC1DF-51C6-4C27-1DA3-4491472E1BF1}"/>
                </a:ext>
              </a:extLst>
            </p:cNvPr>
            <p:cNvSpPr/>
            <p:nvPr/>
          </p:nvSpPr>
          <p:spPr>
            <a:xfrm rot="5400000">
              <a:off x="5626247" y="-1407913"/>
              <a:ext cx="568535" cy="4009917"/>
            </a:xfrm>
            <a:prstGeom prst="curvedRightArrow">
              <a:avLst>
                <a:gd name="adj1" fmla="val 29301"/>
                <a:gd name="adj2" fmla="val 50000"/>
                <a:gd name="adj3" fmla="val 25000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C309301-D686-B995-4630-E93F7CB4BFF2}"/>
                </a:ext>
              </a:extLst>
            </p:cNvPr>
            <p:cNvSpPr txBox="1"/>
            <p:nvPr/>
          </p:nvSpPr>
          <p:spPr>
            <a:xfrm>
              <a:off x="5308362" y="417549"/>
              <a:ext cx="1204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Correzioni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8DB9D50-37D9-4B9C-CDFF-856F4000D3BE}"/>
              </a:ext>
            </a:extLst>
          </p:cNvPr>
          <p:cNvSpPr txBox="1"/>
          <p:nvPr/>
        </p:nvSpPr>
        <p:spPr>
          <a:xfrm>
            <a:off x="2759165" y="3195355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Disegno</a:t>
            </a:r>
            <a:br>
              <a:rPr lang="it-IT" dirty="0"/>
            </a:br>
            <a:r>
              <a:rPr lang="it-IT" dirty="0"/>
              <a:t>Schema</a:t>
            </a:r>
          </a:p>
        </p:txBody>
      </p:sp>
      <p:pic>
        <p:nvPicPr>
          <p:cNvPr id="1038" name="Picture 14" descr="Fail là gì? Fail có ý nghĩa như thế nào trong tiếng Anh? | Lafactoria Web">
            <a:extLst>
              <a:ext uri="{FF2B5EF4-FFF2-40B4-BE49-F238E27FC236}">
                <a16:creationId xmlns:a16="http://schemas.microsoft.com/office/drawing/2014/main" id="{1FD89EBD-A94C-1146-102C-8E062218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04" y="2463267"/>
            <a:ext cx="1700908" cy="9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CNA Exam - 8 Things You Need to Know About It">
            <a:extLst>
              <a:ext uri="{FF2B5EF4-FFF2-40B4-BE49-F238E27FC236}">
                <a16:creationId xmlns:a16="http://schemas.microsoft.com/office/drawing/2014/main" id="{30125A2B-DC8C-A59A-BBF8-73CC3D81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12" y="2424364"/>
            <a:ext cx="1751461" cy="11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8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Simulazione</dc:title>
  <dc:creator>Pascal Brunot</dc:creator>
  <cp:lastModifiedBy>Pascal Brunot</cp:lastModifiedBy>
  <cp:revision>2</cp:revision>
  <dcterms:created xsi:type="dcterms:W3CDTF">2024-03-17T14:29:26Z</dcterms:created>
  <dcterms:modified xsi:type="dcterms:W3CDTF">2024-03-17T15:11:05Z</dcterms:modified>
</cp:coreProperties>
</file>