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0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6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6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78690-24EC-41B4-95CF-819A3074969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7588-AE28-40A1-BD90-85230C177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6439" y="1429439"/>
            <a:ext cx="3999123" cy="3999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smtClean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PLT&gt;_</a:t>
            </a:r>
            <a:endParaRPr lang="zh-CN" altLang="en-US" sz="8000" b="1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1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宋体</vt:lpstr>
      <vt:lpstr>Arial</vt:lpstr>
      <vt:lpstr>Calibri</vt:lpstr>
      <vt:lpstr>Calibri Light</vt:lpstr>
      <vt:lpstr>Consolas</vt:lpstr>
      <vt:lpstr>Office 佈景主題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2</cp:revision>
  <dcterms:created xsi:type="dcterms:W3CDTF">2024-10-19T17:44:44Z</dcterms:created>
  <dcterms:modified xsi:type="dcterms:W3CDTF">2024-10-19T17:46:09Z</dcterms:modified>
</cp:coreProperties>
</file>