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0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7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3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4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3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6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22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20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9B986-55E0-407E-AF4F-1A395B08F3B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30DF-8DBC-4D0E-950E-4EE7B058B0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1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3810000" y="1143000"/>
            <a:ext cx="4572000" cy="4572000"/>
            <a:chOff x="3810000" y="1143000"/>
            <a:chExt cx="4572000" cy="4572000"/>
          </a:xfrm>
        </p:grpSpPr>
        <p:sp>
          <p:nvSpPr>
            <p:cNvPr id="5" name="矩形 4"/>
            <p:cNvSpPr/>
            <p:nvPr/>
          </p:nvSpPr>
          <p:spPr>
            <a:xfrm>
              <a:off x="3810000" y="1143000"/>
              <a:ext cx="4572000" cy="4572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03" y="1803603"/>
              <a:ext cx="3250794" cy="325079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553638" y="1886638"/>
              <a:ext cx="3084723" cy="3084723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5</cp:revision>
  <dcterms:created xsi:type="dcterms:W3CDTF">2025-10-13T16:03:24Z</dcterms:created>
  <dcterms:modified xsi:type="dcterms:W3CDTF">2025-10-13T16:05:31Z</dcterms:modified>
</cp:coreProperties>
</file>