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57" r:id="rId11"/>
    <p:sldId id="258" r:id="rId12"/>
    <p:sldId id="259" r:id="rId13"/>
    <p:sldId id="260" r:id="rId14"/>
  </p:sldIdLst>
  <p:sldSz cx="1081405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03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DFCFE-27DA-48B2-9B07-B4C20CD6C499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1143000"/>
            <a:ext cx="4867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E944E-3654-452D-9BBA-0D643D0DF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630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HoI4 national flag size: 82x52, 41x26, 10x7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E944E-3654-452D-9BBA-0D643D0DFAC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292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HoI4 national flag size: 82x52, 41x26, 10x7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E944E-3654-452D-9BBA-0D643D0DFAC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387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HoI4 national flag size: 82x52, 41x26, 10x7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E944E-3654-452D-9BBA-0D643D0DFAC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87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HoI4 national flag size: 82x52, 41x26, 10x7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E944E-3654-452D-9BBA-0D643D0DFAC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341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HoI4 national flag size: 82x52, 41x26, 10x7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E944E-3654-452D-9BBA-0D643D0DFAC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283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HoI4 national flag size: 82x52, 41x26, 10x7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E944E-3654-452D-9BBA-0D643D0DFAC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3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HoI4 national flag size: 82x52, 41x26, 10x7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E944E-3654-452D-9BBA-0D643D0DFAC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013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HoI4 national flag size: 82x52, 41x26, 10x7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E944E-3654-452D-9BBA-0D643D0DFAC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632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HoI4 national flag size: 82x52, 41x26, 10x7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E944E-3654-452D-9BBA-0D643D0DFAC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430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756" y="1122363"/>
            <a:ext cx="8110538" cy="2387600"/>
          </a:xfrm>
        </p:spPr>
        <p:txBody>
          <a:bodyPr anchor="b"/>
          <a:lstStyle>
            <a:lvl1pPr algn="ctr">
              <a:defRPr sz="5322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1756" y="3602038"/>
            <a:ext cx="8110538" cy="1655762"/>
          </a:xfrm>
        </p:spPr>
        <p:txBody>
          <a:bodyPr/>
          <a:lstStyle>
            <a:lvl1pPr marL="0" indent="0" algn="ctr">
              <a:buNone/>
              <a:defRPr sz="2129"/>
            </a:lvl1pPr>
            <a:lvl2pPr marL="405536" indent="0" algn="ctr">
              <a:buNone/>
              <a:defRPr sz="1774"/>
            </a:lvl2pPr>
            <a:lvl3pPr marL="811073" indent="0" algn="ctr">
              <a:buNone/>
              <a:defRPr sz="1597"/>
            </a:lvl3pPr>
            <a:lvl4pPr marL="1216609" indent="0" algn="ctr">
              <a:buNone/>
              <a:defRPr sz="1419"/>
            </a:lvl4pPr>
            <a:lvl5pPr marL="1622146" indent="0" algn="ctr">
              <a:buNone/>
              <a:defRPr sz="1419"/>
            </a:lvl5pPr>
            <a:lvl6pPr marL="2027682" indent="0" algn="ctr">
              <a:buNone/>
              <a:defRPr sz="1419"/>
            </a:lvl6pPr>
            <a:lvl7pPr marL="2433218" indent="0" algn="ctr">
              <a:buNone/>
              <a:defRPr sz="1419"/>
            </a:lvl7pPr>
            <a:lvl8pPr marL="2838755" indent="0" algn="ctr">
              <a:buNone/>
              <a:defRPr sz="1419"/>
            </a:lvl8pPr>
            <a:lvl9pPr marL="3244291" indent="0" algn="ctr">
              <a:buNone/>
              <a:defRPr sz="1419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BBB6-B2F7-45FE-8FEE-172CAE584435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80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BBB6-B2F7-45FE-8FEE-172CAE584435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11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38804" y="365125"/>
            <a:ext cx="233178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3466" y="365125"/>
            <a:ext cx="6860163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BBB6-B2F7-45FE-8FEE-172CAE584435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9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BBB6-B2F7-45FE-8FEE-172CAE584435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26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834" y="1709739"/>
            <a:ext cx="9327118" cy="2852737"/>
          </a:xfrm>
        </p:spPr>
        <p:txBody>
          <a:bodyPr anchor="b"/>
          <a:lstStyle>
            <a:lvl1pPr>
              <a:defRPr sz="5322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7834" y="4589464"/>
            <a:ext cx="9327118" cy="1500187"/>
          </a:xfrm>
        </p:spPr>
        <p:txBody>
          <a:bodyPr/>
          <a:lstStyle>
            <a:lvl1pPr marL="0" indent="0">
              <a:buNone/>
              <a:defRPr sz="2129">
                <a:solidFill>
                  <a:schemeClr val="tx1">
                    <a:tint val="75000"/>
                  </a:schemeClr>
                </a:solidFill>
              </a:defRPr>
            </a:lvl1pPr>
            <a:lvl2pPr marL="405536" indent="0">
              <a:buNone/>
              <a:defRPr sz="1774">
                <a:solidFill>
                  <a:schemeClr val="tx1">
                    <a:tint val="75000"/>
                  </a:schemeClr>
                </a:solidFill>
              </a:defRPr>
            </a:lvl2pPr>
            <a:lvl3pPr marL="811073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3pPr>
            <a:lvl4pPr marL="1216609" indent="0">
              <a:buNone/>
              <a:defRPr sz="1419">
                <a:solidFill>
                  <a:schemeClr val="tx1">
                    <a:tint val="75000"/>
                  </a:schemeClr>
                </a:solidFill>
              </a:defRPr>
            </a:lvl4pPr>
            <a:lvl5pPr marL="1622146" indent="0">
              <a:buNone/>
              <a:defRPr sz="1419">
                <a:solidFill>
                  <a:schemeClr val="tx1">
                    <a:tint val="75000"/>
                  </a:schemeClr>
                </a:solidFill>
              </a:defRPr>
            </a:lvl5pPr>
            <a:lvl6pPr marL="2027682" indent="0">
              <a:buNone/>
              <a:defRPr sz="1419">
                <a:solidFill>
                  <a:schemeClr val="tx1">
                    <a:tint val="75000"/>
                  </a:schemeClr>
                </a:solidFill>
              </a:defRPr>
            </a:lvl6pPr>
            <a:lvl7pPr marL="2433218" indent="0">
              <a:buNone/>
              <a:defRPr sz="1419">
                <a:solidFill>
                  <a:schemeClr val="tx1">
                    <a:tint val="75000"/>
                  </a:schemeClr>
                </a:solidFill>
              </a:defRPr>
            </a:lvl7pPr>
            <a:lvl8pPr marL="2838755" indent="0">
              <a:buNone/>
              <a:defRPr sz="1419">
                <a:solidFill>
                  <a:schemeClr val="tx1">
                    <a:tint val="75000"/>
                  </a:schemeClr>
                </a:solidFill>
              </a:defRPr>
            </a:lvl8pPr>
            <a:lvl9pPr marL="3244291" indent="0">
              <a:buNone/>
              <a:defRPr sz="14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BBB6-B2F7-45FE-8FEE-172CAE584435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93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3466" y="1825625"/>
            <a:ext cx="4595971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4613" y="1825625"/>
            <a:ext cx="4595971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BBB6-B2F7-45FE-8FEE-172CAE584435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94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875" y="365126"/>
            <a:ext cx="9327118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875" y="1681163"/>
            <a:ext cx="4574850" cy="823912"/>
          </a:xfrm>
        </p:spPr>
        <p:txBody>
          <a:bodyPr anchor="b"/>
          <a:lstStyle>
            <a:lvl1pPr marL="0" indent="0">
              <a:buNone/>
              <a:defRPr sz="2129" b="1"/>
            </a:lvl1pPr>
            <a:lvl2pPr marL="405536" indent="0">
              <a:buNone/>
              <a:defRPr sz="1774" b="1"/>
            </a:lvl2pPr>
            <a:lvl3pPr marL="811073" indent="0">
              <a:buNone/>
              <a:defRPr sz="1597" b="1"/>
            </a:lvl3pPr>
            <a:lvl4pPr marL="1216609" indent="0">
              <a:buNone/>
              <a:defRPr sz="1419" b="1"/>
            </a:lvl4pPr>
            <a:lvl5pPr marL="1622146" indent="0">
              <a:buNone/>
              <a:defRPr sz="1419" b="1"/>
            </a:lvl5pPr>
            <a:lvl6pPr marL="2027682" indent="0">
              <a:buNone/>
              <a:defRPr sz="1419" b="1"/>
            </a:lvl6pPr>
            <a:lvl7pPr marL="2433218" indent="0">
              <a:buNone/>
              <a:defRPr sz="1419" b="1"/>
            </a:lvl7pPr>
            <a:lvl8pPr marL="2838755" indent="0">
              <a:buNone/>
              <a:defRPr sz="1419" b="1"/>
            </a:lvl8pPr>
            <a:lvl9pPr marL="3244291" indent="0">
              <a:buNone/>
              <a:defRPr sz="1419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875" y="2505075"/>
            <a:ext cx="457485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74613" y="1681163"/>
            <a:ext cx="4597380" cy="823912"/>
          </a:xfrm>
        </p:spPr>
        <p:txBody>
          <a:bodyPr anchor="b"/>
          <a:lstStyle>
            <a:lvl1pPr marL="0" indent="0">
              <a:buNone/>
              <a:defRPr sz="2129" b="1"/>
            </a:lvl1pPr>
            <a:lvl2pPr marL="405536" indent="0">
              <a:buNone/>
              <a:defRPr sz="1774" b="1"/>
            </a:lvl2pPr>
            <a:lvl3pPr marL="811073" indent="0">
              <a:buNone/>
              <a:defRPr sz="1597" b="1"/>
            </a:lvl3pPr>
            <a:lvl4pPr marL="1216609" indent="0">
              <a:buNone/>
              <a:defRPr sz="1419" b="1"/>
            </a:lvl4pPr>
            <a:lvl5pPr marL="1622146" indent="0">
              <a:buNone/>
              <a:defRPr sz="1419" b="1"/>
            </a:lvl5pPr>
            <a:lvl6pPr marL="2027682" indent="0">
              <a:buNone/>
              <a:defRPr sz="1419" b="1"/>
            </a:lvl6pPr>
            <a:lvl7pPr marL="2433218" indent="0">
              <a:buNone/>
              <a:defRPr sz="1419" b="1"/>
            </a:lvl7pPr>
            <a:lvl8pPr marL="2838755" indent="0">
              <a:buNone/>
              <a:defRPr sz="1419" b="1"/>
            </a:lvl8pPr>
            <a:lvl9pPr marL="3244291" indent="0">
              <a:buNone/>
              <a:defRPr sz="1419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74613" y="2505075"/>
            <a:ext cx="459738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BBB6-B2F7-45FE-8FEE-172CAE584435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92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BBB6-B2F7-45FE-8FEE-172CAE584435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65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BBB6-B2F7-45FE-8FEE-172CAE584435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5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875" y="457200"/>
            <a:ext cx="3487812" cy="1600200"/>
          </a:xfrm>
        </p:spPr>
        <p:txBody>
          <a:bodyPr anchor="b"/>
          <a:lstStyle>
            <a:lvl1pPr>
              <a:defRPr sz="283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7380" y="987426"/>
            <a:ext cx="5474613" cy="4873625"/>
          </a:xfrm>
        </p:spPr>
        <p:txBody>
          <a:bodyPr/>
          <a:lstStyle>
            <a:lvl1pPr>
              <a:defRPr sz="2838"/>
            </a:lvl1pPr>
            <a:lvl2pPr>
              <a:defRPr sz="2484"/>
            </a:lvl2pPr>
            <a:lvl3pPr>
              <a:defRPr sz="2129"/>
            </a:lvl3pPr>
            <a:lvl4pPr>
              <a:defRPr sz="1774"/>
            </a:lvl4pPr>
            <a:lvl5pPr>
              <a:defRPr sz="1774"/>
            </a:lvl5pPr>
            <a:lvl6pPr>
              <a:defRPr sz="1774"/>
            </a:lvl6pPr>
            <a:lvl7pPr>
              <a:defRPr sz="1774"/>
            </a:lvl7pPr>
            <a:lvl8pPr>
              <a:defRPr sz="1774"/>
            </a:lvl8pPr>
            <a:lvl9pPr>
              <a:defRPr sz="177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4875" y="2057400"/>
            <a:ext cx="3487812" cy="3811588"/>
          </a:xfrm>
        </p:spPr>
        <p:txBody>
          <a:bodyPr/>
          <a:lstStyle>
            <a:lvl1pPr marL="0" indent="0">
              <a:buNone/>
              <a:defRPr sz="1419"/>
            </a:lvl1pPr>
            <a:lvl2pPr marL="405536" indent="0">
              <a:buNone/>
              <a:defRPr sz="1242"/>
            </a:lvl2pPr>
            <a:lvl3pPr marL="811073" indent="0">
              <a:buNone/>
              <a:defRPr sz="1064"/>
            </a:lvl3pPr>
            <a:lvl4pPr marL="1216609" indent="0">
              <a:buNone/>
              <a:defRPr sz="887"/>
            </a:lvl4pPr>
            <a:lvl5pPr marL="1622146" indent="0">
              <a:buNone/>
              <a:defRPr sz="887"/>
            </a:lvl5pPr>
            <a:lvl6pPr marL="2027682" indent="0">
              <a:buNone/>
              <a:defRPr sz="887"/>
            </a:lvl6pPr>
            <a:lvl7pPr marL="2433218" indent="0">
              <a:buNone/>
              <a:defRPr sz="887"/>
            </a:lvl7pPr>
            <a:lvl8pPr marL="2838755" indent="0">
              <a:buNone/>
              <a:defRPr sz="887"/>
            </a:lvl8pPr>
            <a:lvl9pPr marL="3244291" indent="0">
              <a:buNone/>
              <a:defRPr sz="88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BBB6-B2F7-45FE-8FEE-172CAE584435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71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875" y="457200"/>
            <a:ext cx="3487812" cy="1600200"/>
          </a:xfrm>
        </p:spPr>
        <p:txBody>
          <a:bodyPr anchor="b"/>
          <a:lstStyle>
            <a:lvl1pPr>
              <a:defRPr sz="283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7380" y="987426"/>
            <a:ext cx="5474613" cy="4873625"/>
          </a:xfrm>
        </p:spPr>
        <p:txBody>
          <a:bodyPr anchor="t"/>
          <a:lstStyle>
            <a:lvl1pPr marL="0" indent="0">
              <a:buNone/>
              <a:defRPr sz="2838"/>
            </a:lvl1pPr>
            <a:lvl2pPr marL="405536" indent="0">
              <a:buNone/>
              <a:defRPr sz="2484"/>
            </a:lvl2pPr>
            <a:lvl3pPr marL="811073" indent="0">
              <a:buNone/>
              <a:defRPr sz="2129"/>
            </a:lvl3pPr>
            <a:lvl4pPr marL="1216609" indent="0">
              <a:buNone/>
              <a:defRPr sz="1774"/>
            </a:lvl4pPr>
            <a:lvl5pPr marL="1622146" indent="0">
              <a:buNone/>
              <a:defRPr sz="1774"/>
            </a:lvl5pPr>
            <a:lvl6pPr marL="2027682" indent="0">
              <a:buNone/>
              <a:defRPr sz="1774"/>
            </a:lvl6pPr>
            <a:lvl7pPr marL="2433218" indent="0">
              <a:buNone/>
              <a:defRPr sz="1774"/>
            </a:lvl7pPr>
            <a:lvl8pPr marL="2838755" indent="0">
              <a:buNone/>
              <a:defRPr sz="1774"/>
            </a:lvl8pPr>
            <a:lvl9pPr marL="3244291" indent="0">
              <a:buNone/>
              <a:defRPr sz="1774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4875" y="2057400"/>
            <a:ext cx="3487812" cy="3811588"/>
          </a:xfrm>
        </p:spPr>
        <p:txBody>
          <a:bodyPr/>
          <a:lstStyle>
            <a:lvl1pPr marL="0" indent="0">
              <a:buNone/>
              <a:defRPr sz="1419"/>
            </a:lvl1pPr>
            <a:lvl2pPr marL="405536" indent="0">
              <a:buNone/>
              <a:defRPr sz="1242"/>
            </a:lvl2pPr>
            <a:lvl3pPr marL="811073" indent="0">
              <a:buNone/>
              <a:defRPr sz="1064"/>
            </a:lvl3pPr>
            <a:lvl4pPr marL="1216609" indent="0">
              <a:buNone/>
              <a:defRPr sz="887"/>
            </a:lvl4pPr>
            <a:lvl5pPr marL="1622146" indent="0">
              <a:buNone/>
              <a:defRPr sz="887"/>
            </a:lvl5pPr>
            <a:lvl6pPr marL="2027682" indent="0">
              <a:buNone/>
              <a:defRPr sz="887"/>
            </a:lvl6pPr>
            <a:lvl7pPr marL="2433218" indent="0">
              <a:buNone/>
              <a:defRPr sz="887"/>
            </a:lvl7pPr>
            <a:lvl8pPr marL="2838755" indent="0">
              <a:buNone/>
              <a:defRPr sz="887"/>
            </a:lvl8pPr>
            <a:lvl9pPr marL="3244291" indent="0">
              <a:buNone/>
              <a:defRPr sz="88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BBB6-B2F7-45FE-8FEE-172CAE584435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92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3466" y="365126"/>
            <a:ext cx="93271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66" y="1825625"/>
            <a:ext cx="93271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466" y="6356351"/>
            <a:ext cx="243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EBBB6-B2F7-45FE-8FEE-172CAE584435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2154" y="6356351"/>
            <a:ext cx="3649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37423" y="6356351"/>
            <a:ext cx="243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37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1073" rtl="0" eaLnBrk="1" latinLnBrk="0" hangingPunct="1">
        <a:lnSpc>
          <a:spcPct val="90000"/>
        </a:lnSpc>
        <a:spcBef>
          <a:spcPct val="0"/>
        </a:spcBef>
        <a:buNone/>
        <a:defRPr sz="39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768" indent="-202768" algn="l" defTabSz="811073" rtl="0" eaLnBrk="1" latinLnBrk="0" hangingPunct="1">
        <a:lnSpc>
          <a:spcPct val="90000"/>
        </a:lnSpc>
        <a:spcBef>
          <a:spcPts val="887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1pPr>
      <a:lvl2pPr marL="608305" indent="-202768" algn="l" defTabSz="811073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2129" kern="1200">
          <a:solidFill>
            <a:schemeClr val="tx1"/>
          </a:solidFill>
          <a:latin typeface="+mn-lt"/>
          <a:ea typeface="+mn-ea"/>
          <a:cs typeface="+mn-cs"/>
        </a:defRPr>
      </a:lvl2pPr>
      <a:lvl3pPr marL="1013841" indent="-202768" algn="l" defTabSz="811073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774" kern="1200">
          <a:solidFill>
            <a:schemeClr val="tx1"/>
          </a:solidFill>
          <a:latin typeface="+mn-lt"/>
          <a:ea typeface="+mn-ea"/>
          <a:cs typeface="+mn-cs"/>
        </a:defRPr>
      </a:lvl3pPr>
      <a:lvl4pPr marL="1419377" indent="-202768" algn="l" defTabSz="811073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4pPr>
      <a:lvl5pPr marL="1824914" indent="-202768" algn="l" defTabSz="811073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5pPr>
      <a:lvl6pPr marL="2230450" indent="-202768" algn="l" defTabSz="811073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6pPr>
      <a:lvl7pPr marL="2635987" indent="-202768" algn="l" defTabSz="811073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7pPr>
      <a:lvl8pPr marL="3041523" indent="-202768" algn="l" defTabSz="811073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8pPr>
      <a:lvl9pPr marL="3447059" indent="-202768" algn="l" defTabSz="811073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1073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1pPr>
      <a:lvl2pPr marL="405536" algn="l" defTabSz="811073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2pPr>
      <a:lvl3pPr marL="811073" algn="l" defTabSz="811073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3pPr>
      <a:lvl4pPr marL="1216609" algn="l" defTabSz="811073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4pPr>
      <a:lvl5pPr marL="1622146" algn="l" defTabSz="811073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5pPr>
      <a:lvl6pPr marL="2027682" algn="l" defTabSz="811073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6pPr>
      <a:lvl7pPr marL="2433218" algn="l" defTabSz="811073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7pPr>
      <a:lvl8pPr marL="2838755" algn="l" defTabSz="811073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8pPr>
      <a:lvl9pPr marL="3244291" algn="l" defTabSz="811073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0814050" cy="6858000"/>
          </a:xfrm>
          <a:prstGeom prst="rect">
            <a:avLst/>
          </a:prstGeom>
          <a:solidFill>
            <a:srgbClr val="FE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5407200" cy="3430800"/>
          </a:xfrm>
          <a:prstGeom prst="rect">
            <a:avLst/>
          </a:prstGeom>
          <a:solidFill>
            <a:srgbClr val="0000A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1404390" y="416190"/>
            <a:ext cx="2598419" cy="2598419"/>
            <a:chOff x="3238500" y="571501"/>
            <a:chExt cx="5715000" cy="5714999"/>
          </a:xfrm>
        </p:grpSpPr>
        <p:sp>
          <p:nvSpPr>
            <p:cNvPr id="8" name="手繪多邊形 7"/>
            <p:cNvSpPr/>
            <p:nvPr/>
          </p:nvSpPr>
          <p:spPr>
            <a:xfrm>
              <a:off x="3238500" y="571501"/>
              <a:ext cx="5715000" cy="5714999"/>
            </a:xfrm>
            <a:custGeom>
              <a:avLst/>
              <a:gdLst>
                <a:gd name="connsiteX0" fmla="*/ 2509980 w 5715000"/>
                <a:gd name="connsiteY0" fmla="*/ 4439178 h 5714999"/>
                <a:gd name="connsiteX1" fmla="*/ 2531014 w 5715000"/>
                <a:gd name="connsiteY1" fmla="*/ 4444587 h 5714999"/>
                <a:gd name="connsiteX2" fmla="*/ 2857500 w 5715000"/>
                <a:gd name="connsiteY2" fmla="*/ 4477499 h 5714999"/>
                <a:gd name="connsiteX3" fmla="*/ 3183987 w 5715000"/>
                <a:gd name="connsiteY3" fmla="*/ 4444587 h 5714999"/>
                <a:gd name="connsiteX4" fmla="*/ 3205020 w 5715000"/>
                <a:gd name="connsiteY4" fmla="*/ 4439178 h 5714999"/>
                <a:gd name="connsiteX5" fmla="*/ 2857500 w 5715000"/>
                <a:gd name="connsiteY5" fmla="*/ 5714999 h 5714999"/>
                <a:gd name="connsiteX6" fmla="*/ 3948943 w 5715000"/>
                <a:gd name="connsiteY6" fmla="*/ 4052155 h 5714999"/>
                <a:gd name="connsiteX7" fmla="*/ 4286250 w 5715000"/>
                <a:gd name="connsiteY7" fmla="*/ 5332167 h 5714999"/>
                <a:gd name="connsiteX8" fmla="*/ 3347861 w 5715000"/>
                <a:gd name="connsiteY8" fmla="*/ 4401512 h 5714999"/>
                <a:gd name="connsiteX9" fmla="*/ 3488077 w 5715000"/>
                <a:gd name="connsiteY9" fmla="*/ 4350192 h 5714999"/>
                <a:gd name="connsiteX10" fmla="*/ 3887970 w 5715000"/>
                <a:gd name="connsiteY10" fmla="*/ 4107570 h 5714999"/>
                <a:gd name="connsiteX11" fmla="*/ 1766057 w 5715000"/>
                <a:gd name="connsiteY11" fmla="*/ 4052154 h 5714999"/>
                <a:gd name="connsiteX12" fmla="*/ 1827030 w 5715000"/>
                <a:gd name="connsiteY12" fmla="*/ 4107570 h 5714999"/>
                <a:gd name="connsiteX13" fmla="*/ 2226923 w 5715000"/>
                <a:gd name="connsiteY13" fmla="*/ 4350192 h 5714999"/>
                <a:gd name="connsiteX14" fmla="*/ 2367139 w 5715000"/>
                <a:gd name="connsiteY14" fmla="*/ 4401511 h 5714999"/>
                <a:gd name="connsiteX15" fmla="*/ 1428749 w 5715000"/>
                <a:gd name="connsiteY15" fmla="*/ 5332167 h 5714999"/>
                <a:gd name="connsiteX16" fmla="*/ 4401512 w 5715000"/>
                <a:gd name="connsiteY16" fmla="*/ 3347860 h 5714999"/>
                <a:gd name="connsiteX17" fmla="*/ 5332166 w 5715000"/>
                <a:gd name="connsiteY17" fmla="*/ 4286249 h 5714999"/>
                <a:gd name="connsiteX18" fmla="*/ 4052155 w 5715000"/>
                <a:gd name="connsiteY18" fmla="*/ 3948942 h 5714999"/>
                <a:gd name="connsiteX19" fmla="*/ 4107571 w 5715000"/>
                <a:gd name="connsiteY19" fmla="*/ 3887970 h 5714999"/>
                <a:gd name="connsiteX20" fmla="*/ 4350193 w 5715000"/>
                <a:gd name="connsiteY20" fmla="*/ 3488076 h 5714999"/>
                <a:gd name="connsiteX21" fmla="*/ 1313488 w 5715000"/>
                <a:gd name="connsiteY21" fmla="*/ 3347859 h 5714999"/>
                <a:gd name="connsiteX22" fmla="*/ 1364808 w 5715000"/>
                <a:gd name="connsiteY22" fmla="*/ 3488076 h 5714999"/>
                <a:gd name="connsiteX23" fmla="*/ 1607430 w 5715000"/>
                <a:gd name="connsiteY23" fmla="*/ 3887970 h 5714999"/>
                <a:gd name="connsiteX24" fmla="*/ 1662845 w 5715000"/>
                <a:gd name="connsiteY24" fmla="*/ 3948941 h 5714999"/>
                <a:gd name="connsiteX25" fmla="*/ 382831 w 5715000"/>
                <a:gd name="connsiteY25" fmla="*/ 4286249 h 5714999"/>
                <a:gd name="connsiteX26" fmla="*/ 4439179 w 5715000"/>
                <a:gd name="connsiteY26" fmla="*/ 2509980 h 5714999"/>
                <a:gd name="connsiteX27" fmla="*/ 5715000 w 5715000"/>
                <a:gd name="connsiteY27" fmla="*/ 2857500 h 5714999"/>
                <a:gd name="connsiteX28" fmla="*/ 4439179 w 5715000"/>
                <a:gd name="connsiteY28" fmla="*/ 3205020 h 5714999"/>
                <a:gd name="connsiteX29" fmla="*/ 4444588 w 5715000"/>
                <a:gd name="connsiteY29" fmla="*/ 3183986 h 5714999"/>
                <a:gd name="connsiteX30" fmla="*/ 4477500 w 5715000"/>
                <a:gd name="connsiteY30" fmla="*/ 2857499 h 5714999"/>
                <a:gd name="connsiteX31" fmla="*/ 4444588 w 5715000"/>
                <a:gd name="connsiteY31" fmla="*/ 2531013 h 5714999"/>
                <a:gd name="connsiteX32" fmla="*/ 1275821 w 5715000"/>
                <a:gd name="connsiteY32" fmla="*/ 2509980 h 5714999"/>
                <a:gd name="connsiteX33" fmla="*/ 1270413 w 5715000"/>
                <a:gd name="connsiteY33" fmla="*/ 2531013 h 5714999"/>
                <a:gd name="connsiteX34" fmla="*/ 1237500 w 5715000"/>
                <a:gd name="connsiteY34" fmla="*/ 2857499 h 5714999"/>
                <a:gd name="connsiteX35" fmla="*/ 1270413 w 5715000"/>
                <a:gd name="connsiteY35" fmla="*/ 3183986 h 5714999"/>
                <a:gd name="connsiteX36" fmla="*/ 1275821 w 5715000"/>
                <a:gd name="connsiteY36" fmla="*/ 3205020 h 5714999"/>
                <a:gd name="connsiteX37" fmla="*/ 0 w 5715000"/>
                <a:gd name="connsiteY37" fmla="*/ 2857500 h 5714999"/>
                <a:gd name="connsiteX38" fmla="*/ 5332166 w 5715000"/>
                <a:gd name="connsiteY38" fmla="*/ 1428750 h 5714999"/>
                <a:gd name="connsiteX39" fmla="*/ 4401512 w 5715000"/>
                <a:gd name="connsiteY39" fmla="*/ 2367137 h 5714999"/>
                <a:gd name="connsiteX40" fmla="*/ 4350193 w 5715000"/>
                <a:gd name="connsiteY40" fmla="*/ 2226922 h 5714999"/>
                <a:gd name="connsiteX41" fmla="*/ 4107571 w 5715000"/>
                <a:gd name="connsiteY41" fmla="*/ 1827029 h 5714999"/>
                <a:gd name="connsiteX42" fmla="*/ 4052155 w 5715000"/>
                <a:gd name="connsiteY42" fmla="*/ 1766056 h 5714999"/>
                <a:gd name="connsiteX43" fmla="*/ 382832 w 5715000"/>
                <a:gd name="connsiteY43" fmla="*/ 1428750 h 5714999"/>
                <a:gd name="connsiteX44" fmla="*/ 1662845 w 5715000"/>
                <a:gd name="connsiteY44" fmla="*/ 1766057 h 5714999"/>
                <a:gd name="connsiteX45" fmla="*/ 1607430 w 5715000"/>
                <a:gd name="connsiteY45" fmla="*/ 1827029 h 5714999"/>
                <a:gd name="connsiteX46" fmla="*/ 1364808 w 5715000"/>
                <a:gd name="connsiteY46" fmla="*/ 2226922 h 5714999"/>
                <a:gd name="connsiteX47" fmla="*/ 1313488 w 5715000"/>
                <a:gd name="connsiteY47" fmla="*/ 2367139 h 5714999"/>
                <a:gd name="connsiteX48" fmla="*/ 4286250 w 5715000"/>
                <a:gd name="connsiteY48" fmla="*/ 382832 h 5714999"/>
                <a:gd name="connsiteX49" fmla="*/ 3948943 w 5715000"/>
                <a:gd name="connsiteY49" fmla="*/ 1662844 h 5714999"/>
                <a:gd name="connsiteX50" fmla="*/ 3887970 w 5715000"/>
                <a:gd name="connsiteY50" fmla="*/ 1607429 h 5714999"/>
                <a:gd name="connsiteX51" fmla="*/ 3488077 w 5715000"/>
                <a:gd name="connsiteY51" fmla="*/ 1364807 h 5714999"/>
                <a:gd name="connsiteX52" fmla="*/ 3347861 w 5715000"/>
                <a:gd name="connsiteY52" fmla="*/ 1313487 h 5714999"/>
                <a:gd name="connsiteX53" fmla="*/ 1428749 w 5715000"/>
                <a:gd name="connsiteY53" fmla="*/ 382832 h 5714999"/>
                <a:gd name="connsiteX54" fmla="*/ 2367139 w 5715000"/>
                <a:gd name="connsiteY54" fmla="*/ 1313487 h 5714999"/>
                <a:gd name="connsiteX55" fmla="*/ 2226923 w 5715000"/>
                <a:gd name="connsiteY55" fmla="*/ 1364807 h 5714999"/>
                <a:gd name="connsiteX56" fmla="*/ 1827030 w 5715000"/>
                <a:gd name="connsiteY56" fmla="*/ 1607429 h 5714999"/>
                <a:gd name="connsiteX57" fmla="*/ 1766057 w 5715000"/>
                <a:gd name="connsiteY57" fmla="*/ 1662845 h 5714999"/>
                <a:gd name="connsiteX58" fmla="*/ 2857500 w 5715000"/>
                <a:gd name="connsiteY58" fmla="*/ 0 h 5714999"/>
                <a:gd name="connsiteX59" fmla="*/ 3205019 w 5715000"/>
                <a:gd name="connsiteY59" fmla="*/ 1275820 h 5714999"/>
                <a:gd name="connsiteX60" fmla="*/ 3183987 w 5715000"/>
                <a:gd name="connsiteY60" fmla="*/ 1270412 h 5714999"/>
                <a:gd name="connsiteX61" fmla="*/ 2857500 w 5715000"/>
                <a:gd name="connsiteY61" fmla="*/ 1237499 h 5714999"/>
                <a:gd name="connsiteX62" fmla="*/ 2531014 w 5715000"/>
                <a:gd name="connsiteY62" fmla="*/ 1270412 h 5714999"/>
                <a:gd name="connsiteX63" fmla="*/ 2509980 w 5715000"/>
                <a:gd name="connsiteY63" fmla="*/ 1275820 h 571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715000" h="5714999">
                  <a:moveTo>
                    <a:pt x="2509980" y="4439178"/>
                  </a:moveTo>
                  <a:lnTo>
                    <a:pt x="2531014" y="4444587"/>
                  </a:lnTo>
                  <a:cubicBezTo>
                    <a:pt x="2636472" y="4466166"/>
                    <a:pt x="2745663" y="4477499"/>
                    <a:pt x="2857500" y="4477499"/>
                  </a:cubicBezTo>
                  <a:cubicBezTo>
                    <a:pt x="2969338" y="4477499"/>
                    <a:pt x="3078529" y="4466166"/>
                    <a:pt x="3183987" y="4444587"/>
                  </a:cubicBezTo>
                  <a:lnTo>
                    <a:pt x="3205020" y="4439178"/>
                  </a:lnTo>
                  <a:lnTo>
                    <a:pt x="2857500" y="5714999"/>
                  </a:lnTo>
                  <a:close/>
                  <a:moveTo>
                    <a:pt x="3948943" y="4052155"/>
                  </a:moveTo>
                  <a:lnTo>
                    <a:pt x="4286250" y="5332167"/>
                  </a:lnTo>
                  <a:lnTo>
                    <a:pt x="3347861" y="4401512"/>
                  </a:lnTo>
                  <a:lnTo>
                    <a:pt x="3488077" y="4350192"/>
                  </a:lnTo>
                  <a:cubicBezTo>
                    <a:pt x="3633438" y="4288709"/>
                    <a:pt x="3767957" y="4206614"/>
                    <a:pt x="3887970" y="4107570"/>
                  </a:cubicBezTo>
                  <a:close/>
                  <a:moveTo>
                    <a:pt x="1766057" y="4052154"/>
                  </a:moveTo>
                  <a:lnTo>
                    <a:pt x="1827030" y="4107570"/>
                  </a:lnTo>
                  <a:cubicBezTo>
                    <a:pt x="1947044" y="4206614"/>
                    <a:pt x="2081563" y="4288709"/>
                    <a:pt x="2226923" y="4350192"/>
                  </a:cubicBezTo>
                  <a:lnTo>
                    <a:pt x="2367139" y="4401511"/>
                  </a:lnTo>
                  <a:lnTo>
                    <a:pt x="1428749" y="5332167"/>
                  </a:lnTo>
                  <a:close/>
                  <a:moveTo>
                    <a:pt x="4401512" y="3347860"/>
                  </a:moveTo>
                  <a:lnTo>
                    <a:pt x="5332166" y="4286249"/>
                  </a:lnTo>
                  <a:lnTo>
                    <a:pt x="4052155" y="3948942"/>
                  </a:lnTo>
                  <a:lnTo>
                    <a:pt x="4107571" y="3887970"/>
                  </a:lnTo>
                  <a:cubicBezTo>
                    <a:pt x="4206615" y="3767956"/>
                    <a:pt x="4288710" y="3633437"/>
                    <a:pt x="4350193" y="3488076"/>
                  </a:cubicBezTo>
                  <a:close/>
                  <a:moveTo>
                    <a:pt x="1313488" y="3347859"/>
                  </a:moveTo>
                  <a:lnTo>
                    <a:pt x="1364808" y="3488076"/>
                  </a:lnTo>
                  <a:cubicBezTo>
                    <a:pt x="1426290" y="3633437"/>
                    <a:pt x="1508386" y="3767956"/>
                    <a:pt x="1607430" y="3887970"/>
                  </a:cubicBezTo>
                  <a:lnTo>
                    <a:pt x="1662845" y="3948941"/>
                  </a:lnTo>
                  <a:lnTo>
                    <a:pt x="382831" y="4286249"/>
                  </a:lnTo>
                  <a:close/>
                  <a:moveTo>
                    <a:pt x="4439179" y="2509980"/>
                  </a:moveTo>
                  <a:lnTo>
                    <a:pt x="5715000" y="2857500"/>
                  </a:lnTo>
                  <a:lnTo>
                    <a:pt x="4439179" y="3205020"/>
                  </a:lnTo>
                  <a:lnTo>
                    <a:pt x="4444588" y="3183986"/>
                  </a:lnTo>
                  <a:cubicBezTo>
                    <a:pt x="4466167" y="3078527"/>
                    <a:pt x="4477500" y="2969337"/>
                    <a:pt x="4477500" y="2857499"/>
                  </a:cubicBezTo>
                  <a:cubicBezTo>
                    <a:pt x="4477500" y="2745662"/>
                    <a:pt x="4466167" y="2636471"/>
                    <a:pt x="4444588" y="2531013"/>
                  </a:cubicBezTo>
                  <a:close/>
                  <a:moveTo>
                    <a:pt x="1275821" y="2509980"/>
                  </a:moveTo>
                  <a:lnTo>
                    <a:pt x="1270413" y="2531013"/>
                  </a:lnTo>
                  <a:cubicBezTo>
                    <a:pt x="1248833" y="2636471"/>
                    <a:pt x="1237500" y="2745662"/>
                    <a:pt x="1237500" y="2857499"/>
                  </a:cubicBezTo>
                  <a:cubicBezTo>
                    <a:pt x="1237500" y="2969337"/>
                    <a:pt x="1248833" y="3078527"/>
                    <a:pt x="1270413" y="3183986"/>
                  </a:cubicBezTo>
                  <a:lnTo>
                    <a:pt x="1275821" y="3205020"/>
                  </a:lnTo>
                  <a:lnTo>
                    <a:pt x="0" y="2857500"/>
                  </a:lnTo>
                  <a:close/>
                  <a:moveTo>
                    <a:pt x="5332166" y="1428750"/>
                  </a:moveTo>
                  <a:lnTo>
                    <a:pt x="4401512" y="2367137"/>
                  </a:lnTo>
                  <a:lnTo>
                    <a:pt x="4350193" y="2226922"/>
                  </a:lnTo>
                  <a:cubicBezTo>
                    <a:pt x="4288710" y="2081562"/>
                    <a:pt x="4206615" y="1947042"/>
                    <a:pt x="4107571" y="1827029"/>
                  </a:cubicBezTo>
                  <a:lnTo>
                    <a:pt x="4052155" y="1766056"/>
                  </a:lnTo>
                  <a:close/>
                  <a:moveTo>
                    <a:pt x="382832" y="1428750"/>
                  </a:moveTo>
                  <a:lnTo>
                    <a:pt x="1662845" y="1766057"/>
                  </a:lnTo>
                  <a:lnTo>
                    <a:pt x="1607430" y="1827029"/>
                  </a:lnTo>
                  <a:cubicBezTo>
                    <a:pt x="1508386" y="1947042"/>
                    <a:pt x="1426290" y="2081562"/>
                    <a:pt x="1364808" y="2226922"/>
                  </a:cubicBezTo>
                  <a:lnTo>
                    <a:pt x="1313488" y="2367139"/>
                  </a:lnTo>
                  <a:close/>
                  <a:moveTo>
                    <a:pt x="4286250" y="382832"/>
                  </a:moveTo>
                  <a:lnTo>
                    <a:pt x="3948943" y="1662844"/>
                  </a:lnTo>
                  <a:lnTo>
                    <a:pt x="3887970" y="1607429"/>
                  </a:lnTo>
                  <a:cubicBezTo>
                    <a:pt x="3767957" y="1508385"/>
                    <a:pt x="3633438" y="1426289"/>
                    <a:pt x="3488077" y="1364807"/>
                  </a:cubicBezTo>
                  <a:lnTo>
                    <a:pt x="3347861" y="1313487"/>
                  </a:lnTo>
                  <a:close/>
                  <a:moveTo>
                    <a:pt x="1428749" y="382832"/>
                  </a:moveTo>
                  <a:lnTo>
                    <a:pt x="2367139" y="1313487"/>
                  </a:lnTo>
                  <a:lnTo>
                    <a:pt x="2226923" y="1364807"/>
                  </a:lnTo>
                  <a:cubicBezTo>
                    <a:pt x="2081563" y="1426289"/>
                    <a:pt x="1947044" y="1508385"/>
                    <a:pt x="1827030" y="1607429"/>
                  </a:cubicBezTo>
                  <a:lnTo>
                    <a:pt x="1766057" y="1662845"/>
                  </a:lnTo>
                  <a:close/>
                  <a:moveTo>
                    <a:pt x="2857500" y="0"/>
                  </a:moveTo>
                  <a:lnTo>
                    <a:pt x="3205019" y="1275820"/>
                  </a:lnTo>
                  <a:lnTo>
                    <a:pt x="3183987" y="1270412"/>
                  </a:lnTo>
                  <a:cubicBezTo>
                    <a:pt x="3078529" y="1248832"/>
                    <a:pt x="2969338" y="1237499"/>
                    <a:pt x="2857500" y="1237499"/>
                  </a:cubicBezTo>
                  <a:cubicBezTo>
                    <a:pt x="2745663" y="1237499"/>
                    <a:pt x="2636472" y="1248832"/>
                    <a:pt x="2531014" y="1270412"/>
                  </a:cubicBezTo>
                  <a:lnTo>
                    <a:pt x="2509980" y="1275820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4656000" y="1989000"/>
              <a:ext cx="2880000" cy="28800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3829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5853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482" y="894457"/>
            <a:ext cx="5069086" cy="5069086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5097504" y="894457"/>
            <a:ext cx="619043" cy="5069086"/>
            <a:chOff x="5747039" y="571500"/>
            <a:chExt cx="697923" cy="5715000"/>
          </a:xfrm>
        </p:grpSpPr>
        <p:sp>
          <p:nvSpPr>
            <p:cNvPr id="5" name="等腰三角形 4"/>
            <p:cNvSpPr/>
            <p:nvPr/>
          </p:nvSpPr>
          <p:spPr>
            <a:xfrm>
              <a:off x="5747039" y="571500"/>
              <a:ext cx="697923" cy="128111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  <p:sp>
          <p:nvSpPr>
            <p:cNvPr id="6" name="等腰三角形 5"/>
            <p:cNvSpPr/>
            <p:nvPr/>
          </p:nvSpPr>
          <p:spPr>
            <a:xfrm flipV="1">
              <a:off x="5747039" y="5005387"/>
              <a:ext cx="697923" cy="128111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</p:grpSp>
      <p:grpSp>
        <p:nvGrpSpPr>
          <p:cNvPr id="8" name="群組 7"/>
          <p:cNvGrpSpPr/>
          <p:nvPr/>
        </p:nvGrpSpPr>
        <p:grpSpPr>
          <a:xfrm rot="1800000">
            <a:off x="5097504" y="894457"/>
            <a:ext cx="619043" cy="5069086"/>
            <a:chOff x="5747039" y="571500"/>
            <a:chExt cx="697923" cy="5715000"/>
          </a:xfrm>
        </p:grpSpPr>
        <p:sp>
          <p:nvSpPr>
            <p:cNvPr id="9" name="等腰三角形 8"/>
            <p:cNvSpPr/>
            <p:nvPr/>
          </p:nvSpPr>
          <p:spPr>
            <a:xfrm>
              <a:off x="5747039" y="571500"/>
              <a:ext cx="697923" cy="128111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  <p:sp>
          <p:nvSpPr>
            <p:cNvPr id="10" name="等腰三角形 9"/>
            <p:cNvSpPr/>
            <p:nvPr/>
          </p:nvSpPr>
          <p:spPr>
            <a:xfrm flipV="1">
              <a:off x="5747039" y="5005387"/>
              <a:ext cx="697923" cy="128111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</p:grpSp>
      <p:grpSp>
        <p:nvGrpSpPr>
          <p:cNvPr id="11" name="群組 10"/>
          <p:cNvGrpSpPr/>
          <p:nvPr/>
        </p:nvGrpSpPr>
        <p:grpSpPr>
          <a:xfrm rot="3600000">
            <a:off x="5097504" y="894457"/>
            <a:ext cx="619043" cy="5069086"/>
            <a:chOff x="5747039" y="571500"/>
            <a:chExt cx="697923" cy="5715000"/>
          </a:xfrm>
        </p:grpSpPr>
        <p:sp>
          <p:nvSpPr>
            <p:cNvPr id="12" name="等腰三角形 11"/>
            <p:cNvSpPr/>
            <p:nvPr/>
          </p:nvSpPr>
          <p:spPr>
            <a:xfrm>
              <a:off x="5747039" y="571500"/>
              <a:ext cx="697923" cy="128111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  <p:sp>
          <p:nvSpPr>
            <p:cNvPr id="13" name="等腰三角形 12"/>
            <p:cNvSpPr/>
            <p:nvPr/>
          </p:nvSpPr>
          <p:spPr>
            <a:xfrm flipV="1">
              <a:off x="5747039" y="5005387"/>
              <a:ext cx="697923" cy="128111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</p:grpSp>
      <p:grpSp>
        <p:nvGrpSpPr>
          <p:cNvPr id="14" name="群組 13"/>
          <p:cNvGrpSpPr/>
          <p:nvPr/>
        </p:nvGrpSpPr>
        <p:grpSpPr>
          <a:xfrm rot="5400000">
            <a:off x="5097504" y="894457"/>
            <a:ext cx="619043" cy="5069086"/>
            <a:chOff x="5747039" y="571500"/>
            <a:chExt cx="697923" cy="5715000"/>
          </a:xfrm>
        </p:grpSpPr>
        <p:sp>
          <p:nvSpPr>
            <p:cNvPr id="15" name="等腰三角形 14"/>
            <p:cNvSpPr/>
            <p:nvPr/>
          </p:nvSpPr>
          <p:spPr>
            <a:xfrm>
              <a:off x="5747039" y="571500"/>
              <a:ext cx="697923" cy="128111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  <p:sp>
          <p:nvSpPr>
            <p:cNvPr id="16" name="等腰三角形 15"/>
            <p:cNvSpPr/>
            <p:nvPr/>
          </p:nvSpPr>
          <p:spPr>
            <a:xfrm flipV="1">
              <a:off x="5747039" y="5005387"/>
              <a:ext cx="697923" cy="128111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</p:grpSp>
      <p:grpSp>
        <p:nvGrpSpPr>
          <p:cNvPr id="17" name="群組 16"/>
          <p:cNvGrpSpPr/>
          <p:nvPr/>
        </p:nvGrpSpPr>
        <p:grpSpPr>
          <a:xfrm rot="7200000">
            <a:off x="5097504" y="894457"/>
            <a:ext cx="619043" cy="5069086"/>
            <a:chOff x="5747039" y="571500"/>
            <a:chExt cx="697923" cy="5715000"/>
          </a:xfrm>
        </p:grpSpPr>
        <p:sp>
          <p:nvSpPr>
            <p:cNvPr id="18" name="等腰三角形 17"/>
            <p:cNvSpPr/>
            <p:nvPr/>
          </p:nvSpPr>
          <p:spPr>
            <a:xfrm>
              <a:off x="5747039" y="571500"/>
              <a:ext cx="697923" cy="128111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  <p:sp>
          <p:nvSpPr>
            <p:cNvPr id="19" name="等腰三角形 18"/>
            <p:cNvSpPr/>
            <p:nvPr/>
          </p:nvSpPr>
          <p:spPr>
            <a:xfrm flipV="1">
              <a:off x="5747039" y="5005387"/>
              <a:ext cx="697923" cy="128111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</p:grpSp>
      <p:grpSp>
        <p:nvGrpSpPr>
          <p:cNvPr id="20" name="群組 19"/>
          <p:cNvGrpSpPr/>
          <p:nvPr/>
        </p:nvGrpSpPr>
        <p:grpSpPr>
          <a:xfrm rot="9000000">
            <a:off x="5097504" y="894457"/>
            <a:ext cx="619043" cy="5069086"/>
            <a:chOff x="5747039" y="571500"/>
            <a:chExt cx="697923" cy="5715000"/>
          </a:xfrm>
        </p:grpSpPr>
        <p:sp>
          <p:nvSpPr>
            <p:cNvPr id="21" name="等腰三角形 20"/>
            <p:cNvSpPr/>
            <p:nvPr/>
          </p:nvSpPr>
          <p:spPr>
            <a:xfrm>
              <a:off x="5747039" y="571500"/>
              <a:ext cx="697923" cy="128111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  <p:sp>
          <p:nvSpPr>
            <p:cNvPr id="22" name="等腰三角形 21"/>
            <p:cNvSpPr/>
            <p:nvPr/>
          </p:nvSpPr>
          <p:spPr>
            <a:xfrm flipV="1">
              <a:off x="5747039" y="5005387"/>
              <a:ext cx="697923" cy="128111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</p:grpSp>
      <p:sp>
        <p:nvSpPr>
          <p:cNvPr id="23" name="橢圓 22"/>
          <p:cNvSpPr/>
          <p:nvPr/>
        </p:nvSpPr>
        <p:spPr>
          <a:xfrm>
            <a:off x="3970119" y="1992094"/>
            <a:ext cx="2873813" cy="2873813"/>
          </a:xfrm>
          <a:prstGeom prst="ellipse">
            <a:avLst/>
          </a:prstGeom>
          <a:solidFill>
            <a:srgbClr val="0000AA">
              <a:alpha val="5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97"/>
          </a:p>
        </p:txBody>
      </p:sp>
      <p:sp>
        <p:nvSpPr>
          <p:cNvPr id="24" name="橢圓 23"/>
          <p:cNvSpPr/>
          <p:nvPr/>
        </p:nvSpPr>
        <p:spPr>
          <a:xfrm>
            <a:off x="4129775" y="2151750"/>
            <a:ext cx="2554500" cy="2554500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97"/>
          </a:p>
        </p:txBody>
      </p:sp>
    </p:spTree>
    <p:extLst>
      <p:ext uri="{BB962C8B-B14F-4D97-AF65-F5344CB8AC3E}">
        <p14:creationId xmlns:p14="http://schemas.microsoft.com/office/powerpoint/2010/main" val="1083114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0814050" cy="6858000"/>
          </a:xfrm>
          <a:prstGeom prst="rect">
            <a:avLst/>
          </a:prstGeom>
          <a:solidFill>
            <a:srgbClr val="0000A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97"/>
          </a:p>
        </p:txBody>
      </p:sp>
      <p:grpSp>
        <p:nvGrpSpPr>
          <p:cNvPr id="3" name="群組 2"/>
          <p:cNvGrpSpPr/>
          <p:nvPr/>
        </p:nvGrpSpPr>
        <p:grpSpPr>
          <a:xfrm>
            <a:off x="2872482" y="894458"/>
            <a:ext cx="5069086" cy="5069085"/>
            <a:chOff x="3238500" y="571501"/>
            <a:chExt cx="5715000" cy="5714999"/>
          </a:xfrm>
        </p:grpSpPr>
        <p:sp>
          <p:nvSpPr>
            <p:cNvPr id="25" name="手繪多邊形 24"/>
            <p:cNvSpPr/>
            <p:nvPr/>
          </p:nvSpPr>
          <p:spPr>
            <a:xfrm>
              <a:off x="3238500" y="571501"/>
              <a:ext cx="5715000" cy="5714999"/>
            </a:xfrm>
            <a:custGeom>
              <a:avLst/>
              <a:gdLst>
                <a:gd name="connsiteX0" fmla="*/ 2509980 w 5715000"/>
                <a:gd name="connsiteY0" fmla="*/ 4439178 h 5714999"/>
                <a:gd name="connsiteX1" fmla="*/ 2531014 w 5715000"/>
                <a:gd name="connsiteY1" fmla="*/ 4444587 h 5714999"/>
                <a:gd name="connsiteX2" fmla="*/ 2857500 w 5715000"/>
                <a:gd name="connsiteY2" fmla="*/ 4477499 h 5714999"/>
                <a:gd name="connsiteX3" fmla="*/ 3183987 w 5715000"/>
                <a:gd name="connsiteY3" fmla="*/ 4444587 h 5714999"/>
                <a:gd name="connsiteX4" fmla="*/ 3205020 w 5715000"/>
                <a:gd name="connsiteY4" fmla="*/ 4439178 h 5714999"/>
                <a:gd name="connsiteX5" fmla="*/ 2857500 w 5715000"/>
                <a:gd name="connsiteY5" fmla="*/ 5714999 h 5714999"/>
                <a:gd name="connsiteX6" fmla="*/ 3948943 w 5715000"/>
                <a:gd name="connsiteY6" fmla="*/ 4052155 h 5714999"/>
                <a:gd name="connsiteX7" fmla="*/ 4286250 w 5715000"/>
                <a:gd name="connsiteY7" fmla="*/ 5332167 h 5714999"/>
                <a:gd name="connsiteX8" fmla="*/ 3347861 w 5715000"/>
                <a:gd name="connsiteY8" fmla="*/ 4401512 h 5714999"/>
                <a:gd name="connsiteX9" fmla="*/ 3488077 w 5715000"/>
                <a:gd name="connsiteY9" fmla="*/ 4350192 h 5714999"/>
                <a:gd name="connsiteX10" fmla="*/ 3887970 w 5715000"/>
                <a:gd name="connsiteY10" fmla="*/ 4107570 h 5714999"/>
                <a:gd name="connsiteX11" fmla="*/ 1766057 w 5715000"/>
                <a:gd name="connsiteY11" fmla="*/ 4052154 h 5714999"/>
                <a:gd name="connsiteX12" fmla="*/ 1827030 w 5715000"/>
                <a:gd name="connsiteY12" fmla="*/ 4107570 h 5714999"/>
                <a:gd name="connsiteX13" fmla="*/ 2226923 w 5715000"/>
                <a:gd name="connsiteY13" fmla="*/ 4350192 h 5714999"/>
                <a:gd name="connsiteX14" fmla="*/ 2367139 w 5715000"/>
                <a:gd name="connsiteY14" fmla="*/ 4401511 h 5714999"/>
                <a:gd name="connsiteX15" fmla="*/ 1428749 w 5715000"/>
                <a:gd name="connsiteY15" fmla="*/ 5332167 h 5714999"/>
                <a:gd name="connsiteX16" fmla="*/ 4401512 w 5715000"/>
                <a:gd name="connsiteY16" fmla="*/ 3347860 h 5714999"/>
                <a:gd name="connsiteX17" fmla="*/ 5332166 w 5715000"/>
                <a:gd name="connsiteY17" fmla="*/ 4286249 h 5714999"/>
                <a:gd name="connsiteX18" fmla="*/ 4052155 w 5715000"/>
                <a:gd name="connsiteY18" fmla="*/ 3948942 h 5714999"/>
                <a:gd name="connsiteX19" fmla="*/ 4107571 w 5715000"/>
                <a:gd name="connsiteY19" fmla="*/ 3887970 h 5714999"/>
                <a:gd name="connsiteX20" fmla="*/ 4350193 w 5715000"/>
                <a:gd name="connsiteY20" fmla="*/ 3488076 h 5714999"/>
                <a:gd name="connsiteX21" fmla="*/ 1313488 w 5715000"/>
                <a:gd name="connsiteY21" fmla="*/ 3347859 h 5714999"/>
                <a:gd name="connsiteX22" fmla="*/ 1364808 w 5715000"/>
                <a:gd name="connsiteY22" fmla="*/ 3488076 h 5714999"/>
                <a:gd name="connsiteX23" fmla="*/ 1607430 w 5715000"/>
                <a:gd name="connsiteY23" fmla="*/ 3887970 h 5714999"/>
                <a:gd name="connsiteX24" fmla="*/ 1662845 w 5715000"/>
                <a:gd name="connsiteY24" fmla="*/ 3948941 h 5714999"/>
                <a:gd name="connsiteX25" fmla="*/ 382831 w 5715000"/>
                <a:gd name="connsiteY25" fmla="*/ 4286249 h 5714999"/>
                <a:gd name="connsiteX26" fmla="*/ 4439179 w 5715000"/>
                <a:gd name="connsiteY26" fmla="*/ 2509980 h 5714999"/>
                <a:gd name="connsiteX27" fmla="*/ 5715000 w 5715000"/>
                <a:gd name="connsiteY27" fmla="*/ 2857500 h 5714999"/>
                <a:gd name="connsiteX28" fmla="*/ 4439179 w 5715000"/>
                <a:gd name="connsiteY28" fmla="*/ 3205020 h 5714999"/>
                <a:gd name="connsiteX29" fmla="*/ 4444588 w 5715000"/>
                <a:gd name="connsiteY29" fmla="*/ 3183986 h 5714999"/>
                <a:gd name="connsiteX30" fmla="*/ 4477500 w 5715000"/>
                <a:gd name="connsiteY30" fmla="*/ 2857499 h 5714999"/>
                <a:gd name="connsiteX31" fmla="*/ 4444588 w 5715000"/>
                <a:gd name="connsiteY31" fmla="*/ 2531013 h 5714999"/>
                <a:gd name="connsiteX32" fmla="*/ 1275821 w 5715000"/>
                <a:gd name="connsiteY32" fmla="*/ 2509980 h 5714999"/>
                <a:gd name="connsiteX33" fmla="*/ 1270413 w 5715000"/>
                <a:gd name="connsiteY33" fmla="*/ 2531013 h 5714999"/>
                <a:gd name="connsiteX34" fmla="*/ 1237500 w 5715000"/>
                <a:gd name="connsiteY34" fmla="*/ 2857499 h 5714999"/>
                <a:gd name="connsiteX35" fmla="*/ 1270413 w 5715000"/>
                <a:gd name="connsiteY35" fmla="*/ 3183986 h 5714999"/>
                <a:gd name="connsiteX36" fmla="*/ 1275821 w 5715000"/>
                <a:gd name="connsiteY36" fmla="*/ 3205020 h 5714999"/>
                <a:gd name="connsiteX37" fmla="*/ 0 w 5715000"/>
                <a:gd name="connsiteY37" fmla="*/ 2857500 h 5714999"/>
                <a:gd name="connsiteX38" fmla="*/ 5332166 w 5715000"/>
                <a:gd name="connsiteY38" fmla="*/ 1428750 h 5714999"/>
                <a:gd name="connsiteX39" fmla="*/ 4401512 w 5715000"/>
                <a:gd name="connsiteY39" fmla="*/ 2367137 h 5714999"/>
                <a:gd name="connsiteX40" fmla="*/ 4350193 w 5715000"/>
                <a:gd name="connsiteY40" fmla="*/ 2226922 h 5714999"/>
                <a:gd name="connsiteX41" fmla="*/ 4107571 w 5715000"/>
                <a:gd name="connsiteY41" fmla="*/ 1827029 h 5714999"/>
                <a:gd name="connsiteX42" fmla="*/ 4052155 w 5715000"/>
                <a:gd name="connsiteY42" fmla="*/ 1766056 h 5714999"/>
                <a:gd name="connsiteX43" fmla="*/ 382832 w 5715000"/>
                <a:gd name="connsiteY43" fmla="*/ 1428750 h 5714999"/>
                <a:gd name="connsiteX44" fmla="*/ 1662845 w 5715000"/>
                <a:gd name="connsiteY44" fmla="*/ 1766057 h 5714999"/>
                <a:gd name="connsiteX45" fmla="*/ 1607430 w 5715000"/>
                <a:gd name="connsiteY45" fmla="*/ 1827029 h 5714999"/>
                <a:gd name="connsiteX46" fmla="*/ 1364808 w 5715000"/>
                <a:gd name="connsiteY46" fmla="*/ 2226922 h 5714999"/>
                <a:gd name="connsiteX47" fmla="*/ 1313488 w 5715000"/>
                <a:gd name="connsiteY47" fmla="*/ 2367139 h 5714999"/>
                <a:gd name="connsiteX48" fmla="*/ 4286250 w 5715000"/>
                <a:gd name="connsiteY48" fmla="*/ 382832 h 5714999"/>
                <a:gd name="connsiteX49" fmla="*/ 3948943 w 5715000"/>
                <a:gd name="connsiteY49" fmla="*/ 1662844 h 5714999"/>
                <a:gd name="connsiteX50" fmla="*/ 3887970 w 5715000"/>
                <a:gd name="connsiteY50" fmla="*/ 1607429 h 5714999"/>
                <a:gd name="connsiteX51" fmla="*/ 3488077 w 5715000"/>
                <a:gd name="connsiteY51" fmla="*/ 1364807 h 5714999"/>
                <a:gd name="connsiteX52" fmla="*/ 3347861 w 5715000"/>
                <a:gd name="connsiteY52" fmla="*/ 1313487 h 5714999"/>
                <a:gd name="connsiteX53" fmla="*/ 1428749 w 5715000"/>
                <a:gd name="connsiteY53" fmla="*/ 382832 h 5714999"/>
                <a:gd name="connsiteX54" fmla="*/ 2367139 w 5715000"/>
                <a:gd name="connsiteY54" fmla="*/ 1313487 h 5714999"/>
                <a:gd name="connsiteX55" fmla="*/ 2226923 w 5715000"/>
                <a:gd name="connsiteY55" fmla="*/ 1364807 h 5714999"/>
                <a:gd name="connsiteX56" fmla="*/ 1827030 w 5715000"/>
                <a:gd name="connsiteY56" fmla="*/ 1607429 h 5714999"/>
                <a:gd name="connsiteX57" fmla="*/ 1766057 w 5715000"/>
                <a:gd name="connsiteY57" fmla="*/ 1662845 h 5714999"/>
                <a:gd name="connsiteX58" fmla="*/ 2857500 w 5715000"/>
                <a:gd name="connsiteY58" fmla="*/ 0 h 5714999"/>
                <a:gd name="connsiteX59" fmla="*/ 3205019 w 5715000"/>
                <a:gd name="connsiteY59" fmla="*/ 1275820 h 5714999"/>
                <a:gd name="connsiteX60" fmla="*/ 3183987 w 5715000"/>
                <a:gd name="connsiteY60" fmla="*/ 1270412 h 5714999"/>
                <a:gd name="connsiteX61" fmla="*/ 2857500 w 5715000"/>
                <a:gd name="connsiteY61" fmla="*/ 1237499 h 5714999"/>
                <a:gd name="connsiteX62" fmla="*/ 2531014 w 5715000"/>
                <a:gd name="connsiteY62" fmla="*/ 1270412 h 5714999"/>
                <a:gd name="connsiteX63" fmla="*/ 2509980 w 5715000"/>
                <a:gd name="connsiteY63" fmla="*/ 1275820 h 571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715000" h="5714999">
                  <a:moveTo>
                    <a:pt x="2509980" y="4439178"/>
                  </a:moveTo>
                  <a:lnTo>
                    <a:pt x="2531014" y="4444587"/>
                  </a:lnTo>
                  <a:cubicBezTo>
                    <a:pt x="2636472" y="4466166"/>
                    <a:pt x="2745663" y="4477499"/>
                    <a:pt x="2857500" y="4477499"/>
                  </a:cubicBezTo>
                  <a:cubicBezTo>
                    <a:pt x="2969338" y="4477499"/>
                    <a:pt x="3078529" y="4466166"/>
                    <a:pt x="3183987" y="4444587"/>
                  </a:cubicBezTo>
                  <a:lnTo>
                    <a:pt x="3205020" y="4439178"/>
                  </a:lnTo>
                  <a:lnTo>
                    <a:pt x="2857500" y="5714999"/>
                  </a:lnTo>
                  <a:close/>
                  <a:moveTo>
                    <a:pt x="3948943" y="4052155"/>
                  </a:moveTo>
                  <a:lnTo>
                    <a:pt x="4286250" y="5332167"/>
                  </a:lnTo>
                  <a:lnTo>
                    <a:pt x="3347861" y="4401512"/>
                  </a:lnTo>
                  <a:lnTo>
                    <a:pt x="3488077" y="4350192"/>
                  </a:lnTo>
                  <a:cubicBezTo>
                    <a:pt x="3633438" y="4288709"/>
                    <a:pt x="3767957" y="4206614"/>
                    <a:pt x="3887970" y="4107570"/>
                  </a:cubicBezTo>
                  <a:close/>
                  <a:moveTo>
                    <a:pt x="1766057" y="4052154"/>
                  </a:moveTo>
                  <a:lnTo>
                    <a:pt x="1827030" y="4107570"/>
                  </a:lnTo>
                  <a:cubicBezTo>
                    <a:pt x="1947044" y="4206614"/>
                    <a:pt x="2081563" y="4288709"/>
                    <a:pt x="2226923" y="4350192"/>
                  </a:cubicBezTo>
                  <a:lnTo>
                    <a:pt x="2367139" y="4401511"/>
                  </a:lnTo>
                  <a:lnTo>
                    <a:pt x="1428749" y="5332167"/>
                  </a:lnTo>
                  <a:close/>
                  <a:moveTo>
                    <a:pt x="4401512" y="3347860"/>
                  </a:moveTo>
                  <a:lnTo>
                    <a:pt x="5332166" y="4286249"/>
                  </a:lnTo>
                  <a:lnTo>
                    <a:pt x="4052155" y="3948942"/>
                  </a:lnTo>
                  <a:lnTo>
                    <a:pt x="4107571" y="3887970"/>
                  </a:lnTo>
                  <a:cubicBezTo>
                    <a:pt x="4206615" y="3767956"/>
                    <a:pt x="4288710" y="3633437"/>
                    <a:pt x="4350193" y="3488076"/>
                  </a:cubicBezTo>
                  <a:close/>
                  <a:moveTo>
                    <a:pt x="1313488" y="3347859"/>
                  </a:moveTo>
                  <a:lnTo>
                    <a:pt x="1364808" y="3488076"/>
                  </a:lnTo>
                  <a:cubicBezTo>
                    <a:pt x="1426290" y="3633437"/>
                    <a:pt x="1508386" y="3767956"/>
                    <a:pt x="1607430" y="3887970"/>
                  </a:cubicBezTo>
                  <a:lnTo>
                    <a:pt x="1662845" y="3948941"/>
                  </a:lnTo>
                  <a:lnTo>
                    <a:pt x="382831" y="4286249"/>
                  </a:lnTo>
                  <a:close/>
                  <a:moveTo>
                    <a:pt x="4439179" y="2509980"/>
                  </a:moveTo>
                  <a:lnTo>
                    <a:pt x="5715000" y="2857500"/>
                  </a:lnTo>
                  <a:lnTo>
                    <a:pt x="4439179" y="3205020"/>
                  </a:lnTo>
                  <a:lnTo>
                    <a:pt x="4444588" y="3183986"/>
                  </a:lnTo>
                  <a:cubicBezTo>
                    <a:pt x="4466167" y="3078527"/>
                    <a:pt x="4477500" y="2969337"/>
                    <a:pt x="4477500" y="2857499"/>
                  </a:cubicBezTo>
                  <a:cubicBezTo>
                    <a:pt x="4477500" y="2745662"/>
                    <a:pt x="4466167" y="2636471"/>
                    <a:pt x="4444588" y="2531013"/>
                  </a:cubicBezTo>
                  <a:close/>
                  <a:moveTo>
                    <a:pt x="1275821" y="2509980"/>
                  </a:moveTo>
                  <a:lnTo>
                    <a:pt x="1270413" y="2531013"/>
                  </a:lnTo>
                  <a:cubicBezTo>
                    <a:pt x="1248833" y="2636471"/>
                    <a:pt x="1237500" y="2745662"/>
                    <a:pt x="1237500" y="2857499"/>
                  </a:cubicBezTo>
                  <a:cubicBezTo>
                    <a:pt x="1237500" y="2969337"/>
                    <a:pt x="1248833" y="3078527"/>
                    <a:pt x="1270413" y="3183986"/>
                  </a:cubicBezTo>
                  <a:lnTo>
                    <a:pt x="1275821" y="3205020"/>
                  </a:lnTo>
                  <a:lnTo>
                    <a:pt x="0" y="2857500"/>
                  </a:lnTo>
                  <a:close/>
                  <a:moveTo>
                    <a:pt x="5332166" y="1428750"/>
                  </a:moveTo>
                  <a:lnTo>
                    <a:pt x="4401512" y="2367137"/>
                  </a:lnTo>
                  <a:lnTo>
                    <a:pt x="4350193" y="2226922"/>
                  </a:lnTo>
                  <a:cubicBezTo>
                    <a:pt x="4288710" y="2081562"/>
                    <a:pt x="4206615" y="1947042"/>
                    <a:pt x="4107571" y="1827029"/>
                  </a:cubicBezTo>
                  <a:lnTo>
                    <a:pt x="4052155" y="1766056"/>
                  </a:lnTo>
                  <a:close/>
                  <a:moveTo>
                    <a:pt x="382832" y="1428750"/>
                  </a:moveTo>
                  <a:lnTo>
                    <a:pt x="1662845" y="1766057"/>
                  </a:lnTo>
                  <a:lnTo>
                    <a:pt x="1607430" y="1827029"/>
                  </a:lnTo>
                  <a:cubicBezTo>
                    <a:pt x="1508386" y="1947042"/>
                    <a:pt x="1426290" y="2081562"/>
                    <a:pt x="1364808" y="2226922"/>
                  </a:cubicBezTo>
                  <a:lnTo>
                    <a:pt x="1313488" y="2367139"/>
                  </a:lnTo>
                  <a:close/>
                  <a:moveTo>
                    <a:pt x="4286250" y="382832"/>
                  </a:moveTo>
                  <a:lnTo>
                    <a:pt x="3948943" y="1662844"/>
                  </a:lnTo>
                  <a:lnTo>
                    <a:pt x="3887970" y="1607429"/>
                  </a:lnTo>
                  <a:cubicBezTo>
                    <a:pt x="3767957" y="1508385"/>
                    <a:pt x="3633438" y="1426289"/>
                    <a:pt x="3488077" y="1364807"/>
                  </a:cubicBezTo>
                  <a:lnTo>
                    <a:pt x="3347861" y="1313487"/>
                  </a:lnTo>
                  <a:close/>
                  <a:moveTo>
                    <a:pt x="1428749" y="382832"/>
                  </a:moveTo>
                  <a:lnTo>
                    <a:pt x="2367139" y="1313487"/>
                  </a:lnTo>
                  <a:lnTo>
                    <a:pt x="2226923" y="1364807"/>
                  </a:lnTo>
                  <a:cubicBezTo>
                    <a:pt x="2081563" y="1426289"/>
                    <a:pt x="1947044" y="1508385"/>
                    <a:pt x="1827030" y="1607429"/>
                  </a:cubicBezTo>
                  <a:lnTo>
                    <a:pt x="1766057" y="1662845"/>
                  </a:lnTo>
                  <a:close/>
                  <a:moveTo>
                    <a:pt x="2857500" y="0"/>
                  </a:moveTo>
                  <a:lnTo>
                    <a:pt x="3205019" y="1275820"/>
                  </a:lnTo>
                  <a:lnTo>
                    <a:pt x="3183987" y="1270412"/>
                  </a:lnTo>
                  <a:cubicBezTo>
                    <a:pt x="3078529" y="1248832"/>
                    <a:pt x="2969338" y="1237499"/>
                    <a:pt x="2857500" y="1237499"/>
                  </a:cubicBezTo>
                  <a:cubicBezTo>
                    <a:pt x="2745663" y="1237499"/>
                    <a:pt x="2636472" y="1248832"/>
                    <a:pt x="2531014" y="1270412"/>
                  </a:cubicBezTo>
                  <a:lnTo>
                    <a:pt x="2509980" y="1275820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  <p:sp>
          <p:nvSpPr>
            <p:cNvPr id="26" name="橢圓 25"/>
            <p:cNvSpPr/>
            <p:nvPr/>
          </p:nvSpPr>
          <p:spPr>
            <a:xfrm>
              <a:off x="4656000" y="1989000"/>
              <a:ext cx="2880000" cy="28800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</p:grpSp>
    </p:spTree>
    <p:extLst>
      <p:ext uri="{BB962C8B-B14F-4D97-AF65-F5344CB8AC3E}">
        <p14:creationId xmlns:p14="http://schemas.microsoft.com/office/powerpoint/2010/main" val="135156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橢圓 7"/>
          <p:cNvSpPr/>
          <p:nvPr/>
        </p:nvSpPr>
        <p:spPr>
          <a:xfrm>
            <a:off x="2872482" y="894457"/>
            <a:ext cx="5069086" cy="5069086"/>
          </a:xfrm>
          <a:prstGeom prst="ellipse">
            <a:avLst/>
          </a:prstGeom>
          <a:solidFill>
            <a:srgbClr val="0000A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97"/>
          </a:p>
        </p:txBody>
      </p:sp>
      <p:grpSp>
        <p:nvGrpSpPr>
          <p:cNvPr id="5" name="群組 4"/>
          <p:cNvGrpSpPr/>
          <p:nvPr/>
        </p:nvGrpSpPr>
        <p:grpSpPr>
          <a:xfrm>
            <a:off x="3739532" y="1761507"/>
            <a:ext cx="3334987" cy="3334987"/>
            <a:chOff x="3238500" y="571501"/>
            <a:chExt cx="5715000" cy="5714999"/>
          </a:xfrm>
        </p:grpSpPr>
        <p:sp>
          <p:nvSpPr>
            <p:cNvPr id="6" name="手繪多邊形 5"/>
            <p:cNvSpPr/>
            <p:nvPr/>
          </p:nvSpPr>
          <p:spPr>
            <a:xfrm>
              <a:off x="3238500" y="571501"/>
              <a:ext cx="5715000" cy="5714999"/>
            </a:xfrm>
            <a:custGeom>
              <a:avLst/>
              <a:gdLst>
                <a:gd name="connsiteX0" fmla="*/ 2509980 w 5715000"/>
                <a:gd name="connsiteY0" fmla="*/ 4439178 h 5714999"/>
                <a:gd name="connsiteX1" fmla="*/ 2531014 w 5715000"/>
                <a:gd name="connsiteY1" fmla="*/ 4444587 h 5714999"/>
                <a:gd name="connsiteX2" fmla="*/ 2857500 w 5715000"/>
                <a:gd name="connsiteY2" fmla="*/ 4477499 h 5714999"/>
                <a:gd name="connsiteX3" fmla="*/ 3183987 w 5715000"/>
                <a:gd name="connsiteY3" fmla="*/ 4444587 h 5714999"/>
                <a:gd name="connsiteX4" fmla="*/ 3205020 w 5715000"/>
                <a:gd name="connsiteY4" fmla="*/ 4439178 h 5714999"/>
                <a:gd name="connsiteX5" fmla="*/ 2857500 w 5715000"/>
                <a:gd name="connsiteY5" fmla="*/ 5714999 h 5714999"/>
                <a:gd name="connsiteX6" fmla="*/ 3948943 w 5715000"/>
                <a:gd name="connsiteY6" fmla="*/ 4052155 h 5714999"/>
                <a:gd name="connsiteX7" fmla="*/ 4286250 w 5715000"/>
                <a:gd name="connsiteY7" fmla="*/ 5332167 h 5714999"/>
                <a:gd name="connsiteX8" fmla="*/ 3347861 w 5715000"/>
                <a:gd name="connsiteY8" fmla="*/ 4401512 h 5714999"/>
                <a:gd name="connsiteX9" fmla="*/ 3488077 w 5715000"/>
                <a:gd name="connsiteY9" fmla="*/ 4350192 h 5714999"/>
                <a:gd name="connsiteX10" fmla="*/ 3887970 w 5715000"/>
                <a:gd name="connsiteY10" fmla="*/ 4107570 h 5714999"/>
                <a:gd name="connsiteX11" fmla="*/ 1766057 w 5715000"/>
                <a:gd name="connsiteY11" fmla="*/ 4052154 h 5714999"/>
                <a:gd name="connsiteX12" fmla="*/ 1827030 w 5715000"/>
                <a:gd name="connsiteY12" fmla="*/ 4107570 h 5714999"/>
                <a:gd name="connsiteX13" fmla="*/ 2226923 w 5715000"/>
                <a:gd name="connsiteY13" fmla="*/ 4350192 h 5714999"/>
                <a:gd name="connsiteX14" fmla="*/ 2367139 w 5715000"/>
                <a:gd name="connsiteY14" fmla="*/ 4401511 h 5714999"/>
                <a:gd name="connsiteX15" fmla="*/ 1428749 w 5715000"/>
                <a:gd name="connsiteY15" fmla="*/ 5332167 h 5714999"/>
                <a:gd name="connsiteX16" fmla="*/ 4401512 w 5715000"/>
                <a:gd name="connsiteY16" fmla="*/ 3347860 h 5714999"/>
                <a:gd name="connsiteX17" fmla="*/ 5332166 w 5715000"/>
                <a:gd name="connsiteY17" fmla="*/ 4286249 h 5714999"/>
                <a:gd name="connsiteX18" fmla="*/ 4052155 w 5715000"/>
                <a:gd name="connsiteY18" fmla="*/ 3948942 h 5714999"/>
                <a:gd name="connsiteX19" fmla="*/ 4107571 w 5715000"/>
                <a:gd name="connsiteY19" fmla="*/ 3887970 h 5714999"/>
                <a:gd name="connsiteX20" fmla="*/ 4350193 w 5715000"/>
                <a:gd name="connsiteY20" fmla="*/ 3488076 h 5714999"/>
                <a:gd name="connsiteX21" fmla="*/ 1313488 w 5715000"/>
                <a:gd name="connsiteY21" fmla="*/ 3347859 h 5714999"/>
                <a:gd name="connsiteX22" fmla="*/ 1364808 w 5715000"/>
                <a:gd name="connsiteY22" fmla="*/ 3488076 h 5714999"/>
                <a:gd name="connsiteX23" fmla="*/ 1607430 w 5715000"/>
                <a:gd name="connsiteY23" fmla="*/ 3887970 h 5714999"/>
                <a:gd name="connsiteX24" fmla="*/ 1662845 w 5715000"/>
                <a:gd name="connsiteY24" fmla="*/ 3948941 h 5714999"/>
                <a:gd name="connsiteX25" fmla="*/ 382831 w 5715000"/>
                <a:gd name="connsiteY25" fmla="*/ 4286249 h 5714999"/>
                <a:gd name="connsiteX26" fmla="*/ 4439179 w 5715000"/>
                <a:gd name="connsiteY26" fmla="*/ 2509980 h 5714999"/>
                <a:gd name="connsiteX27" fmla="*/ 5715000 w 5715000"/>
                <a:gd name="connsiteY27" fmla="*/ 2857500 h 5714999"/>
                <a:gd name="connsiteX28" fmla="*/ 4439179 w 5715000"/>
                <a:gd name="connsiteY28" fmla="*/ 3205020 h 5714999"/>
                <a:gd name="connsiteX29" fmla="*/ 4444588 w 5715000"/>
                <a:gd name="connsiteY29" fmla="*/ 3183986 h 5714999"/>
                <a:gd name="connsiteX30" fmla="*/ 4477500 w 5715000"/>
                <a:gd name="connsiteY30" fmla="*/ 2857499 h 5714999"/>
                <a:gd name="connsiteX31" fmla="*/ 4444588 w 5715000"/>
                <a:gd name="connsiteY31" fmla="*/ 2531013 h 5714999"/>
                <a:gd name="connsiteX32" fmla="*/ 1275821 w 5715000"/>
                <a:gd name="connsiteY32" fmla="*/ 2509980 h 5714999"/>
                <a:gd name="connsiteX33" fmla="*/ 1270413 w 5715000"/>
                <a:gd name="connsiteY33" fmla="*/ 2531013 h 5714999"/>
                <a:gd name="connsiteX34" fmla="*/ 1237500 w 5715000"/>
                <a:gd name="connsiteY34" fmla="*/ 2857499 h 5714999"/>
                <a:gd name="connsiteX35" fmla="*/ 1270413 w 5715000"/>
                <a:gd name="connsiteY35" fmla="*/ 3183986 h 5714999"/>
                <a:gd name="connsiteX36" fmla="*/ 1275821 w 5715000"/>
                <a:gd name="connsiteY36" fmla="*/ 3205020 h 5714999"/>
                <a:gd name="connsiteX37" fmla="*/ 0 w 5715000"/>
                <a:gd name="connsiteY37" fmla="*/ 2857500 h 5714999"/>
                <a:gd name="connsiteX38" fmla="*/ 5332166 w 5715000"/>
                <a:gd name="connsiteY38" fmla="*/ 1428750 h 5714999"/>
                <a:gd name="connsiteX39" fmla="*/ 4401512 w 5715000"/>
                <a:gd name="connsiteY39" fmla="*/ 2367137 h 5714999"/>
                <a:gd name="connsiteX40" fmla="*/ 4350193 w 5715000"/>
                <a:gd name="connsiteY40" fmla="*/ 2226922 h 5714999"/>
                <a:gd name="connsiteX41" fmla="*/ 4107571 w 5715000"/>
                <a:gd name="connsiteY41" fmla="*/ 1827029 h 5714999"/>
                <a:gd name="connsiteX42" fmla="*/ 4052155 w 5715000"/>
                <a:gd name="connsiteY42" fmla="*/ 1766056 h 5714999"/>
                <a:gd name="connsiteX43" fmla="*/ 382832 w 5715000"/>
                <a:gd name="connsiteY43" fmla="*/ 1428750 h 5714999"/>
                <a:gd name="connsiteX44" fmla="*/ 1662845 w 5715000"/>
                <a:gd name="connsiteY44" fmla="*/ 1766057 h 5714999"/>
                <a:gd name="connsiteX45" fmla="*/ 1607430 w 5715000"/>
                <a:gd name="connsiteY45" fmla="*/ 1827029 h 5714999"/>
                <a:gd name="connsiteX46" fmla="*/ 1364808 w 5715000"/>
                <a:gd name="connsiteY46" fmla="*/ 2226922 h 5714999"/>
                <a:gd name="connsiteX47" fmla="*/ 1313488 w 5715000"/>
                <a:gd name="connsiteY47" fmla="*/ 2367139 h 5714999"/>
                <a:gd name="connsiteX48" fmla="*/ 4286250 w 5715000"/>
                <a:gd name="connsiteY48" fmla="*/ 382832 h 5714999"/>
                <a:gd name="connsiteX49" fmla="*/ 3948943 w 5715000"/>
                <a:gd name="connsiteY49" fmla="*/ 1662844 h 5714999"/>
                <a:gd name="connsiteX50" fmla="*/ 3887970 w 5715000"/>
                <a:gd name="connsiteY50" fmla="*/ 1607429 h 5714999"/>
                <a:gd name="connsiteX51" fmla="*/ 3488077 w 5715000"/>
                <a:gd name="connsiteY51" fmla="*/ 1364807 h 5714999"/>
                <a:gd name="connsiteX52" fmla="*/ 3347861 w 5715000"/>
                <a:gd name="connsiteY52" fmla="*/ 1313487 h 5714999"/>
                <a:gd name="connsiteX53" fmla="*/ 1428749 w 5715000"/>
                <a:gd name="connsiteY53" fmla="*/ 382832 h 5714999"/>
                <a:gd name="connsiteX54" fmla="*/ 2367139 w 5715000"/>
                <a:gd name="connsiteY54" fmla="*/ 1313487 h 5714999"/>
                <a:gd name="connsiteX55" fmla="*/ 2226923 w 5715000"/>
                <a:gd name="connsiteY55" fmla="*/ 1364807 h 5714999"/>
                <a:gd name="connsiteX56" fmla="*/ 1827030 w 5715000"/>
                <a:gd name="connsiteY56" fmla="*/ 1607429 h 5714999"/>
                <a:gd name="connsiteX57" fmla="*/ 1766057 w 5715000"/>
                <a:gd name="connsiteY57" fmla="*/ 1662845 h 5714999"/>
                <a:gd name="connsiteX58" fmla="*/ 2857500 w 5715000"/>
                <a:gd name="connsiteY58" fmla="*/ 0 h 5714999"/>
                <a:gd name="connsiteX59" fmla="*/ 3205019 w 5715000"/>
                <a:gd name="connsiteY59" fmla="*/ 1275820 h 5714999"/>
                <a:gd name="connsiteX60" fmla="*/ 3183987 w 5715000"/>
                <a:gd name="connsiteY60" fmla="*/ 1270412 h 5714999"/>
                <a:gd name="connsiteX61" fmla="*/ 2857500 w 5715000"/>
                <a:gd name="connsiteY61" fmla="*/ 1237499 h 5714999"/>
                <a:gd name="connsiteX62" fmla="*/ 2531014 w 5715000"/>
                <a:gd name="connsiteY62" fmla="*/ 1270412 h 5714999"/>
                <a:gd name="connsiteX63" fmla="*/ 2509980 w 5715000"/>
                <a:gd name="connsiteY63" fmla="*/ 1275820 h 571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715000" h="5714999">
                  <a:moveTo>
                    <a:pt x="2509980" y="4439178"/>
                  </a:moveTo>
                  <a:lnTo>
                    <a:pt x="2531014" y="4444587"/>
                  </a:lnTo>
                  <a:cubicBezTo>
                    <a:pt x="2636472" y="4466166"/>
                    <a:pt x="2745663" y="4477499"/>
                    <a:pt x="2857500" y="4477499"/>
                  </a:cubicBezTo>
                  <a:cubicBezTo>
                    <a:pt x="2969338" y="4477499"/>
                    <a:pt x="3078529" y="4466166"/>
                    <a:pt x="3183987" y="4444587"/>
                  </a:cubicBezTo>
                  <a:lnTo>
                    <a:pt x="3205020" y="4439178"/>
                  </a:lnTo>
                  <a:lnTo>
                    <a:pt x="2857500" y="5714999"/>
                  </a:lnTo>
                  <a:close/>
                  <a:moveTo>
                    <a:pt x="3948943" y="4052155"/>
                  </a:moveTo>
                  <a:lnTo>
                    <a:pt x="4286250" y="5332167"/>
                  </a:lnTo>
                  <a:lnTo>
                    <a:pt x="3347861" y="4401512"/>
                  </a:lnTo>
                  <a:lnTo>
                    <a:pt x="3488077" y="4350192"/>
                  </a:lnTo>
                  <a:cubicBezTo>
                    <a:pt x="3633438" y="4288709"/>
                    <a:pt x="3767957" y="4206614"/>
                    <a:pt x="3887970" y="4107570"/>
                  </a:cubicBezTo>
                  <a:close/>
                  <a:moveTo>
                    <a:pt x="1766057" y="4052154"/>
                  </a:moveTo>
                  <a:lnTo>
                    <a:pt x="1827030" y="4107570"/>
                  </a:lnTo>
                  <a:cubicBezTo>
                    <a:pt x="1947044" y="4206614"/>
                    <a:pt x="2081563" y="4288709"/>
                    <a:pt x="2226923" y="4350192"/>
                  </a:cubicBezTo>
                  <a:lnTo>
                    <a:pt x="2367139" y="4401511"/>
                  </a:lnTo>
                  <a:lnTo>
                    <a:pt x="1428749" y="5332167"/>
                  </a:lnTo>
                  <a:close/>
                  <a:moveTo>
                    <a:pt x="4401512" y="3347860"/>
                  </a:moveTo>
                  <a:lnTo>
                    <a:pt x="5332166" y="4286249"/>
                  </a:lnTo>
                  <a:lnTo>
                    <a:pt x="4052155" y="3948942"/>
                  </a:lnTo>
                  <a:lnTo>
                    <a:pt x="4107571" y="3887970"/>
                  </a:lnTo>
                  <a:cubicBezTo>
                    <a:pt x="4206615" y="3767956"/>
                    <a:pt x="4288710" y="3633437"/>
                    <a:pt x="4350193" y="3488076"/>
                  </a:cubicBezTo>
                  <a:close/>
                  <a:moveTo>
                    <a:pt x="1313488" y="3347859"/>
                  </a:moveTo>
                  <a:lnTo>
                    <a:pt x="1364808" y="3488076"/>
                  </a:lnTo>
                  <a:cubicBezTo>
                    <a:pt x="1426290" y="3633437"/>
                    <a:pt x="1508386" y="3767956"/>
                    <a:pt x="1607430" y="3887970"/>
                  </a:cubicBezTo>
                  <a:lnTo>
                    <a:pt x="1662845" y="3948941"/>
                  </a:lnTo>
                  <a:lnTo>
                    <a:pt x="382831" y="4286249"/>
                  </a:lnTo>
                  <a:close/>
                  <a:moveTo>
                    <a:pt x="4439179" y="2509980"/>
                  </a:moveTo>
                  <a:lnTo>
                    <a:pt x="5715000" y="2857500"/>
                  </a:lnTo>
                  <a:lnTo>
                    <a:pt x="4439179" y="3205020"/>
                  </a:lnTo>
                  <a:lnTo>
                    <a:pt x="4444588" y="3183986"/>
                  </a:lnTo>
                  <a:cubicBezTo>
                    <a:pt x="4466167" y="3078527"/>
                    <a:pt x="4477500" y="2969337"/>
                    <a:pt x="4477500" y="2857499"/>
                  </a:cubicBezTo>
                  <a:cubicBezTo>
                    <a:pt x="4477500" y="2745662"/>
                    <a:pt x="4466167" y="2636471"/>
                    <a:pt x="4444588" y="2531013"/>
                  </a:cubicBezTo>
                  <a:close/>
                  <a:moveTo>
                    <a:pt x="1275821" y="2509980"/>
                  </a:moveTo>
                  <a:lnTo>
                    <a:pt x="1270413" y="2531013"/>
                  </a:lnTo>
                  <a:cubicBezTo>
                    <a:pt x="1248833" y="2636471"/>
                    <a:pt x="1237500" y="2745662"/>
                    <a:pt x="1237500" y="2857499"/>
                  </a:cubicBezTo>
                  <a:cubicBezTo>
                    <a:pt x="1237500" y="2969337"/>
                    <a:pt x="1248833" y="3078527"/>
                    <a:pt x="1270413" y="3183986"/>
                  </a:cubicBezTo>
                  <a:lnTo>
                    <a:pt x="1275821" y="3205020"/>
                  </a:lnTo>
                  <a:lnTo>
                    <a:pt x="0" y="2857500"/>
                  </a:lnTo>
                  <a:close/>
                  <a:moveTo>
                    <a:pt x="5332166" y="1428750"/>
                  </a:moveTo>
                  <a:lnTo>
                    <a:pt x="4401512" y="2367137"/>
                  </a:lnTo>
                  <a:lnTo>
                    <a:pt x="4350193" y="2226922"/>
                  </a:lnTo>
                  <a:cubicBezTo>
                    <a:pt x="4288710" y="2081562"/>
                    <a:pt x="4206615" y="1947042"/>
                    <a:pt x="4107571" y="1827029"/>
                  </a:cubicBezTo>
                  <a:lnTo>
                    <a:pt x="4052155" y="1766056"/>
                  </a:lnTo>
                  <a:close/>
                  <a:moveTo>
                    <a:pt x="382832" y="1428750"/>
                  </a:moveTo>
                  <a:lnTo>
                    <a:pt x="1662845" y="1766057"/>
                  </a:lnTo>
                  <a:lnTo>
                    <a:pt x="1607430" y="1827029"/>
                  </a:lnTo>
                  <a:cubicBezTo>
                    <a:pt x="1508386" y="1947042"/>
                    <a:pt x="1426290" y="2081562"/>
                    <a:pt x="1364808" y="2226922"/>
                  </a:cubicBezTo>
                  <a:lnTo>
                    <a:pt x="1313488" y="2367139"/>
                  </a:lnTo>
                  <a:close/>
                  <a:moveTo>
                    <a:pt x="4286250" y="382832"/>
                  </a:moveTo>
                  <a:lnTo>
                    <a:pt x="3948943" y="1662844"/>
                  </a:lnTo>
                  <a:lnTo>
                    <a:pt x="3887970" y="1607429"/>
                  </a:lnTo>
                  <a:cubicBezTo>
                    <a:pt x="3767957" y="1508385"/>
                    <a:pt x="3633438" y="1426289"/>
                    <a:pt x="3488077" y="1364807"/>
                  </a:cubicBezTo>
                  <a:lnTo>
                    <a:pt x="3347861" y="1313487"/>
                  </a:lnTo>
                  <a:close/>
                  <a:moveTo>
                    <a:pt x="1428749" y="382832"/>
                  </a:moveTo>
                  <a:lnTo>
                    <a:pt x="2367139" y="1313487"/>
                  </a:lnTo>
                  <a:lnTo>
                    <a:pt x="2226923" y="1364807"/>
                  </a:lnTo>
                  <a:cubicBezTo>
                    <a:pt x="2081563" y="1426289"/>
                    <a:pt x="1947044" y="1508385"/>
                    <a:pt x="1827030" y="1607429"/>
                  </a:cubicBezTo>
                  <a:lnTo>
                    <a:pt x="1766057" y="1662845"/>
                  </a:lnTo>
                  <a:close/>
                  <a:moveTo>
                    <a:pt x="2857500" y="0"/>
                  </a:moveTo>
                  <a:lnTo>
                    <a:pt x="3205019" y="1275820"/>
                  </a:lnTo>
                  <a:lnTo>
                    <a:pt x="3183987" y="1270412"/>
                  </a:lnTo>
                  <a:cubicBezTo>
                    <a:pt x="3078529" y="1248832"/>
                    <a:pt x="2969338" y="1237499"/>
                    <a:pt x="2857500" y="1237499"/>
                  </a:cubicBezTo>
                  <a:cubicBezTo>
                    <a:pt x="2745663" y="1237499"/>
                    <a:pt x="2636472" y="1248832"/>
                    <a:pt x="2531014" y="1270412"/>
                  </a:cubicBezTo>
                  <a:lnTo>
                    <a:pt x="2509980" y="1275820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  <p:sp>
          <p:nvSpPr>
            <p:cNvPr id="7" name="橢圓 6"/>
            <p:cNvSpPr/>
            <p:nvPr/>
          </p:nvSpPr>
          <p:spPr>
            <a:xfrm>
              <a:off x="4656000" y="1989000"/>
              <a:ext cx="2880000" cy="28800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</p:grpSp>
    </p:spTree>
    <p:extLst>
      <p:ext uri="{BB962C8B-B14F-4D97-AF65-F5344CB8AC3E}">
        <p14:creationId xmlns:p14="http://schemas.microsoft.com/office/powerpoint/2010/main" val="166864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6050" y="0"/>
            <a:ext cx="8838000" cy="6858000"/>
          </a:xfrm>
          <a:prstGeom prst="rect">
            <a:avLst/>
          </a:prstGeom>
          <a:solidFill>
            <a:srgbClr val="FE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76050" y="0"/>
            <a:ext cx="3431150" cy="3430800"/>
          </a:xfrm>
          <a:prstGeom prst="rect">
            <a:avLst/>
          </a:prstGeom>
          <a:solidFill>
            <a:srgbClr val="0000A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2392415" y="416190"/>
            <a:ext cx="2598419" cy="2598419"/>
            <a:chOff x="3238500" y="571501"/>
            <a:chExt cx="5715000" cy="5714999"/>
          </a:xfrm>
        </p:grpSpPr>
        <p:sp>
          <p:nvSpPr>
            <p:cNvPr id="8" name="手繪多邊形 7"/>
            <p:cNvSpPr/>
            <p:nvPr/>
          </p:nvSpPr>
          <p:spPr>
            <a:xfrm>
              <a:off x="3238500" y="571501"/>
              <a:ext cx="5715000" cy="5714999"/>
            </a:xfrm>
            <a:custGeom>
              <a:avLst/>
              <a:gdLst>
                <a:gd name="connsiteX0" fmla="*/ 2509980 w 5715000"/>
                <a:gd name="connsiteY0" fmla="*/ 4439178 h 5714999"/>
                <a:gd name="connsiteX1" fmla="*/ 2531014 w 5715000"/>
                <a:gd name="connsiteY1" fmla="*/ 4444587 h 5714999"/>
                <a:gd name="connsiteX2" fmla="*/ 2857500 w 5715000"/>
                <a:gd name="connsiteY2" fmla="*/ 4477499 h 5714999"/>
                <a:gd name="connsiteX3" fmla="*/ 3183987 w 5715000"/>
                <a:gd name="connsiteY3" fmla="*/ 4444587 h 5714999"/>
                <a:gd name="connsiteX4" fmla="*/ 3205020 w 5715000"/>
                <a:gd name="connsiteY4" fmla="*/ 4439178 h 5714999"/>
                <a:gd name="connsiteX5" fmla="*/ 2857500 w 5715000"/>
                <a:gd name="connsiteY5" fmla="*/ 5714999 h 5714999"/>
                <a:gd name="connsiteX6" fmla="*/ 3948943 w 5715000"/>
                <a:gd name="connsiteY6" fmla="*/ 4052155 h 5714999"/>
                <a:gd name="connsiteX7" fmla="*/ 4286250 w 5715000"/>
                <a:gd name="connsiteY7" fmla="*/ 5332167 h 5714999"/>
                <a:gd name="connsiteX8" fmla="*/ 3347861 w 5715000"/>
                <a:gd name="connsiteY8" fmla="*/ 4401512 h 5714999"/>
                <a:gd name="connsiteX9" fmla="*/ 3488077 w 5715000"/>
                <a:gd name="connsiteY9" fmla="*/ 4350192 h 5714999"/>
                <a:gd name="connsiteX10" fmla="*/ 3887970 w 5715000"/>
                <a:gd name="connsiteY10" fmla="*/ 4107570 h 5714999"/>
                <a:gd name="connsiteX11" fmla="*/ 1766057 w 5715000"/>
                <a:gd name="connsiteY11" fmla="*/ 4052154 h 5714999"/>
                <a:gd name="connsiteX12" fmla="*/ 1827030 w 5715000"/>
                <a:gd name="connsiteY12" fmla="*/ 4107570 h 5714999"/>
                <a:gd name="connsiteX13" fmla="*/ 2226923 w 5715000"/>
                <a:gd name="connsiteY13" fmla="*/ 4350192 h 5714999"/>
                <a:gd name="connsiteX14" fmla="*/ 2367139 w 5715000"/>
                <a:gd name="connsiteY14" fmla="*/ 4401511 h 5714999"/>
                <a:gd name="connsiteX15" fmla="*/ 1428749 w 5715000"/>
                <a:gd name="connsiteY15" fmla="*/ 5332167 h 5714999"/>
                <a:gd name="connsiteX16" fmla="*/ 4401512 w 5715000"/>
                <a:gd name="connsiteY16" fmla="*/ 3347860 h 5714999"/>
                <a:gd name="connsiteX17" fmla="*/ 5332166 w 5715000"/>
                <a:gd name="connsiteY17" fmla="*/ 4286249 h 5714999"/>
                <a:gd name="connsiteX18" fmla="*/ 4052155 w 5715000"/>
                <a:gd name="connsiteY18" fmla="*/ 3948942 h 5714999"/>
                <a:gd name="connsiteX19" fmla="*/ 4107571 w 5715000"/>
                <a:gd name="connsiteY19" fmla="*/ 3887970 h 5714999"/>
                <a:gd name="connsiteX20" fmla="*/ 4350193 w 5715000"/>
                <a:gd name="connsiteY20" fmla="*/ 3488076 h 5714999"/>
                <a:gd name="connsiteX21" fmla="*/ 1313488 w 5715000"/>
                <a:gd name="connsiteY21" fmla="*/ 3347859 h 5714999"/>
                <a:gd name="connsiteX22" fmla="*/ 1364808 w 5715000"/>
                <a:gd name="connsiteY22" fmla="*/ 3488076 h 5714999"/>
                <a:gd name="connsiteX23" fmla="*/ 1607430 w 5715000"/>
                <a:gd name="connsiteY23" fmla="*/ 3887970 h 5714999"/>
                <a:gd name="connsiteX24" fmla="*/ 1662845 w 5715000"/>
                <a:gd name="connsiteY24" fmla="*/ 3948941 h 5714999"/>
                <a:gd name="connsiteX25" fmla="*/ 382831 w 5715000"/>
                <a:gd name="connsiteY25" fmla="*/ 4286249 h 5714999"/>
                <a:gd name="connsiteX26" fmla="*/ 4439179 w 5715000"/>
                <a:gd name="connsiteY26" fmla="*/ 2509980 h 5714999"/>
                <a:gd name="connsiteX27" fmla="*/ 5715000 w 5715000"/>
                <a:gd name="connsiteY27" fmla="*/ 2857500 h 5714999"/>
                <a:gd name="connsiteX28" fmla="*/ 4439179 w 5715000"/>
                <a:gd name="connsiteY28" fmla="*/ 3205020 h 5714999"/>
                <a:gd name="connsiteX29" fmla="*/ 4444588 w 5715000"/>
                <a:gd name="connsiteY29" fmla="*/ 3183986 h 5714999"/>
                <a:gd name="connsiteX30" fmla="*/ 4477500 w 5715000"/>
                <a:gd name="connsiteY30" fmla="*/ 2857499 h 5714999"/>
                <a:gd name="connsiteX31" fmla="*/ 4444588 w 5715000"/>
                <a:gd name="connsiteY31" fmla="*/ 2531013 h 5714999"/>
                <a:gd name="connsiteX32" fmla="*/ 1275821 w 5715000"/>
                <a:gd name="connsiteY32" fmla="*/ 2509980 h 5714999"/>
                <a:gd name="connsiteX33" fmla="*/ 1270413 w 5715000"/>
                <a:gd name="connsiteY33" fmla="*/ 2531013 h 5714999"/>
                <a:gd name="connsiteX34" fmla="*/ 1237500 w 5715000"/>
                <a:gd name="connsiteY34" fmla="*/ 2857499 h 5714999"/>
                <a:gd name="connsiteX35" fmla="*/ 1270413 w 5715000"/>
                <a:gd name="connsiteY35" fmla="*/ 3183986 h 5714999"/>
                <a:gd name="connsiteX36" fmla="*/ 1275821 w 5715000"/>
                <a:gd name="connsiteY36" fmla="*/ 3205020 h 5714999"/>
                <a:gd name="connsiteX37" fmla="*/ 0 w 5715000"/>
                <a:gd name="connsiteY37" fmla="*/ 2857500 h 5714999"/>
                <a:gd name="connsiteX38" fmla="*/ 5332166 w 5715000"/>
                <a:gd name="connsiteY38" fmla="*/ 1428750 h 5714999"/>
                <a:gd name="connsiteX39" fmla="*/ 4401512 w 5715000"/>
                <a:gd name="connsiteY39" fmla="*/ 2367137 h 5714999"/>
                <a:gd name="connsiteX40" fmla="*/ 4350193 w 5715000"/>
                <a:gd name="connsiteY40" fmla="*/ 2226922 h 5714999"/>
                <a:gd name="connsiteX41" fmla="*/ 4107571 w 5715000"/>
                <a:gd name="connsiteY41" fmla="*/ 1827029 h 5714999"/>
                <a:gd name="connsiteX42" fmla="*/ 4052155 w 5715000"/>
                <a:gd name="connsiteY42" fmla="*/ 1766056 h 5714999"/>
                <a:gd name="connsiteX43" fmla="*/ 382832 w 5715000"/>
                <a:gd name="connsiteY43" fmla="*/ 1428750 h 5714999"/>
                <a:gd name="connsiteX44" fmla="*/ 1662845 w 5715000"/>
                <a:gd name="connsiteY44" fmla="*/ 1766057 h 5714999"/>
                <a:gd name="connsiteX45" fmla="*/ 1607430 w 5715000"/>
                <a:gd name="connsiteY45" fmla="*/ 1827029 h 5714999"/>
                <a:gd name="connsiteX46" fmla="*/ 1364808 w 5715000"/>
                <a:gd name="connsiteY46" fmla="*/ 2226922 h 5714999"/>
                <a:gd name="connsiteX47" fmla="*/ 1313488 w 5715000"/>
                <a:gd name="connsiteY47" fmla="*/ 2367139 h 5714999"/>
                <a:gd name="connsiteX48" fmla="*/ 4286250 w 5715000"/>
                <a:gd name="connsiteY48" fmla="*/ 382832 h 5714999"/>
                <a:gd name="connsiteX49" fmla="*/ 3948943 w 5715000"/>
                <a:gd name="connsiteY49" fmla="*/ 1662844 h 5714999"/>
                <a:gd name="connsiteX50" fmla="*/ 3887970 w 5715000"/>
                <a:gd name="connsiteY50" fmla="*/ 1607429 h 5714999"/>
                <a:gd name="connsiteX51" fmla="*/ 3488077 w 5715000"/>
                <a:gd name="connsiteY51" fmla="*/ 1364807 h 5714999"/>
                <a:gd name="connsiteX52" fmla="*/ 3347861 w 5715000"/>
                <a:gd name="connsiteY52" fmla="*/ 1313487 h 5714999"/>
                <a:gd name="connsiteX53" fmla="*/ 1428749 w 5715000"/>
                <a:gd name="connsiteY53" fmla="*/ 382832 h 5714999"/>
                <a:gd name="connsiteX54" fmla="*/ 2367139 w 5715000"/>
                <a:gd name="connsiteY54" fmla="*/ 1313487 h 5714999"/>
                <a:gd name="connsiteX55" fmla="*/ 2226923 w 5715000"/>
                <a:gd name="connsiteY55" fmla="*/ 1364807 h 5714999"/>
                <a:gd name="connsiteX56" fmla="*/ 1827030 w 5715000"/>
                <a:gd name="connsiteY56" fmla="*/ 1607429 h 5714999"/>
                <a:gd name="connsiteX57" fmla="*/ 1766057 w 5715000"/>
                <a:gd name="connsiteY57" fmla="*/ 1662845 h 5714999"/>
                <a:gd name="connsiteX58" fmla="*/ 2857500 w 5715000"/>
                <a:gd name="connsiteY58" fmla="*/ 0 h 5714999"/>
                <a:gd name="connsiteX59" fmla="*/ 3205019 w 5715000"/>
                <a:gd name="connsiteY59" fmla="*/ 1275820 h 5714999"/>
                <a:gd name="connsiteX60" fmla="*/ 3183987 w 5715000"/>
                <a:gd name="connsiteY60" fmla="*/ 1270412 h 5714999"/>
                <a:gd name="connsiteX61" fmla="*/ 2857500 w 5715000"/>
                <a:gd name="connsiteY61" fmla="*/ 1237499 h 5714999"/>
                <a:gd name="connsiteX62" fmla="*/ 2531014 w 5715000"/>
                <a:gd name="connsiteY62" fmla="*/ 1270412 h 5714999"/>
                <a:gd name="connsiteX63" fmla="*/ 2509980 w 5715000"/>
                <a:gd name="connsiteY63" fmla="*/ 1275820 h 571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715000" h="5714999">
                  <a:moveTo>
                    <a:pt x="2509980" y="4439178"/>
                  </a:moveTo>
                  <a:lnTo>
                    <a:pt x="2531014" y="4444587"/>
                  </a:lnTo>
                  <a:cubicBezTo>
                    <a:pt x="2636472" y="4466166"/>
                    <a:pt x="2745663" y="4477499"/>
                    <a:pt x="2857500" y="4477499"/>
                  </a:cubicBezTo>
                  <a:cubicBezTo>
                    <a:pt x="2969338" y="4477499"/>
                    <a:pt x="3078529" y="4466166"/>
                    <a:pt x="3183987" y="4444587"/>
                  </a:cubicBezTo>
                  <a:lnTo>
                    <a:pt x="3205020" y="4439178"/>
                  </a:lnTo>
                  <a:lnTo>
                    <a:pt x="2857500" y="5714999"/>
                  </a:lnTo>
                  <a:close/>
                  <a:moveTo>
                    <a:pt x="3948943" y="4052155"/>
                  </a:moveTo>
                  <a:lnTo>
                    <a:pt x="4286250" y="5332167"/>
                  </a:lnTo>
                  <a:lnTo>
                    <a:pt x="3347861" y="4401512"/>
                  </a:lnTo>
                  <a:lnTo>
                    <a:pt x="3488077" y="4350192"/>
                  </a:lnTo>
                  <a:cubicBezTo>
                    <a:pt x="3633438" y="4288709"/>
                    <a:pt x="3767957" y="4206614"/>
                    <a:pt x="3887970" y="4107570"/>
                  </a:cubicBezTo>
                  <a:close/>
                  <a:moveTo>
                    <a:pt x="1766057" y="4052154"/>
                  </a:moveTo>
                  <a:lnTo>
                    <a:pt x="1827030" y="4107570"/>
                  </a:lnTo>
                  <a:cubicBezTo>
                    <a:pt x="1947044" y="4206614"/>
                    <a:pt x="2081563" y="4288709"/>
                    <a:pt x="2226923" y="4350192"/>
                  </a:cubicBezTo>
                  <a:lnTo>
                    <a:pt x="2367139" y="4401511"/>
                  </a:lnTo>
                  <a:lnTo>
                    <a:pt x="1428749" y="5332167"/>
                  </a:lnTo>
                  <a:close/>
                  <a:moveTo>
                    <a:pt x="4401512" y="3347860"/>
                  </a:moveTo>
                  <a:lnTo>
                    <a:pt x="5332166" y="4286249"/>
                  </a:lnTo>
                  <a:lnTo>
                    <a:pt x="4052155" y="3948942"/>
                  </a:lnTo>
                  <a:lnTo>
                    <a:pt x="4107571" y="3887970"/>
                  </a:lnTo>
                  <a:cubicBezTo>
                    <a:pt x="4206615" y="3767956"/>
                    <a:pt x="4288710" y="3633437"/>
                    <a:pt x="4350193" y="3488076"/>
                  </a:cubicBezTo>
                  <a:close/>
                  <a:moveTo>
                    <a:pt x="1313488" y="3347859"/>
                  </a:moveTo>
                  <a:lnTo>
                    <a:pt x="1364808" y="3488076"/>
                  </a:lnTo>
                  <a:cubicBezTo>
                    <a:pt x="1426290" y="3633437"/>
                    <a:pt x="1508386" y="3767956"/>
                    <a:pt x="1607430" y="3887970"/>
                  </a:cubicBezTo>
                  <a:lnTo>
                    <a:pt x="1662845" y="3948941"/>
                  </a:lnTo>
                  <a:lnTo>
                    <a:pt x="382831" y="4286249"/>
                  </a:lnTo>
                  <a:close/>
                  <a:moveTo>
                    <a:pt x="4439179" y="2509980"/>
                  </a:moveTo>
                  <a:lnTo>
                    <a:pt x="5715000" y="2857500"/>
                  </a:lnTo>
                  <a:lnTo>
                    <a:pt x="4439179" y="3205020"/>
                  </a:lnTo>
                  <a:lnTo>
                    <a:pt x="4444588" y="3183986"/>
                  </a:lnTo>
                  <a:cubicBezTo>
                    <a:pt x="4466167" y="3078527"/>
                    <a:pt x="4477500" y="2969337"/>
                    <a:pt x="4477500" y="2857499"/>
                  </a:cubicBezTo>
                  <a:cubicBezTo>
                    <a:pt x="4477500" y="2745662"/>
                    <a:pt x="4466167" y="2636471"/>
                    <a:pt x="4444588" y="2531013"/>
                  </a:cubicBezTo>
                  <a:close/>
                  <a:moveTo>
                    <a:pt x="1275821" y="2509980"/>
                  </a:moveTo>
                  <a:lnTo>
                    <a:pt x="1270413" y="2531013"/>
                  </a:lnTo>
                  <a:cubicBezTo>
                    <a:pt x="1248833" y="2636471"/>
                    <a:pt x="1237500" y="2745662"/>
                    <a:pt x="1237500" y="2857499"/>
                  </a:cubicBezTo>
                  <a:cubicBezTo>
                    <a:pt x="1237500" y="2969337"/>
                    <a:pt x="1248833" y="3078527"/>
                    <a:pt x="1270413" y="3183986"/>
                  </a:cubicBezTo>
                  <a:lnTo>
                    <a:pt x="1275821" y="3205020"/>
                  </a:lnTo>
                  <a:lnTo>
                    <a:pt x="0" y="2857500"/>
                  </a:lnTo>
                  <a:close/>
                  <a:moveTo>
                    <a:pt x="5332166" y="1428750"/>
                  </a:moveTo>
                  <a:lnTo>
                    <a:pt x="4401512" y="2367137"/>
                  </a:lnTo>
                  <a:lnTo>
                    <a:pt x="4350193" y="2226922"/>
                  </a:lnTo>
                  <a:cubicBezTo>
                    <a:pt x="4288710" y="2081562"/>
                    <a:pt x="4206615" y="1947042"/>
                    <a:pt x="4107571" y="1827029"/>
                  </a:cubicBezTo>
                  <a:lnTo>
                    <a:pt x="4052155" y="1766056"/>
                  </a:lnTo>
                  <a:close/>
                  <a:moveTo>
                    <a:pt x="382832" y="1428750"/>
                  </a:moveTo>
                  <a:lnTo>
                    <a:pt x="1662845" y="1766057"/>
                  </a:lnTo>
                  <a:lnTo>
                    <a:pt x="1607430" y="1827029"/>
                  </a:lnTo>
                  <a:cubicBezTo>
                    <a:pt x="1508386" y="1947042"/>
                    <a:pt x="1426290" y="2081562"/>
                    <a:pt x="1364808" y="2226922"/>
                  </a:cubicBezTo>
                  <a:lnTo>
                    <a:pt x="1313488" y="2367139"/>
                  </a:lnTo>
                  <a:close/>
                  <a:moveTo>
                    <a:pt x="4286250" y="382832"/>
                  </a:moveTo>
                  <a:lnTo>
                    <a:pt x="3948943" y="1662844"/>
                  </a:lnTo>
                  <a:lnTo>
                    <a:pt x="3887970" y="1607429"/>
                  </a:lnTo>
                  <a:cubicBezTo>
                    <a:pt x="3767957" y="1508385"/>
                    <a:pt x="3633438" y="1426289"/>
                    <a:pt x="3488077" y="1364807"/>
                  </a:cubicBezTo>
                  <a:lnTo>
                    <a:pt x="3347861" y="1313487"/>
                  </a:lnTo>
                  <a:close/>
                  <a:moveTo>
                    <a:pt x="1428749" y="382832"/>
                  </a:moveTo>
                  <a:lnTo>
                    <a:pt x="2367139" y="1313487"/>
                  </a:lnTo>
                  <a:lnTo>
                    <a:pt x="2226923" y="1364807"/>
                  </a:lnTo>
                  <a:cubicBezTo>
                    <a:pt x="2081563" y="1426289"/>
                    <a:pt x="1947044" y="1508385"/>
                    <a:pt x="1827030" y="1607429"/>
                  </a:cubicBezTo>
                  <a:lnTo>
                    <a:pt x="1766057" y="1662845"/>
                  </a:lnTo>
                  <a:close/>
                  <a:moveTo>
                    <a:pt x="2857500" y="0"/>
                  </a:moveTo>
                  <a:lnTo>
                    <a:pt x="3205019" y="1275820"/>
                  </a:lnTo>
                  <a:lnTo>
                    <a:pt x="3183987" y="1270412"/>
                  </a:lnTo>
                  <a:cubicBezTo>
                    <a:pt x="3078529" y="1248832"/>
                    <a:pt x="2969338" y="1237499"/>
                    <a:pt x="2857500" y="1237499"/>
                  </a:cubicBezTo>
                  <a:cubicBezTo>
                    <a:pt x="2745663" y="1237499"/>
                    <a:pt x="2636472" y="1248832"/>
                    <a:pt x="2531014" y="1270412"/>
                  </a:cubicBezTo>
                  <a:lnTo>
                    <a:pt x="2509980" y="1275820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4656000" y="1989000"/>
              <a:ext cx="2880000" cy="28800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-1" y="0"/>
            <a:ext cx="197604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zh-TW" altLang="en-US" sz="12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駐</a:t>
            </a:r>
            <a:endParaRPr lang="en-US" altLang="zh-TW" sz="12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>
              <a:lnSpc>
                <a:spcPct val="85000"/>
              </a:lnSpc>
            </a:pPr>
            <a:r>
              <a:rPr lang="zh-TW" altLang="en-US" sz="12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日戡亂</a:t>
            </a:r>
            <a:endParaRPr lang="en-US" altLang="zh-TW" sz="12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363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6050" y="0"/>
            <a:ext cx="8838000" cy="6858000"/>
          </a:xfrm>
          <a:prstGeom prst="rect">
            <a:avLst/>
          </a:prstGeom>
          <a:solidFill>
            <a:srgbClr val="FE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76050" y="0"/>
            <a:ext cx="3431150" cy="3430800"/>
          </a:xfrm>
          <a:prstGeom prst="rect">
            <a:avLst/>
          </a:prstGeom>
          <a:solidFill>
            <a:srgbClr val="0000A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2392415" y="416190"/>
            <a:ext cx="2598419" cy="2598419"/>
            <a:chOff x="3238500" y="571501"/>
            <a:chExt cx="5715000" cy="5714999"/>
          </a:xfrm>
        </p:grpSpPr>
        <p:sp>
          <p:nvSpPr>
            <p:cNvPr id="8" name="手繪多邊形 7"/>
            <p:cNvSpPr/>
            <p:nvPr/>
          </p:nvSpPr>
          <p:spPr>
            <a:xfrm>
              <a:off x="3238500" y="571501"/>
              <a:ext cx="5715000" cy="5714999"/>
            </a:xfrm>
            <a:custGeom>
              <a:avLst/>
              <a:gdLst>
                <a:gd name="connsiteX0" fmla="*/ 2509980 w 5715000"/>
                <a:gd name="connsiteY0" fmla="*/ 4439178 h 5714999"/>
                <a:gd name="connsiteX1" fmla="*/ 2531014 w 5715000"/>
                <a:gd name="connsiteY1" fmla="*/ 4444587 h 5714999"/>
                <a:gd name="connsiteX2" fmla="*/ 2857500 w 5715000"/>
                <a:gd name="connsiteY2" fmla="*/ 4477499 h 5714999"/>
                <a:gd name="connsiteX3" fmla="*/ 3183987 w 5715000"/>
                <a:gd name="connsiteY3" fmla="*/ 4444587 h 5714999"/>
                <a:gd name="connsiteX4" fmla="*/ 3205020 w 5715000"/>
                <a:gd name="connsiteY4" fmla="*/ 4439178 h 5714999"/>
                <a:gd name="connsiteX5" fmla="*/ 2857500 w 5715000"/>
                <a:gd name="connsiteY5" fmla="*/ 5714999 h 5714999"/>
                <a:gd name="connsiteX6" fmla="*/ 3948943 w 5715000"/>
                <a:gd name="connsiteY6" fmla="*/ 4052155 h 5714999"/>
                <a:gd name="connsiteX7" fmla="*/ 4286250 w 5715000"/>
                <a:gd name="connsiteY7" fmla="*/ 5332167 h 5714999"/>
                <a:gd name="connsiteX8" fmla="*/ 3347861 w 5715000"/>
                <a:gd name="connsiteY8" fmla="*/ 4401512 h 5714999"/>
                <a:gd name="connsiteX9" fmla="*/ 3488077 w 5715000"/>
                <a:gd name="connsiteY9" fmla="*/ 4350192 h 5714999"/>
                <a:gd name="connsiteX10" fmla="*/ 3887970 w 5715000"/>
                <a:gd name="connsiteY10" fmla="*/ 4107570 h 5714999"/>
                <a:gd name="connsiteX11" fmla="*/ 1766057 w 5715000"/>
                <a:gd name="connsiteY11" fmla="*/ 4052154 h 5714999"/>
                <a:gd name="connsiteX12" fmla="*/ 1827030 w 5715000"/>
                <a:gd name="connsiteY12" fmla="*/ 4107570 h 5714999"/>
                <a:gd name="connsiteX13" fmla="*/ 2226923 w 5715000"/>
                <a:gd name="connsiteY13" fmla="*/ 4350192 h 5714999"/>
                <a:gd name="connsiteX14" fmla="*/ 2367139 w 5715000"/>
                <a:gd name="connsiteY14" fmla="*/ 4401511 h 5714999"/>
                <a:gd name="connsiteX15" fmla="*/ 1428749 w 5715000"/>
                <a:gd name="connsiteY15" fmla="*/ 5332167 h 5714999"/>
                <a:gd name="connsiteX16" fmla="*/ 4401512 w 5715000"/>
                <a:gd name="connsiteY16" fmla="*/ 3347860 h 5714999"/>
                <a:gd name="connsiteX17" fmla="*/ 5332166 w 5715000"/>
                <a:gd name="connsiteY17" fmla="*/ 4286249 h 5714999"/>
                <a:gd name="connsiteX18" fmla="*/ 4052155 w 5715000"/>
                <a:gd name="connsiteY18" fmla="*/ 3948942 h 5714999"/>
                <a:gd name="connsiteX19" fmla="*/ 4107571 w 5715000"/>
                <a:gd name="connsiteY19" fmla="*/ 3887970 h 5714999"/>
                <a:gd name="connsiteX20" fmla="*/ 4350193 w 5715000"/>
                <a:gd name="connsiteY20" fmla="*/ 3488076 h 5714999"/>
                <a:gd name="connsiteX21" fmla="*/ 1313488 w 5715000"/>
                <a:gd name="connsiteY21" fmla="*/ 3347859 h 5714999"/>
                <a:gd name="connsiteX22" fmla="*/ 1364808 w 5715000"/>
                <a:gd name="connsiteY22" fmla="*/ 3488076 h 5714999"/>
                <a:gd name="connsiteX23" fmla="*/ 1607430 w 5715000"/>
                <a:gd name="connsiteY23" fmla="*/ 3887970 h 5714999"/>
                <a:gd name="connsiteX24" fmla="*/ 1662845 w 5715000"/>
                <a:gd name="connsiteY24" fmla="*/ 3948941 h 5714999"/>
                <a:gd name="connsiteX25" fmla="*/ 382831 w 5715000"/>
                <a:gd name="connsiteY25" fmla="*/ 4286249 h 5714999"/>
                <a:gd name="connsiteX26" fmla="*/ 4439179 w 5715000"/>
                <a:gd name="connsiteY26" fmla="*/ 2509980 h 5714999"/>
                <a:gd name="connsiteX27" fmla="*/ 5715000 w 5715000"/>
                <a:gd name="connsiteY27" fmla="*/ 2857500 h 5714999"/>
                <a:gd name="connsiteX28" fmla="*/ 4439179 w 5715000"/>
                <a:gd name="connsiteY28" fmla="*/ 3205020 h 5714999"/>
                <a:gd name="connsiteX29" fmla="*/ 4444588 w 5715000"/>
                <a:gd name="connsiteY29" fmla="*/ 3183986 h 5714999"/>
                <a:gd name="connsiteX30" fmla="*/ 4477500 w 5715000"/>
                <a:gd name="connsiteY30" fmla="*/ 2857499 h 5714999"/>
                <a:gd name="connsiteX31" fmla="*/ 4444588 w 5715000"/>
                <a:gd name="connsiteY31" fmla="*/ 2531013 h 5714999"/>
                <a:gd name="connsiteX32" fmla="*/ 1275821 w 5715000"/>
                <a:gd name="connsiteY32" fmla="*/ 2509980 h 5714999"/>
                <a:gd name="connsiteX33" fmla="*/ 1270413 w 5715000"/>
                <a:gd name="connsiteY33" fmla="*/ 2531013 h 5714999"/>
                <a:gd name="connsiteX34" fmla="*/ 1237500 w 5715000"/>
                <a:gd name="connsiteY34" fmla="*/ 2857499 h 5714999"/>
                <a:gd name="connsiteX35" fmla="*/ 1270413 w 5715000"/>
                <a:gd name="connsiteY35" fmla="*/ 3183986 h 5714999"/>
                <a:gd name="connsiteX36" fmla="*/ 1275821 w 5715000"/>
                <a:gd name="connsiteY36" fmla="*/ 3205020 h 5714999"/>
                <a:gd name="connsiteX37" fmla="*/ 0 w 5715000"/>
                <a:gd name="connsiteY37" fmla="*/ 2857500 h 5714999"/>
                <a:gd name="connsiteX38" fmla="*/ 5332166 w 5715000"/>
                <a:gd name="connsiteY38" fmla="*/ 1428750 h 5714999"/>
                <a:gd name="connsiteX39" fmla="*/ 4401512 w 5715000"/>
                <a:gd name="connsiteY39" fmla="*/ 2367137 h 5714999"/>
                <a:gd name="connsiteX40" fmla="*/ 4350193 w 5715000"/>
                <a:gd name="connsiteY40" fmla="*/ 2226922 h 5714999"/>
                <a:gd name="connsiteX41" fmla="*/ 4107571 w 5715000"/>
                <a:gd name="connsiteY41" fmla="*/ 1827029 h 5714999"/>
                <a:gd name="connsiteX42" fmla="*/ 4052155 w 5715000"/>
                <a:gd name="connsiteY42" fmla="*/ 1766056 h 5714999"/>
                <a:gd name="connsiteX43" fmla="*/ 382832 w 5715000"/>
                <a:gd name="connsiteY43" fmla="*/ 1428750 h 5714999"/>
                <a:gd name="connsiteX44" fmla="*/ 1662845 w 5715000"/>
                <a:gd name="connsiteY44" fmla="*/ 1766057 h 5714999"/>
                <a:gd name="connsiteX45" fmla="*/ 1607430 w 5715000"/>
                <a:gd name="connsiteY45" fmla="*/ 1827029 h 5714999"/>
                <a:gd name="connsiteX46" fmla="*/ 1364808 w 5715000"/>
                <a:gd name="connsiteY46" fmla="*/ 2226922 h 5714999"/>
                <a:gd name="connsiteX47" fmla="*/ 1313488 w 5715000"/>
                <a:gd name="connsiteY47" fmla="*/ 2367139 h 5714999"/>
                <a:gd name="connsiteX48" fmla="*/ 4286250 w 5715000"/>
                <a:gd name="connsiteY48" fmla="*/ 382832 h 5714999"/>
                <a:gd name="connsiteX49" fmla="*/ 3948943 w 5715000"/>
                <a:gd name="connsiteY49" fmla="*/ 1662844 h 5714999"/>
                <a:gd name="connsiteX50" fmla="*/ 3887970 w 5715000"/>
                <a:gd name="connsiteY50" fmla="*/ 1607429 h 5714999"/>
                <a:gd name="connsiteX51" fmla="*/ 3488077 w 5715000"/>
                <a:gd name="connsiteY51" fmla="*/ 1364807 h 5714999"/>
                <a:gd name="connsiteX52" fmla="*/ 3347861 w 5715000"/>
                <a:gd name="connsiteY52" fmla="*/ 1313487 h 5714999"/>
                <a:gd name="connsiteX53" fmla="*/ 1428749 w 5715000"/>
                <a:gd name="connsiteY53" fmla="*/ 382832 h 5714999"/>
                <a:gd name="connsiteX54" fmla="*/ 2367139 w 5715000"/>
                <a:gd name="connsiteY54" fmla="*/ 1313487 h 5714999"/>
                <a:gd name="connsiteX55" fmla="*/ 2226923 w 5715000"/>
                <a:gd name="connsiteY55" fmla="*/ 1364807 h 5714999"/>
                <a:gd name="connsiteX56" fmla="*/ 1827030 w 5715000"/>
                <a:gd name="connsiteY56" fmla="*/ 1607429 h 5714999"/>
                <a:gd name="connsiteX57" fmla="*/ 1766057 w 5715000"/>
                <a:gd name="connsiteY57" fmla="*/ 1662845 h 5714999"/>
                <a:gd name="connsiteX58" fmla="*/ 2857500 w 5715000"/>
                <a:gd name="connsiteY58" fmla="*/ 0 h 5714999"/>
                <a:gd name="connsiteX59" fmla="*/ 3205019 w 5715000"/>
                <a:gd name="connsiteY59" fmla="*/ 1275820 h 5714999"/>
                <a:gd name="connsiteX60" fmla="*/ 3183987 w 5715000"/>
                <a:gd name="connsiteY60" fmla="*/ 1270412 h 5714999"/>
                <a:gd name="connsiteX61" fmla="*/ 2857500 w 5715000"/>
                <a:gd name="connsiteY61" fmla="*/ 1237499 h 5714999"/>
                <a:gd name="connsiteX62" fmla="*/ 2531014 w 5715000"/>
                <a:gd name="connsiteY62" fmla="*/ 1270412 h 5714999"/>
                <a:gd name="connsiteX63" fmla="*/ 2509980 w 5715000"/>
                <a:gd name="connsiteY63" fmla="*/ 1275820 h 571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715000" h="5714999">
                  <a:moveTo>
                    <a:pt x="2509980" y="4439178"/>
                  </a:moveTo>
                  <a:lnTo>
                    <a:pt x="2531014" y="4444587"/>
                  </a:lnTo>
                  <a:cubicBezTo>
                    <a:pt x="2636472" y="4466166"/>
                    <a:pt x="2745663" y="4477499"/>
                    <a:pt x="2857500" y="4477499"/>
                  </a:cubicBezTo>
                  <a:cubicBezTo>
                    <a:pt x="2969338" y="4477499"/>
                    <a:pt x="3078529" y="4466166"/>
                    <a:pt x="3183987" y="4444587"/>
                  </a:cubicBezTo>
                  <a:lnTo>
                    <a:pt x="3205020" y="4439178"/>
                  </a:lnTo>
                  <a:lnTo>
                    <a:pt x="2857500" y="5714999"/>
                  </a:lnTo>
                  <a:close/>
                  <a:moveTo>
                    <a:pt x="3948943" y="4052155"/>
                  </a:moveTo>
                  <a:lnTo>
                    <a:pt x="4286250" y="5332167"/>
                  </a:lnTo>
                  <a:lnTo>
                    <a:pt x="3347861" y="4401512"/>
                  </a:lnTo>
                  <a:lnTo>
                    <a:pt x="3488077" y="4350192"/>
                  </a:lnTo>
                  <a:cubicBezTo>
                    <a:pt x="3633438" y="4288709"/>
                    <a:pt x="3767957" y="4206614"/>
                    <a:pt x="3887970" y="4107570"/>
                  </a:cubicBezTo>
                  <a:close/>
                  <a:moveTo>
                    <a:pt x="1766057" y="4052154"/>
                  </a:moveTo>
                  <a:lnTo>
                    <a:pt x="1827030" y="4107570"/>
                  </a:lnTo>
                  <a:cubicBezTo>
                    <a:pt x="1947044" y="4206614"/>
                    <a:pt x="2081563" y="4288709"/>
                    <a:pt x="2226923" y="4350192"/>
                  </a:cubicBezTo>
                  <a:lnTo>
                    <a:pt x="2367139" y="4401511"/>
                  </a:lnTo>
                  <a:lnTo>
                    <a:pt x="1428749" y="5332167"/>
                  </a:lnTo>
                  <a:close/>
                  <a:moveTo>
                    <a:pt x="4401512" y="3347860"/>
                  </a:moveTo>
                  <a:lnTo>
                    <a:pt x="5332166" y="4286249"/>
                  </a:lnTo>
                  <a:lnTo>
                    <a:pt x="4052155" y="3948942"/>
                  </a:lnTo>
                  <a:lnTo>
                    <a:pt x="4107571" y="3887970"/>
                  </a:lnTo>
                  <a:cubicBezTo>
                    <a:pt x="4206615" y="3767956"/>
                    <a:pt x="4288710" y="3633437"/>
                    <a:pt x="4350193" y="3488076"/>
                  </a:cubicBezTo>
                  <a:close/>
                  <a:moveTo>
                    <a:pt x="1313488" y="3347859"/>
                  </a:moveTo>
                  <a:lnTo>
                    <a:pt x="1364808" y="3488076"/>
                  </a:lnTo>
                  <a:cubicBezTo>
                    <a:pt x="1426290" y="3633437"/>
                    <a:pt x="1508386" y="3767956"/>
                    <a:pt x="1607430" y="3887970"/>
                  </a:cubicBezTo>
                  <a:lnTo>
                    <a:pt x="1662845" y="3948941"/>
                  </a:lnTo>
                  <a:lnTo>
                    <a:pt x="382831" y="4286249"/>
                  </a:lnTo>
                  <a:close/>
                  <a:moveTo>
                    <a:pt x="4439179" y="2509980"/>
                  </a:moveTo>
                  <a:lnTo>
                    <a:pt x="5715000" y="2857500"/>
                  </a:lnTo>
                  <a:lnTo>
                    <a:pt x="4439179" y="3205020"/>
                  </a:lnTo>
                  <a:lnTo>
                    <a:pt x="4444588" y="3183986"/>
                  </a:lnTo>
                  <a:cubicBezTo>
                    <a:pt x="4466167" y="3078527"/>
                    <a:pt x="4477500" y="2969337"/>
                    <a:pt x="4477500" y="2857499"/>
                  </a:cubicBezTo>
                  <a:cubicBezTo>
                    <a:pt x="4477500" y="2745662"/>
                    <a:pt x="4466167" y="2636471"/>
                    <a:pt x="4444588" y="2531013"/>
                  </a:cubicBezTo>
                  <a:close/>
                  <a:moveTo>
                    <a:pt x="1275821" y="2509980"/>
                  </a:moveTo>
                  <a:lnTo>
                    <a:pt x="1270413" y="2531013"/>
                  </a:lnTo>
                  <a:cubicBezTo>
                    <a:pt x="1248833" y="2636471"/>
                    <a:pt x="1237500" y="2745662"/>
                    <a:pt x="1237500" y="2857499"/>
                  </a:cubicBezTo>
                  <a:cubicBezTo>
                    <a:pt x="1237500" y="2969337"/>
                    <a:pt x="1248833" y="3078527"/>
                    <a:pt x="1270413" y="3183986"/>
                  </a:cubicBezTo>
                  <a:lnTo>
                    <a:pt x="1275821" y="3205020"/>
                  </a:lnTo>
                  <a:lnTo>
                    <a:pt x="0" y="2857500"/>
                  </a:lnTo>
                  <a:close/>
                  <a:moveTo>
                    <a:pt x="5332166" y="1428750"/>
                  </a:moveTo>
                  <a:lnTo>
                    <a:pt x="4401512" y="2367137"/>
                  </a:lnTo>
                  <a:lnTo>
                    <a:pt x="4350193" y="2226922"/>
                  </a:lnTo>
                  <a:cubicBezTo>
                    <a:pt x="4288710" y="2081562"/>
                    <a:pt x="4206615" y="1947042"/>
                    <a:pt x="4107571" y="1827029"/>
                  </a:cubicBezTo>
                  <a:lnTo>
                    <a:pt x="4052155" y="1766056"/>
                  </a:lnTo>
                  <a:close/>
                  <a:moveTo>
                    <a:pt x="382832" y="1428750"/>
                  </a:moveTo>
                  <a:lnTo>
                    <a:pt x="1662845" y="1766057"/>
                  </a:lnTo>
                  <a:lnTo>
                    <a:pt x="1607430" y="1827029"/>
                  </a:lnTo>
                  <a:cubicBezTo>
                    <a:pt x="1508386" y="1947042"/>
                    <a:pt x="1426290" y="2081562"/>
                    <a:pt x="1364808" y="2226922"/>
                  </a:cubicBezTo>
                  <a:lnTo>
                    <a:pt x="1313488" y="2367139"/>
                  </a:lnTo>
                  <a:close/>
                  <a:moveTo>
                    <a:pt x="4286250" y="382832"/>
                  </a:moveTo>
                  <a:lnTo>
                    <a:pt x="3948943" y="1662844"/>
                  </a:lnTo>
                  <a:lnTo>
                    <a:pt x="3887970" y="1607429"/>
                  </a:lnTo>
                  <a:cubicBezTo>
                    <a:pt x="3767957" y="1508385"/>
                    <a:pt x="3633438" y="1426289"/>
                    <a:pt x="3488077" y="1364807"/>
                  </a:cubicBezTo>
                  <a:lnTo>
                    <a:pt x="3347861" y="1313487"/>
                  </a:lnTo>
                  <a:close/>
                  <a:moveTo>
                    <a:pt x="1428749" y="382832"/>
                  </a:moveTo>
                  <a:lnTo>
                    <a:pt x="2367139" y="1313487"/>
                  </a:lnTo>
                  <a:lnTo>
                    <a:pt x="2226923" y="1364807"/>
                  </a:lnTo>
                  <a:cubicBezTo>
                    <a:pt x="2081563" y="1426289"/>
                    <a:pt x="1947044" y="1508385"/>
                    <a:pt x="1827030" y="1607429"/>
                  </a:cubicBezTo>
                  <a:lnTo>
                    <a:pt x="1766057" y="1662845"/>
                  </a:lnTo>
                  <a:close/>
                  <a:moveTo>
                    <a:pt x="2857500" y="0"/>
                  </a:moveTo>
                  <a:lnTo>
                    <a:pt x="3205019" y="1275820"/>
                  </a:lnTo>
                  <a:lnTo>
                    <a:pt x="3183987" y="1270412"/>
                  </a:lnTo>
                  <a:cubicBezTo>
                    <a:pt x="3078529" y="1248832"/>
                    <a:pt x="2969338" y="1237499"/>
                    <a:pt x="2857500" y="1237499"/>
                  </a:cubicBezTo>
                  <a:cubicBezTo>
                    <a:pt x="2745663" y="1237499"/>
                    <a:pt x="2636472" y="1248832"/>
                    <a:pt x="2531014" y="1270412"/>
                  </a:cubicBezTo>
                  <a:lnTo>
                    <a:pt x="2509980" y="1275820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4656000" y="1989000"/>
              <a:ext cx="2880000" cy="28800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-1" y="0"/>
            <a:ext cx="197604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zh-TW" altLang="en-US" sz="8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日</a:t>
            </a:r>
            <a:endParaRPr lang="en-US" altLang="zh-TW" sz="8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>
              <a:lnSpc>
                <a:spcPct val="70000"/>
              </a:lnSpc>
            </a:pPr>
            <a:r>
              <a:rPr lang="zh-TW" altLang="en-US" sz="8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本</a:t>
            </a:r>
            <a:endParaRPr lang="en-US" altLang="zh-TW" sz="8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>
              <a:lnSpc>
                <a:spcPct val="70000"/>
              </a:lnSpc>
            </a:pPr>
            <a:r>
              <a:rPr lang="zh-TW" altLang="en-US" sz="8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特</a:t>
            </a:r>
            <a:endParaRPr lang="en-US" altLang="zh-TW" sz="8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>
              <a:lnSpc>
                <a:spcPct val="70000"/>
              </a:lnSpc>
            </a:pPr>
            <a:r>
              <a:rPr lang="zh-TW" altLang="en-US" sz="8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別</a:t>
            </a:r>
            <a:endParaRPr lang="en-US" altLang="zh-TW" sz="8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>
              <a:lnSpc>
                <a:spcPct val="70000"/>
              </a:lnSpc>
            </a:pPr>
            <a:r>
              <a:rPr lang="zh-TW" altLang="en-US" sz="8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行</a:t>
            </a:r>
            <a:endParaRPr lang="en-US" altLang="zh-TW" sz="8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>
              <a:lnSpc>
                <a:spcPct val="70000"/>
              </a:lnSpc>
            </a:pPr>
            <a:r>
              <a:rPr lang="zh-TW" altLang="en-US" sz="8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政</a:t>
            </a:r>
            <a:endParaRPr lang="en-US" altLang="zh-TW" sz="8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>
              <a:lnSpc>
                <a:spcPct val="70000"/>
              </a:lnSpc>
            </a:pPr>
            <a:r>
              <a:rPr lang="zh-TW" altLang="en-US" sz="8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區</a:t>
            </a:r>
            <a:endParaRPr lang="zh-CN" altLang="en-US" sz="8500" b="1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171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0814050" cy="6858000"/>
          </a:xfrm>
          <a:prstGeom prst="rect">
            <a:avLst/>
          </a:prstGeom>
          <a:solidFill>
            <a:srgbClr val="FE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5407200" cy="3430800"/>
          </a:xfrm>
          <a:prstGeom prst="rect">
            <a:avLst/>
          </a:prstGeom>
          <a:solidFill>
            <a:srgbClr val="0000A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1404390" y="416190"/>
            <a:ext cx="2598419" cy="2598419"/>
            <a:chOff x="3238500" y="571501"/>
            <a:chExt cx="5715000" cy="5714999"/>
          </a:xfrm>
        </p:grpSpPr>
        <p:sp>
          <p:nvSpPr>
            <p:cNvPr id="8" name="手繪多邊形 7"/>
            <p:cNvSpPr/>
            <p:nvPr/>
          </p:nvSpPr>
          <p:spPr>
            <a:xfrm>
              <a:off x="3238500" y="571501"/>
              <a:ext cx="5715000" cy="5714999"/>
            </a:xfrm>
            <a:custGeom>
              <a:avLst/>
              <a:gdLst>
                <a:gd name="connsiteX0" fmla="*/ 2509980 w 5715000"/>
                <a:gd name="connsiteY0" fmla="*/ 4439178 h 5714999"/>
                <a:gd name="connsiteX1" fmla="*/ 2531014 w 5715000"/>
                <a:gd name="connsiteY1" fmla="*/ 4444587 h 5714999"/>
                <a:gd name="connsiteX2" fmla="*/ 2857500 w 5715000"/>
                <a:gd name="connsiteY2" fmla="*/ 4477499 h 5714999"/>
                <a:gd name="connsiteX3" fmla="*/ 3183987 w 5715000"/>
                <a:gd name="connsiteY3" fmla="*/ 4444587 h 5714999"/>
                <a:gd name="connsiteX4" fmla="*/ 3205020 w 5715000"/>
                <a:gd name="connsiteY4" fmla="*/ 4439178 h 5714999"/>
                <a:gd name="connsiteX5" fmla="*/ 2857500 w 5715000"/>
                <a:gd name="connsiteY5" fmla="*/ 5714999 h 5714999"/>
                <a:gd name="connsiteX6" fmla="*/ 3948943 w 5715000"/>
                <a:gd name="connsiteY6" fmla="*/ 4052155 h 5714999"/>
                <a:gd name="connsiteX7" fmla="*/ 4286250 w 5715000"/>
                <a:gd name="connsiteY7" fmla="*/ 5332167 h 5714999"/>
                <a:gd name="connsiteX8" fmla="*/ 3347861 w 5715000"/>
                <a:gd name="connsiteY8" fmla="*/ 4401512 h 5714999"/>
                <a:gd name="connsiteX9" fmla="*/ 3488077 w 5715000"/>
                <a:gd name="connsiteY9" fmla="*/ 4350192 h 5714999"/>
                <a:gd name="connsiteX10" fmla="*/ 3887970 w 5715000"/>
                <a:gd name="connsiteY10" fmla="*/ 4107570 h 5714999"/>
                <a:gd name="connsiteX11" fmla="*/ 1766057 w 5715000"/>
                <a:gd name="connsiteY11" fmla="*/ 4052154 h 5714999"/>
                <a:gd name="connsiteX12" fmla="*/ 1827030 w 5715000"/>
                <a:gd name="connsiteY12" fmla="*/ 4107570 h 5714999"/>
                <a:gd name="connsiteX13" fmla="*/ 2226923 w 5715000"/>
                <a:gd name="connsiteY13" fmla="*/ 4350192 h 5714999"/>
                <a:gd name="connsiteX14" fmla="*/ 2367139 w 5715000"/>
                <a:gd name="connsiteY14" fmla="*/ 4401511 h 5714999"/>
                <a:gd name="connsiteX15" fmla="*/ 1428749 w 5715000"/>
                <a:gd name="connsiteY15" fmla="*/ 5332167 h 5714999"/>
                <a:gd name="connsiteX16" fmla="*/ 4401512 w 5715000"/>
                <a:gd name="connsiteY16" fmla="*/ 3347860 h 5714999"/>
                <a:gd name="connsiteX17" fmla="*/ 5332166 w 5715000"/>
                <a:gd name="connsiteY17" fmla="*/ 4286249 h 5714999"/>
                <a:gd name="connsiteX18" fmla="*/ 4052155 w 5715000"/>
                <a:gd name="connsiteY18" fmla="*/ 3948942 h 5714999"/>
                <a:gd name="connsiteX19" fmla="*/ 4107571 w 5715000"/>
                <a:gd name="connsiteY19" fmla="*/ 3887970 h 5714999"/>
                <a:gd name="connsiteX20" fmla="*/ 4350193 w 5715000"/>
                <a:gd name="connsiteY20" fmla="*/ 3488076 h 5714999"/>
                <a:gd name="connsiteX21" fmla="*/ 1313488 w 5715000"/>
                <a:gd name="connsiteY21" fmla="*/ 3347859 h 5714999"/>
                <a:gd name="connsiteX22" fmla="*/ 1364808 w 5715000"/>
                <a:gd name="connsiteY22" fmla="*/ 3488076 h 5714999"/>
                <a:gd name="connsiteX23" fmla="*/ 1607430 w 5715000"/>
                <a:gd name="connsiteY23" fmla="*/ 3887970 h 5714999"/>
                <a:gd name="connsiteX24" fmla="*/ 1662845 w 5715000"/>
                <a:gd name="connsiteY24" fmla="*/ 3948941 h 5714999"/>
                <a:gd name="connsiteX25" fmla="*/ 382831 w 5715000"/>
                <a:gd name="connsiteY25" fmla="*/ 4286249 h 5714999"/>
                <a:gd name="connsiteX26" fmla="*/ 4439179 w 5715000"/>
                <a:gd name="connsiteY26" fmla="*/ 2509980 h 5714999"/>
                <a:gd name="connsiteX27" fmla="*/ 5715000 w 5715000"/>
                <a:gd name="connsiteY27" fmla="*/ 2857500 h 5714999"/>
                <a:gd name="connsiteX28" fmla="*/ 4439179 w 5715000"/>
                <a:gd name="connsiteY28" fmla="*/ 3205020 h 5714999"/>
                <a:gd name="connsiteX29" fmla="*/ 4444588 w 5715000"/>
                <a:gd name="connsiteY29" fmla="*/ 3183986 h 5714999"/>
                <a:gd name="connsiteX30" fmla="*/ 4477500 w 5715000"/>
                <a:gd name="connsiteY30" fmla="*/ 2857499 h 5714999"/>
                <a:gd name="connsiteX31" fmla="*/ 4444588 w 5715000"/>
                <a:gd name="connsiteY31" fmla="*/ 2531013 h 5714999"/>
                <a:gd name="connsiteX32" fmla="*/ 1275821 w 5715000"/>
                <a:gd name="connsiteY32" fmla="*/ 2509980 h 5714999"/>
                <a:gd name="connsiteX33" fmla="*/ 1270413 w 5715000"/>
                <a:gd name="connsiteY33" fmla="*/ 2531013 h 5714999"/>
                <a:gd name="connsiteX34" fmla="*/ 1237500 w 5715000"/>
                <a:gd name="connsiteY34" fmla="*/ 2857499 h 5714999"/>
                <a:gd name="connsiteX35" fmla="*/ 1270413 w 5715000"/>
                <a:gd name="connsiteY35" fmla="*/ 3183986 h 5714999"/>
                <a:gd name="connsiteX36" fmla="*/ 1275821 w 5715000"/>
                <a:gd name="connsiteY36" fmla="*/ 3205020 h 5714999"/>
                <a:gd name="connsiteX37" fmla="*/ 0 w 5715000"/>
                <a:gd name="connsiteY37" fmla="*/ 2857500 h 5714999"/>
                <a:gd name="connsiteX38" fmla="*/ 5332166 w 5715000"/>
                <a:gd name="connsiteY38" fmla="*/ 1428750 h 5714999"/>
                <a:gd name="connsiteX39" fmla="*/ 4401512 w 5715000"/>
                <a:gd name="connsiteY39" fmla="*/ 2367137 h 5714999"/>
                <a:gd name="connsiteX40" fmla="*/ 4350193 w 5715000"/>
                <a:gd name="connsiteY40" fmla="*/ 2226922 h 5714999"/>
                <a:gd name="connsiteX41" fmla="*/ 4107571 w 5715000"/>
                <a:gd name="connsiteY41" fmla="*/ 1827029 h 5714999"/>
                <a:gd name="connsiteX42" fmla="*/ 4052155 w 5715000"/>
                <a:gd name="connsiteY42" fmla="*/ 1766056 h 5714999"/>
                <a:gd name="connsiteX43" fmla="*/ 382832 w 5715000"/>
                <a:gd name="connsiteY43" fmla="*/ 1428750 h 5714999"/>
                <a:gd name="connsiteX44" fmla="*/ 1662845 w 5715000"/>
                <a:gd name="connsiteY44" fmla="*/ 1766057 h 5714999"/>
                <a:gd name="connsiteX45" fmla="*/ 1607430 w 5715000"/>
                <a:gd name="connsiteY45" fmla="*/ 1827029 h 5714999"/>
                <a:gd name="connsiteX46" fmla="*/ 1364808 w 5715000"/>
                <a:gd name="connsiteY46" fmla="*/ 2226922 h 5714999"/>
                <a:gd name="connsiteX47" fmla="*/ 1313488 w 5715000"/>
                <a:gd name="connsiteY47" fmla="*/ 2367139 h 5714999"/>
                <a:gd name="connsiteX48" fmla="*/ 4286250 w 5715000"/>
                <a:gd name="connsiteY48" fmla="*/ 382832 h 5714999"/>
                <a:gd name="connsiteX49" fmla="*/ 3948943 w 5715000"/>
                <a:gd name="connsiteY49" fmla="*/ 1662844 h 5714999"/>
                <a:gd name="connsiteX50" fmla="*/ 3887970 w 5715000"/>
                <a:gd name="connsiteY50" fmla="*/ 1607429 h 5714999"/>
                <a:gd name="connsiteX51" fmla="*/ 3488077 w 5715000"/>
                <a:gd name="connsiteY51" fmla="*/ 1364807 h 5714999"/>
                <a:gd name="connsiteX52" fmla="*/ 3347861 w 5715000"/>
                <a:gd name="connsiteY52" fmla="*/ 1313487 h 5714999"/>
                <a:gd name="connsiteX53" fmla="*/ 1428749 w 5715000"/>
                <a:gd name="connsiteY53" fmla="*/ 382832 h 5714999"/>
                <a:gd name="connsiteX54" fmla="*/ 2367139 w 5715000"/>
                <a:gd name="connsiteY54" fmla="*/ 1313487 h 5714999"/>
                <a:gd name="connsiteX55" fmla="*/ 2226923 w 5715000"/>
                <a:gd name="connsiteY55" fmla="*/ 1364807 h 5714999"/>
                <a:gd name="connsiteX56" fmla="*/ 1827030 w 5715000"/>
                <a:gd name="connsiteY56" fmla="*/ 1607429 h 5714999"/>
                <a:gd name="connsiteX57" fmla="*/ 1766057 w 5715000"/>
                <a:gd name="connsiteY57" fmla="*/ 1662845 h 5714999"/>
                <a:gd name="connsiteX58" fmla="*/ 2857500 w 5715000"/>
                <a:gd name="connsiteY58" fmla="*/ 0 h 5714999"/>
                <a:gd name="connsiteX59" fmla="*/ 3205019 w 5715000"/>
                <a:gd name="connsiteY59" fmla="*/ 1275820 h 5714999"/>
                <a:gd name="connsiteX60" fmla="*/ 3183987 w 5715000"/>
                <a:gd name="connsiteY60" fmla="*/ 1270412 h 5714999"/>
                <a:gd name="connsiteX61" fmla="*/ 2857500 w 5715000"/>
                <a:gd name="connsiteY61" fmla="*/ 1237499 h 5714999"/>
                <a:gd name="connsiteX62" fmla="*/ 2531014 w 5715000"/>
                <a:gd name="connsiteY62" fmla="*/ 1270412 h 5714999"/>
                <a:gd name="connsiteX63" fmla="*/ 2509980 w 5715000"/>
                <a:gd name="connsiteY63" fmla="*/ 1275820 h 571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715000" h="5714999">
                  <a:moveTo>
                    <a:pt x="2509980" y="4439178"/>
                  </a:moveTo>
                  <a:lnTo>
                    <a:pt x="2531014" y="4444587"/>
                  </a:lnTo>
                  <a:cubicBezTo>
                    <a:pt x="2636472" y="4466166"/>
                    <a:pt x="2745663" y="4477499"/>
                    <a:pt x="2857500" y="4477499"/>
                  </a:cubicBezTo>
                  <a:cubicBezTo>
                    <a:pt x="2969338" y="4477499"/>
                    <a:pt x="3078529" y="4466166"/>
                    <a:pt x="3183987" y="4444587"/>
                  </a:cubicBezTo>
                  <a:lnTo>
                    <a:pt x="3205020" y="4439178"/>
                  </a:lnTo>
                  <a:lnTo>
                    <a:pt x="2857500" y="5714999"/>
                  </a:lnTo>
                  <a:close/>
                  <a:moveTo>
                    <a:pt x="3948943" y="4052155"/>
                  </a:moveTo>
                  <a:lnTo>
                    <a:pt x="4286250" y="5332167"/>
                  </a:lnTo>
                  <a:lnTo>
                    <a:pt x="3347861" y="4401512"/>
                  </a:lnTo>
                  <a:lnTo>
                    <a:pt x="3488077" y="4350192"/>
                  </a:lnTo>
                  <a:cubicBezTo>
                    <a:pt x="3633438" y="4288709"/>
                    <a:pt x="3767957" y="4206614"/>
                    <a:pt x="3887970" y="4107570"/>
                  </a:cubicBezTo>
                  <a:close/>
                  <a:moveTo>
                    <a:pt x="1766057" y="4052154"/>
                  </a:moveTo>
                  <a:lnTo>
                    <a:pt x="1827030" y="4107570"/>
                  </a:lnTo>
                  <a:cubicBezTo>
                    <a:pt x="1947044" y="4206614"/>
                    <a:pt x="2081563" y="4288709"/>
                    <a:pt x="2226923" y="4350192"/>
                  </a:cubicBezTo>
                  <a:lnTo>
                    <a:pt x="2367139" y="4401511"/>
                  </a:lnTo>
                  <a:lnTo>
                    <a:pt x="1428749" y="5332167"/>
                  </a:lnTo>
                  <a:close/>
                  <a:moveTo>
                    <a:pt x="4401512" y="3347860"/>
                  </a:moveTo>
                  <a:lnTo>
                    <a:pt x="5332166" y="4286249"/>
                  </a:lnTo>
                  <a:lnTo>
                    <a:pt x="4052155" y="3948942"/>
                  </a:lnTo>
                  <a:lnTo>
                    <a:pt x="4107571" y="3887970"/>
                  </a:lnTo>
                  <a:cubicBezTo>
                    <a:pt x="4206615" y="3767956"/>
                    <a:pt x="4288710" y="3633437"/>
                    <a:pt x="4350193" y="3488076"/>
                  </a:cubicBezTo>
                  <a:close/>
                  <a:moveTo>
                    <a:pt x="1313488" y="3347859"/>
                  </a:moveTo>
                  <a:lnTo>
                    <a:pt x="1364808" y="3488076"/>
                  </a:lnTo>
                  <a:cubicBezTo>
                    <a:pt x="1426290" y="3633437"/>
                    <a:pt x="1508386" y="3767956"/>
                    <a:pt x="1607430" y="3887970"/>
                  </a:cubicBezTo>
                  <a:lnTo>
                    <a:pt x="1662845" y="3948941"/>
                  </a:lnTo>
                  <a:lnTo>
                    <a:pt x="382831" y="4286249"/>
                  </a:lnTo>
                  <a:close/>
                  <a:moveTo>
                    <a:pt x="4439179" y="2509980"/>
                  </a:moveTo>
                  <a:lnTo>
                    <a:pt x="5715000" y="2857500"/>
                  </a:lnTo>
                  <a:lnTo>
                    <a:pt x="4439179" y="3205020"/>
                  </a:lnTo>
                  <a:lnTo>
                    <a:pt x="4444588" y="3183986"/>
                  </a:lnTo>
                  <a:cubicBezTo>
                    <a:pt x="4466167" y="3078527"/>
                    <a:pt x="4477500" y="2969337"/>
                    <a:pt x="4477500" y="2857499"/>
                  </a:cubicBezTo>
                  <a:cubicBezTo>
                    <a:pt x="4477500" y="2745662"/>
                    <a:pt x="4466167" y="2636471"/>
                    <a:pt x="4444588" y="2531013"/>
                  </a:cubicBezTo>
                  <a:close/>
                  <a:moveTo>
                    <a:pt x="1275821" y="2509980"/>
                  </a:moveTo>
                  <a:lnTo>
                    <a:pt x="1270413" y="2531013"/>
                  </a:lnTo>
                  <a:cubicBezTo>
                    <a:pt x="1248833" y="2636471"/>
                    <a:pt x="1237500" y="2745662"/>
                    <a:pt x="1237500" y="2857499"/>
                  </a:cubicBezTo>
                  <a:cubicBezTo>
                    <a:pt x="1237500" y="2969337"/>
                    <a:pt x="1248833" y="3078527"/>
                    <a:pt x="1270413" y="3183986"/>
                  </a:cubicBezTo>
                  <a:lnTo>
                    <a:pt x="1275821" y="3205020"/>
                  </a:lnTo>
                  <a:lnTo>
                    <a:pt x="0" y="2857500"/>
                  </a:lnTo>
                  <a:close/>
                  <a:moveTo>
                    <a:pt x="5332166" y="1428750"/>
                  </a:moveTo>
                  <a:lnTo>
                    <a:pt x="4401512" y="2367137"/>
                  </a:lnTo>
                  <a:lnTo>
                    <a:pt x="4350193" y="2226922"/>
                  </a:lnTo>
                  <a:cubicBezTo>
                    <a:pt x="4288710" y="2081562"/>
                    <a:pt x="4206615" y="1947042"/>
                    <a:pt x="4107571" y="1827029"/>
                  </a:cubicBezTo>
                  <a:lnTo>
                    <a:pt x="4052155" y="1766056"/>
                  </a:lnTo>
                  <a:close/>
                  <a:moveTo>
                    <a:pt x="382832" y="1428750"/>
                  </a:moveTo>
                  <a:lnTo>
                    <a:pt x="1662845" y="1766057"/>
                  </a:lnTo>
                  <a:lnTo>
                    <a:pt x="1607430" y="1827029"/>
                  </a:lnTo>
                  <a:cubicBezTo>
                    <a:pt x="1508386" y="1947042"/>
                    <a:pt x="1426290" y="2081562"/>
                    <a:pt x="1364808" y="2226922"/>
                  </a:cubicBezTo>
                  <a:lnTo>
                    <a:pt x="1313488" y="2367139"/>
                  </a:lnTo>
                  <a:close/>
                  <a:moveTo>
                    <a:pt x="4286250" y="382832"/>
                  </a:moveTo>
                  <a:lnTo>
                    <a:pt x="3948943" y="1662844"/>
                  </a:lnTo>
                  <a:lnTo>
                    <a:pt x="3887970" y="1607429"/>
                  </a:lnTo>
                  <a:cubicBezTo>
                    <a:pt x="3767957" y="1508385"/>
                    <a:pt x="3633438" y="1426289"/>
                    <a:pt x="3488077" y="1364807"/>
                  </a:cubicBezTo>
                  <a:lnTo>
                    <a:pt x="3347861" y="1313487"/>
                  </a:lnTo>
                  <a:close/>
                  <a:moveTo>
                    <a:pt x="1428749" y="382832"/>
                  </a:moveTo>
                  <a:lnTo>
                    <a:pt x="2367139" y="1313487"/>
                  </a:lnTo>
                  <a:lnTo>
                    <a:pt x="2226923" y="1364807"/>
                  </a:lnTo>
                  <a:cubicBezTo>
                    <a:pt x="2081563" y="1426289"/>
                    <a:pt x="1947044" y="1508385"/>
                    <a:pt x="1827030" y="1607429"/>
                  </a:cubicBezTo>
                  <a:lnTo>
                    <a:pt x="1766057" y="1662845"/>
                  </a:lnTo>
                  <a:close/>
                  <a:moveTo>
                    <a:pt x="2857500" y="0"/>
                  </a:moveTo>
                  <a:lnTo>
                    <a:pt x="3205019" y="1275820"/>
                  </a:lnTo>
                  <a:lnTo>
                    <a:pt x="3183987" y="1270412"/>
                  </a:lnTo>
                  <a:cubicBezTo>
                    <a:pt x="3078529" y="1248832"/>
                    <a:pt x="2969338" y="1237499"/>
                    <a:pt x="2857500" y="1237499"/>
                  </a:cubicBezTo>
                  <a:cubicBezTo>
                    <a:pt x="2745663" y="1237499"/>
                    <a:pt x="2636472" y="1248832"/>
                    <a:pt x="2531014" y="1270412"/>
                  </a:cubicBezTo>
                  <a:lnTo>
                    <a:pt x="2509980" y="1275820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4656000" y="1989000"/>
              <a:ext cx="2880000" cy="28800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5407200" y="3429000"/>
            <a:ext cx="5406850" cy="3430800"/>
          </a:xfrm>
          <a:prstGeom prst="rect">
            <a:avLst/>
          </a:prstGeom>
          <a:solidFill>
            <a:srgbClr val="29294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625" y="3971680"/>
            <a:ext cx="2340000" cy="233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3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6050" y="0"/>
            <a:ext cx="8838000" cy="6858000"/>
          </a:xfrm>
          <a:prstGeom prst="rect">
            <a:avLst/>
          </a:prstGeom>
          <a:solidFill>
            <a:srgbClr val="FE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76050" y="0"/>
            <a:ext cx="3431150" cy="3430800"/>
          </a:xfrm>
          <a:prstGeom prst="rect">
            <a:avLst/>
          </a:prstGeom>
          <a:solidFill>
            <a:srgbClr val="0000A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2392415" y="416190"/>
            <a:ext cx="2598419" cy="2598419"/>
            <a:chOff x="3238500" y="571501"/>
            <a:chExt cx="5715000" cy="5714999"/>
          </a:xfrm>
        </p:grpSpPr>
        <p:sp>
          <p:nvSpPr>
            <p:cNvPr id="8" name="手繪多邊形 7"/>
            <p:cNvSpPr/>
            <p:nvPr/>
          </p:nvSpPr>
          <p:spPr>
            <a:xfrm>
              <a:off x="3238500" y="571501"/>
              <a:ext cx="5715000" cy="5714999"/>
            </a:xfrm>
            <a:custGeom>
              <a:avLst/>
              <a:gdLst>
                <a:gd name="connsiteX0" fmla="*/ 2509980 w 5715000"/>
                <a:gd name="connsiteY0" fmla="*/ 4439178 h 5714999"/>
                <a:gd name="connsiteX1" fmla="*/ 2531014 w 5715000"/>
                <a:gd name="connsiteY1" fmla="*/ 4444587 h 5714999"/>
                <a:gd name="connsiteX2" fmla="*/ 2857500 w 5715000"/>
                <a:gd name="connsiteY2" fmla="*/ 4477499 h 5714999"/>
                <a:gd name="connsiteX3" fmla="*/ 3183987 w 5715000"/>
                <a:gd name="connsiteY3" fmla="*/ 4444587 h 5714999"/>
                <a:gd name="connsiteX4" fmla="*/ 3205020 w 5715000"/>
                <a:gd name="connsiteY4" fmla="*/ 4439178 h 5714999"/>
                <a:gd name="connsiteX5" fmla="*/ 2857500 w 5715000"/>
                <a:gd name="connsiteY5" fmla="*/ 5714999 h 5714999"/>
                <a:gd name="connsiteX6" fmla="*/ 3948943 w 5715000"/>
                <a:gd name="connsiteY6" fmla="*/ 4052155 h 5714999"/>
                <a:gd name="connsiteX7" fmla="*/ 4286250 w 5715000"/>
                <a:gd name="connsiteY7" fmla="*/ 5332167 h 5714999"/>
                <a:gd name="connsiteX8" fmla="*/ 3347861 w 5715000"/>
                <a:gd name="connsiteY8" fmla="*/ 4401512 h 5714999"/>
                <a:gd name="connsiteX9" fmla="*/ 3488077 w 5715000"/>
                <a:gd name="connsiteY9" fmla="*/ 4350192 h 5714999"/>
                <a:gd name="connsiteX10" fmla="*/ 3887970 w 5715000"/>
                <a:gd name="connsiteY10" fmla="*/ 4107570 h 5714999"/>
                <a:gd name="connsiteX11" fmla="*/ 1766057 w 5715000"/>
                <a:gd name="connsiteY11" fmla="*/ 4052154 h 5714999"/>
                <a:gd name="connsiteX12" fmla="*/ 1827030 w 5715000"/>
                <a:gd name="connsiteY12" fmla="*/ 4107570 h 5714999"/>
                <a:gd name="connsiteX13" fmla="*/ 2226923 w 5715000"/>
                <a:gd name="connsiteY13" fmla="*/ 4350192 h 5714999"/>
                <a:gd name="connsiteX14" fmla="*/ 2367139 w 5715000"/>
                <a:gd name="connsiteY14" fmla="*/ 4401511 h 5714999"/>
                <a:gd name="connsiteX15" fmla="*/ 1428749 w 5715000"/>
                <a:gd name="connsiteY15" fmla="*/ 5332167 h 5714999"/>
                <a:gd name="connsiteX16" fmla="*/ 4401512 w 5715000"/>
                <a:gd name="connsiteY16" fmla="*/ 3347860 h 5714999"/>
                <a:gd name="connsiteX17" fmla="*/ 5332166 w 5715000"/>
                <a:gd name="connsiteY17" fmla="*/ 4286249 h 5714999"/>
                <a:gd name="connsiteX18" fmla="*/ 4052155 w 5715000"/>
                <a:gd name="connsiteY18" fmla="*/ 3948942 h 5714999"/>
                <a:gd name="connsiteX19" fmla="*/ 4107571 w 5715000"/>
                <a:gd name="connsiteY19" fmla="*/ 3887970 h 5714999"/>
                <a:gd name="connsiteX20" fmla="*/ 4350193 w 5715000"/>
                <a:gd name="connsiteY20" fmla="*/ 3488076 h 5714999"/>
                <a:gd name="connsiteX21" fmla="*/ 1313488 w 5715000"/>
                <a:gd name="connsiteY21" fmla="*/ 3347859 h 5714999"/>
                <a:gd name="connsiteX22" fmla="*/ 1364808 w 5715000"/>
                <a:gd name="connsiteY22" fmla="*/ 3488076 h 5714999"/>
                <a:gd name="connsiteX23" fmla="*/ 1607430 w 5715000"/>
                <a:gd name="connsiteY23" fmla="*/ 3887970 h 5714999"/>
                <a:gd name="connsiteX24" fmla="*/ 1662845 w 5715000"/>
                <a:gd name="connsiteY24" fmla="*/ 3948941 h 5714999"/>
                <a:gd name="connsiteX25" fmla="*/ 382831 w 5715000"/>
                <a:gd name="connsiteY25" fmla="*/ 4286249 h 5714999"/>
                <a:gd name="connsiteX26" fmla="*/ 4439179 w 5715000"/>
                <a:gd name="connsiteY26" fmla="*/ 2509980 h 5714999"/>
                <a:gd name="connsiteX27" fmla="*/ 5715000 w 5715000"/>
                <a:gd name="connsiteY27" fmla="*/ 2857500 h 5714999"/>
                <a:gd name="connsiteX28" fmla="*/ 4439179 w 5715000"/>
                <a:gd name="connsiteY28" fmla="*/ 3205020 h 5714999"/>
                <a:gd name="connsiteX29" fmla="*/ 4444588 w 5715000"/>
                <a:gd name="connsiteY29" fmla="*/ 3183986 h 5714999"/>
                <a:gd name="connsiteX30" fmla="*/ 4477500 w 5715000"/>
                <a:gd name="connsiteY30" fmla="*/ 2857499 h 5714999"/>
                <a:gd name="connsiteX31" fmla="*/ 4444588 w 5715000"/>
                <a:gd name="connsiteY31" fmla="*/ 2531013 h 5714999"/>
                <a:gd name="connsiteX32" fmla="*/ 1275821 w 5715000"/>
                <a:gd name="connsiteY32" fmla="*/ 2509980 h 5714999"/>
                <a:gd name="connsiteX33" fmla="*/ 1270413 w 5715000"/>
                <a:gd name="connsiteY33" fmla="*/ 2531013 h 5714999"/>
                <a:gd name="connsiteX34" fmla="*/ 1237500 w 5715000"/>
                <a:gd name="connsiteY34" fmla="*/ 2857499 h 5714999"/>
                <a:gd name="connsiteX35" fmla="*/ 1270413 w 5715000"/>
                <a:gd name="connsiteY35" fmla="*/ 3183986 h 5714999"/>
                <a:gd name="connsiteX36" fmla="*/ 1275821 w 5715000"/>
                <a:gd name="connsiteY36" fmla="*/ 3205020 h 5714999"/>
                <a:gd name="connsiteX37" fmla="*/ 0 w 5715000"/>
                <a:gd name="connsiteY37" fmla="*/ 2857500 h 5714999"/>
                <a:gd name="connsiteX38" fmla="*/ 5332166 w 5715000"/>
                <a:gd name="connsiteY38" fmla="*/ 1428750 h 5714999"/>
                <a:gd name="connsiteX39" fmla="*/ 4401512 w 5715000"/>
                <a:gd name="connsiteY39" fmla="*/ 2367137 h 5714999"/>
                <a:gd name="connsiteX40" fmla="*/ 4350193 w 5715000"/>
                <a:gd name="connsiteY40" fmla="*/ 2226922 h 5714999"/>
                <a:gd name="connsiteX41" fmla="*/ 4107571 w 5715000"/>
                <a:gd name="connsiteY41" fmla="*/ 1827029 h 5714999"/>
                <a:gd name="connsiteX42" fmla="*/ 4052155 w 5715000"/>
                <a:gd name="connsiteY42" fmla="*/ 1766056 h 5714999"/>
                <a:gd name="connsiteX43" fmla="*/ 382832 w 5715000"/>
                <a:gd name="connsiteY43" fmla="*/ 1428750 h 5714999"/>
                <a:gd name="connsiteX44" fmla="*/ 1662845 w 5715000"/>
                <a:gd name="connsiteY44" fmla="*/ 1766057 h 5714999"/>
                <a:gd name="connsiteX45" fmla="*/ 1607430 w 5715000"/>
                <a:gd name="connsiteY45" fmla="*/ 1827029 h 5714999"/>
                <a:gd name="connsiteX46" fmla="*/ 1364808 w 5715000"/>
                <a:gd name="connsiteY46" fmla="*/ 2226922 h 5714999"/>
                <a:gd name="connsiteX47" fmla="*/ 1313488 w 5715000"/>
                <a:gd name="connsiteY47" fmla="*/ 2367139 h 5714999"/>
                <a:gd name="connsiteX48" fmla="*/ 4286250 w 5715000"/>
                <a:gd name="connsiteY48" fmla="*/ 382832 h 5714999"/>
                <a:gd name="connsiteX49" fmla="*/ 3948943 w 5715000"/>
                <a:gd name="connsiteY49" fmla="*/ 1662844 h 5714999"/>
                <a:gd name="connsiteX50" fmla="*/ 3887970 w 5715000"/>
                <a:gd name="connsiteY50" fmla="*/ 1607429 h 5714999"/>
                <a:gd name="connsiteX51" fmla="*/ 3488077 w 5715000"/>
                <a:gd name="connsiteY51" fmla="*/ 1364807 h 5714999"/>
                <a:gd name="connsiteX52" fmla="*/ 3347861 w 5715000"/>
                <a:gd name="connsiteY52" fmla="*/ 1313487 h 5714999"/>
                <a:gd name="connsiteX53" fmla="*/ 1428749 w 5715000"/>
                <a:gd name="connsiteY53" fmla="*/ 382832 h 5714999"/>
                <a:gd name="connsiteX54" fmla="*/ 2367139 w 5715000"/>
                <a:gd name="connsiteY54" fmla="*/ 1313487 h 5714999"/>
                <a:gd name="connsiteX55" fmla="*/ 2226923 w 5715000"/>
                <a:gd name="connsiteY55" fmla="*/ 1364807 h 5714999"/>
                <a:gd name="connsiteX56" fmla="*/ 1827030 w 5715000"/>
                <a:gd name="connsiteY56" fmla="*/ 1607429 h 5714999"/>
                <a:gd name="connsiteX57" fmla="*/ 1766057 w 5715000"/>
                <a:gd name="connsiteY57" fmla="*/ 1662845 h 5714999"/>
                <a:gd name="connsiteX58" fmla="*/ 2857500 w 5715000"/>
                <a:gd name="connsiteY58" fmla="*/ 0 h 5714999"/>
                <a:gd name="connsiteX59" fmla="*/ 3205019 w 5715000"/>
                <a:gd name="connsiteY59" fmla="*/ 1275820 h 5714999"/>
                <a:gd name="connsiteX60" fmla="*/ 3183987 w 5715000"/>
                <a:gd name="connsiteY60" fmla="*/ 1270412 h 5714999"/>
                <a:gd name="connsiteX61" fmla="*/ 2857500 w 5715000"/>
                <a:gd name="connsiteY61" fmla="*/ 1237499 h 5714999"/>
                <a:gd name="connsiteX62" fmla="*/ 2531014 w 5715000"/>
                <a:gd name="connsiteY62" fmla="*/ 1270412 h 5714999"/>
                <a:gd name="connsiteX63" fmla="*/ 2509980 w 5715000"/>
                <a:gd name="connsiteY63" fmla="*/ 1275820 h 571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715000" h="5714999">
                  <a:moveTo>
                    <a:pt x="2509980" y="4439178"/>
                  </a:moveTo>
                  <a:lnTo>
                    <a:pt x="2531014" y="4444587"/>
                  </a:lnTo>
                  <a:cubicBezTo>
                    <a:pt x="2636472" y="4466166"/>
                    <a:pt x="2745663" y="4477499"/>
                    <a:pt x="2857500" y="4477499"/>
                  </a:cubicBezTo>
                  <a:cubicBezTo>
                    <a:pt x="2969338" y="4477499"/>
                    <a:pt x="3078529" y="4466166"/>
                    <a:pt x="3183987" y="4444587"/>
                  </a:cubicBezTo>
                  <a:lnTo>
                    <a:pt x="3205020" y="4439178"/>
                  </a:lnTo>
                  <a:lnTo>
                    <a:pt x="2857500" y="5714999"/>
                  </a:lnTo>
                  <a:close/>
                  <a:moveTo>
                    <a:pt x="3948943" y="4052155"/>
                  </a:moveTo>
                  <a:lnTo>
                    <a:pt x="4286250" y="5332167"/>
                  </a:lnTo>
                  <a:lnTo>
                    <a:pt x="3347861" y="4401512"/>
                  </a:lnTo>
                  <a:lnTo>
                    <a:pt x="3488077" y="4350192"/>
                  </a:lnTo>
                  <a:cubicBezTo>
                    <a:pt x="3633438" y="4288709"/>
                    <a:pt x="3767957" y="4206614"/>
                    <a:pt x="3887970" y="4107570"/>
                  </a:cubicBezTo>
                  <a:close/>
                  <a:moveTo>
                    <a:pt x="1766057" y="4052154"/>
                  </a:moveTo>
                  <a:lnTo>
                    <a:pt x="1827030" y="4107570"/>
                  </a:lnTo>
                  <a:cubicBezTo>
                    <a:pt x="1947044" y="4206614"/>
                    <a:pt x="2081563" y="4288709"/>
                    <a:pt x="2226923" y="4350192"/>
                  </a:cubicBezTo>
                  <a:lnTo>
                    <a:pt x="2367139" y="4401511"/>
                  </a:lnTo>
                  <a:lnTo>
                    <a:pt x="1428749" y="5332167"/>
                  </a:lnTo>
                  <a:close/>
                  <a:moveTo>
                    <a:pt x="4401512" y="3347860"/>
                  </a:moveTo>
                  <a:lnTo>
                    <a:pt x="5332166" y="4286249"/>
                  </a:lnTo>
                  <a:lnTo>
                    <a:pt x="4052155" y="3948942"/>
                  </a:lnTo>
                  <a:lnTo>
                    <a:pt x="4107571" y="3887970"/>
                  </a:lnTo>
                  <a:cubicBezTo>
                    <a:pt x="4206615" y="3767956"/>
                    <a:pt x="4288710" y="3633437"/>
                    <a:pt x="4350193" y="3488076"/>
                  </a:cubicBezTo>
                  <a:close/>
                  <a:moveTo>
                    <a:pt x="1313488" y="3347859"/>
                  </a:moveTo>
                  <a:lnTo>
                    <a:pt x="1364808" y="3488076"/>
                  </a:lnTo>
                  <a:cubicBezTo>
                    <a:pt x="1426290" y="3633437"/>
                    <a:pt x="1508386" y="3767956"/>
                    <a:pt x="1607430" y="3887970"/>
                  </a:cubicBezTo>
                  <a:lnTo>
                    <a:pt x="1662845" y="3948941"/>
                  </a:lnTo>
                  <a:lnTo>
                    <a:pt x="382831" y="4286249"/>
                  </a:lnTo>
                  <a:close/>
                  <a:moveTo>
                    <a:pt x="4439179" y="2509980"/>
                  </a:moveTo>
                  <a:lnTo>
                    <a:pt x="5715000" y="2857500"/>
                  </a:lnTo>
                  <a:lnTo>
                    <a:pt x="4439179" y="3205020"/>
                  </a:lnTo>
                  <a:lnTo>
                    <a:pt x="4444588" y="3183986"/>
                  </a:lnTo>
                  <a:cubicBezTo>
                    <a:pt x="4466167" y="3078527"/>
                    <a:pt x="4477500" y="2969337"/>
                    <a:pt x="4477500" y="2857499"/>
                  </a:cubicBezTo>
                  <a:cubicBezTo>
                    <a:pt x="4477500" y="2745662"/>
                    <a:pt x="4466167" y="2636471"/>
                    <a:pt x="4444588" y="2531013"/>
                  </a:cubicBezTo>
                  <a:close/>
                  <a:moveTo>
                    <a:pt x="1275821" y="2509980"/>
                  </a:moveTo>
                  <a:lnTo>
                    <a:pt x="1270413" y="2531013"/>
                  </a:lnTo>
                  <a:cubicBezTo>
                    <a:pt x="1248833" y="2636471"/>
                    <a:pt x="1237500" y="2745662"/>
                    <a:pt x="1237500" y="2857499"/>
                  </a:cubicBezTo>
                  <a:cubicBezTo>
                    <a:pt x="1237500" y="2969337"/>
                    <a:pt x="1248833" y="3078527"/>
                    <a:pt x="1270413" y="3183986"/>
                  </a:cubicBezTo>
                  <a:lnTo>
                    <a:pt x="1275821" y="3205020"/>
                  </a:lnTo>
                  <a:lnTo>
                    <a:pt x="0" y="2857500"/>
                  </a:lnTo>
                  <a:close/>
                  <a:moveTo>
                    <a:pt x="5332166" y="1428750"/>
                  </a:moveTo>
                  <a:lnTo>
                    <a:pt x="4401512" y="2367137"/>
                  </a:lnTo>
                  <a:lnTo>
                    <a:pt x="4350193" y="2226922"/>
                  </a:lnTo>
                  <a:cubicBezTo>
                    <a:pt x="4288710" y="2081562"/>
                    <a:pt x="4206615" y="1947042"/>
                    <a:pt x="4107571" y="1827029"/>
                  </a:cubicBezTo>
                  <a:lnTo>
                    <a:pt x="4052155" y="1766056"/>
                  </a:lnTo>
                  <a:close/>
                  <a:moveTo>
                    <a:pt x="382832" y="1428750"/>
                  </a:moveTo>
                  <a:lnTo>
                    <a:pt x="1662845" y="1766057"/>
                  </a:lnTo>
                  <a:lnTo>
                    <a:pt x="1607430" y="1827029"/>
                  </a:lnTo>
                  <a:cubicBezTo>
                    <a:pt x="1508386" y="1947042"/>
                    <a:pt x="1426290" y="2081562"/>
                    <a:pt x="1364808" y="2226922"/>
                  </a:cubicBezTo>
                  <a:lnTo>
                    <a:pt x="1313488" y="2367139"/>
                  </a:lnTo>
                  <a:close/>
                  <a:moveTo>
                    <a:pt x="4286250" y="382832"/>
                  </a:moveTo>
                  <a:lnTo>
                    <a:pt x="3948943" y="1662844"/>
                  </a:lnTo>
                  <a:lnTo>
                    <a:pt x="3887970" y="1607429"/>
                  </a:lnTo>
                  <a:cubicBezTo>
                    <a:pt x="3767957" y="1508385"/>
                    <a:pt x="3633438" y="1426289"/>
                    <a:pt x="3488077" y="1364807"/>
                  </a:cubicBezTo>
                  <a:lnTo>
                    <a:pt x="3347861" y="1313487"/>
                  </a:lnTo>
                  <a:close/>
                  <a:moveTo>
                    <a:pt x="1428749" y="382832"/>
                  </a:moveTo>
                  <a:lnTo>
                    <a:pt x="2367139" y="1313487"/>
                  </a:lnTo>
                  <a:lnTo>
                    <a:pt x="2226923" y="1364807"/>
                  </a:lnTo>
                  <a:cubicBezTo>
                    <a:pt x="2081563" y="1426289"/>
                    <a:pt x="1947044" y="1508385"/>
                    <a:pt x="1827030" y="1607429"/>
                  </a:cubicBezTo>
                  <a:lnTo>
                    <a:pt x="1766057" y="1662845"/>
                  </a:lnTo>
                  <a:close/>
                  <a:moveTo>
                    <a:pt x="2857500" y="0"/>
                  </a:moveTo>
                  <a:lnTo>
                    <a:pt x="3205019" y="1275820"/>
                  </a:lnTo>
                  <a:lnTo>
                    <a:pt x="3183987" y="1270412"/>
                  </a:lnTo>
                  <a:cubicBezTo>
                    <a:pt x="3078529" y="1248832"/>
                    <a:pt x="2969338" y="1237499"/>
                    <a:pt x="2857500" y="1237499"/>
                  </a:cubicBezTo>
                  <a:cubicBezTo>
                    <a:pt x="2745663" y="1237499"/>
                    <a:pt x="2636472" y="1248832"/>
                    <a:pt x="2531014" y="1270412"/>
                  </a:cubicBezTo>
                  <a:lnTo>
                    <a:pt x="2509980" y="1275820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4656000" y="1989000"/>
              <a:ext cx="2880000" cy="28800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-1" y="0"/>
            <a:ext cx="1976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zh-TW" altLang="en-US" sz="12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雲</a:t>
            </a:r>
            <a:endParaRPr lang="en-US" altLang="zh-TW" sz="12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>
              <a:lnSpc>
                <a:spcPct val="85000"/>
              </a:lnSpc>
            </a:pPr>
            <a:r>
              <a:rPr lang="zh-TW" altLang="en-US" sz="12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南</a:t>
            </a:r>
            <a:endParaRPr lang="en-US" altLang="zh-TW" sz="12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>
              <a:lnSpc>
                <a:spcPct val="85000"/>
              </a:lnSpc>
            </a:pPr>
            <a:r>
              <a:rPr lang="zh-TW" altLang="en-US" sz="12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行</a:t>
            </a:r>
            <a:endParaRPr lang="en-US" altLang="zh-TW" sz="12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>
              <a:lnSpc>
                <a:spcPct val="85000"/>
              </a:lnSpc>
            </a:pPr>
            <a:r>
              <a:rPr lang="zh-TW" altLang="en-US" sz="12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署</a:t>
            </a:r>
            <a:endParaRPr lang="en-US" altLang="zh-TW" sz="12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382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6050" y="0"/>
            <a:ext cx="8838000" cy="6858000"/>
          </a:xfrm>
          <a:prstGeom prst="rect">
            <a:avLst/>
          </a:prstGeom>
          <a:solidFill>
            <a:srgbClr val="FE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76050" y="0"/>
            <a:ext cx="3431150" cy="3430800"/>
          </a:xfrm>
          <a:prstGeom prst="rect">
            <a:avLst/>
          </a:prstGeom>
          <a:solidFill>
            <a:srgbClr val="0000A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2392415" y="416190"/>
            <a:ext cx="2598419" cy="2598419"/>
            <a:chOff x="3238500" y="571501"/>
            <a:chExt cx="5715000" cy="5714999"/>
          </a:xfrm>
        </p:grpSpPr>
        <p:sp>
          <p:nvSpPr>
            <p:cNvPr id="8" name="手繪多邊形 7"/>
            <p:cNvSpPr/>
            <p:nvPr/>
          </p:nvSpPr>
          <p:spPr>
            <a:xfrm>
              <a:off x="3238500" y="571501"/>
              <a:ext cx="5715000" cy="5714999"/>
            </a:xfrm>
            <a:custGeom>
              <a:avLst/>
              <a:gdLst>
                <a:gd name="connsiteX0" fmla="*/ 2509980 w 5715000"/>
                <a:gd name="connsiteY0" fmla="*/ 4439178 h 5714999"/>
                <a:gd name="connsiteX1" fmla="*/ 2531014 w 5715000"/>
                <a:gd name="connsiteY1" fmla="*/ 4444587 h 5714999"/>
                <a:gd name="connsiteX2" fmla="*/ 2857500 w 5715000"/>
                <a:gd name="connsiteY2" fmla="*/ 4477499 h 5714999"/>
                <a:gd name="connsiteX3" fmla="*/ 3183987 w 5715000"/>
                <a:gd name="connsiteY3" fmla="*/ 4444587 h 5714999"/>
                <a:gd name="connsiteX4" fmla="*/ 3205020 w 5715000"/>
                <a:gd name="connsiteY4" fmla="*/ 4439178 h 5714999"/>
                <a:gd name="connsiteX5" fmla="*/ 2857500 w 5715000"/>
                <a:gd name="connsiteY5" fmla="*/ 5714999 h 5714999"/>
                <a:gd name="connsiteX6" fmla="*/ 3948943 w 5715000"/>
                <a:gd name="connsiteY6" fmla="*/ 4052155 h 5714999"/>
                <a:gd name="connsiteX7" fmla="*/ 4286250 w 5715000"/>
                <a:gd name="connsiteY7" fmla="*/ 5332167 h 5714999"/>
                <a:gd name="connsiteX8" fmla="*/ 3347861 w 5715000"/>
                <a:gd name="connsiteY8" fmla="*/ 4401512 h 5714999"/>
                <a:gd name="connsiteX9" fmla="*/ 3488077 w 5715000"/>
                <a:gd name="connsiteY9" fmla="*/ 4350192 h 5714999"/>
                <a:gd name="connsiteX10" fmla="*/ 3887970 w 5715000"/>
                <a:gd name="connsiteY10" fmla="*/ 4107570 h 5714999"/>
                <a:gd name="connsiteX11" fmla="*/ 1766057 w 5715000"/>
                <a:gd name="connsiteY11" fmla="*/ 4052154 h 5714999"/>
                <a:gd name="connsiteX12" fmla="*/ 1827030 w 5715000"/>
                <a:gd name="connsiteY12" fmla="*/ 4107570 h 5714999"/>
                <a:gd name="connsiteX13" fmla="*/ 2226923 w 5715000"/>
                <a:gd name="connsiteY13" fmla="*/ 4350192 h 5714999"/>
                <a:gd name="connsiteX14" fmla="*/ 2367139 w 5715000"/>
                <a:gd name="connsiteY14" fmla="*/ 4401511 h 5714999"/>
                <a:gd name="connsiteX15" fmla="*/ 1428749 w 5715000"/>
                <a:gd name="connsiteY15" fmla="*/ 5332167 h 5714999"/>
                <a:gd name="connsiteX16" fmla="*/ 4401512 w 5715000"/>
                <a:gd name="connsiteY16" fmla="*/ 3347860 h 5714999"/>
                <a:gd name="connsiteX17" fmla="*/ 5332166 w 5715000"/>
                <a:gd name="connsiteY17" fmla="*/ 4286249 h 5714999"/>
                <a:gd name="connsiteX18" fmla="*/ 4052155 w 5715000"/>
                <a:gd name="connsiteY18" fmla="*/ 3948942 h 5714999"/>
                <a:gd name="connsiteX19" fmla="*/ 4107571 w 5715000"/>
                <a:gd name="connsiteY19" fmla="*/ 3887970 h 5714999"/>
                <a:gd name="connsiteX20" fmla="*/ 4350193 w 5715000"/>
                <a:gd name="connsiteY20" fmla="*/ 3488076 h 5714999"/>
                <a:gd name="connsiteX21" fmla="*/ 1313488 w 5715000"/>
                <a:gd name="connsiteY21" fmla="*/ 3347859 h 5714999"/>
                <a:gd name="connsiteX22" fmla="*/ 1364808 w 5715000"/>
                <a:gd name="connsiteY22" fmla="*/ 3488076 h 5714999"/>
                <a:gd name="connsiteX23" fmla="*/ 1607430 w 5715000"/>
                <a:gd name="connsiteY23" fmla="*/ 3887970 h 5714999"/>
                <a:gd name="connsiteX24" fmla="*/ 1662845 w 5715000"/>
                <a:gd name="connsiteY24" fmla="*/ 3948941 h 5714999"/>
                <a:gd name="connsiteX25" fmla="*/ 382831 w 5715000"/>
                <a:gd name="connsiteY25" fmla="*/ 4286249 h 5714999"/>
                <a:gd name="connsiteX26" fmla="*/ 4439179 w 5715000"/>
                <a:gd name="connsiteY26" fmla="*/ 2509980 h 5714999"/>
                <a:gd name="connsiteX27" fmla="*/ 5715000 w 5715000"/>
                <a:gd name="connsiteY27" fmla="*/ 2857500 h 5714999"/>
                <a:gd name="connsiteX28" fmla="*/ 4439179 w 5715000"/>
                <a:gd name="connsiteY28" fmla="*/ 3205020 h 5714999"/>
                <a:gd name="connsiteX29" fmla="*/ 4444588 w 5715000"/>
                <a:gd name="connsiteY29" fmla="*/ 3183986 h 5714999"/>
                <a:gd name="connsiteX30" fmla="*/ 4477500 w 5715000"/>
                <a:gd name="connsiteY30" fmla="*/ 2857499 h 5714999"/>
                <a:gd name="connsiteX31" fmla="*/ 4444588 w 5715000"/>
                <a:gd name="connsiteY31" fmla="*/ 2531013 h 5714999"/>
                <a:gd name="connsiteX32" fmla="*/ 1275821 w 5715000"/>
                <a:gd name="connsiteY32" fmla="*/ 2509980 h 5714999"/>
                <a:gd name="connsiteX33" fmla="*/ 1270413 w 5715000"/>
                <a:gd name="connsiteY33" fmla="*/ 2531013 h 5714999"/>
                <a:gd name="connsiteX34" fmla="*/ 1237500 w 5715000"/>
                <a:gd name="connsiteY34" fmla="*/ 2857499 h 5714999"/>
                <a:gd name="connsiteX35" fmla="*/ 1270413 w 5715000"/>
                <a:gd name="connsiteY35" fmla="*/ 3183986 h 5714999"/>
                <a:gd name="connsiteX36" fmla="*/ 1275821 w 5715000"/>
                <a:gd name="connsiteY36" fmla="*/ 3205020 h 5714999"/>
                <a:gd name="connsiteX37" fmla="*/ 0 w 5715000"/>
                <a:gd name="connsiteY37" fmla="*/ 2857500 h 5714999"/>
                <a:gd name="connsiteX38" fmla="*/ 5332166 w 5715000"/>
                <a:gd name="connsiteY38" fmla="*/ 1428750 h 5714999"/>
                <a:gd name="connsiteX39" fmla="*/ 4401512 w 5715000"/>
                <a:gd name="connsiteY39" fmla="*/ 2367137 h 5714999"/>
                <a:gd name="connsiteX40" fmla="*/ 4350193 w 5715000"/>
                <a:gd name="connsiteY40" fmla="*/ 2226922 h 5714999"/>
                <a:gd name="connsiteX41" fmla="*/ 4107571 w 5715000"/>
                <a:gd name="connsiteY41" fmla="*/ 1827029 h 5714999"/>
                <a:gd name="connsiteX42" fmla="*/ 4052155 w 5715000"/>
                <a:gd name="connsiteY42" fmla="*/ 1766056 h 5714999"/>
                <a:gd name="connsiteX43" fmla="*/ 382832 w 5715000"/>
                <a:gd name="connsiteY43" fmla="*/ 1428750 h 5714999"/>
                <a:gd name="connsiteX44" fmla="*/ 1662845 w 5715000"/>
                <a:gd name="connsiteY44" fmla="*/ 1766057 h 5714999"/>
                <a:gd name="connsiteX45" fmla="*/ 1607430 w 5715000"/>
                <a:gd name="connsiteY45" fmla="*/ 1827029 h 5714999"/>
                <a:gd name="connsiteX46" fmla="*/ 1364808 w 5715000"/>
                <a:gd name="connsiteY46" fmla="*/ 2226922 h 5714999"/>
                <a:gd name="connsiteX47" fmla="*/ 1313488 w 5715000"/>
                <a:gd name="connsiteY47" fmla="*/ 2367139 h 5714999"/>
                <a:gd name="connsiteX48" fmla="*/ 4286250 w 5715000"/>
                <a:gd name="connsiteY48" fmla="*/ 382832 h 5714999"/>
                <a:gd name="connsiteX49" fmla="*/ 3948943 w 5715000"/>
                <a:gd name="connsiteY49" fmla="*/ 1662844 h 5714999"/>
                <a:gd name="connsiteX50" fmla="*/ 3887970 w 5715000"/>
                <a:gd name="connsiteY50" fmla="*/ 1607429 h 5714999"/>
                <a:gd name="connsiteX51" fmla="*/ 3488077 w 5715000"/>
                <a:gd name="connsiteY51" fmla="*/ 1364807 h 5714999"/>
                <a:gd name="connsiteX52" fmla="*/ 3347861 w 5715000"/>
                <a:gd name="connsiteY52" fmla="*/ 1313487 h 5714999"/>
                <a:gd name="connsiteX53" fmla="*/ 1428749 w 5715000"/>
                <a:gd name="connsiteY53" fmla="*/ 382832 h 5714999"/>
                <a:gd name="connsiteX54" fmla="*/ 2367139 w 5715000"/>
                <a:gd name="connsiteY54" fmla="*/ 1313487 h 5714999"/>
                <a:gd name="connsiteX55" fmla="*/ 2226923 w 5715000"/>
                <a:gd name="connsiteY55" fmla="*/ 1364807 h 5714999"/>
                <a:gd name="connsiteX56" fmla="*/ 1827030 w 5715000"/>
                <a:gd name="connsiteY56" fmla="*/ 1607429 h 5714999"/>
                <a:gd name="connsiteX57" fmla="*/ 1766057 w 5715000"/>
                <a:gd name="connsiteY57" fmla="*/ 1662845 h 5714999"/>
                <a:gd name="connsiteX58" fmla="*/ 2857500 w 5715000"/>
                <a:gd name="connsiteY58" fmla="*/ 0 h 5714999"/>
                <a:gd name="connsiteX59" fmla="*/ 3205019 w 5715000"/>
                <a:gd name="connsiteY59" fmla="*/ 1275820 h 5714999"/>
                <a:gd name="connsiteX60" fmla="*/ 3183987 w 5715000"/>
                <a:gd name="connsiteY60" fmla="*/ 1270412 h 5714999"/>
                <a:gd name="connsiteX61" fmla="*/ 2857500 w 5715000"/>
                <a:gd name="connsiteY61" fmla="*/ 1237499 h 5714999"/>
                <a:gd name="connsiteX62" fmla="*/ 2531014 w 5715000"/>
                <a:gd name="connsiteY62" fmla="*/ 1270412 h 5714999"/>
                <a:gd name="connsiteX63" fmla="*/ 2509980 w 5715000"/>
                <a:gd name="connsiteY63" fmla="*/ 1275820 h 571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715000" h="5714999">
                  <a:moveTo>
                    <a:pt x="2509980" y="4439178"/>
                  </a:moveTo>
                  <a:lnTo>
                    <a:pt x="2531014" y="4444587"/>
                  </a:lnTo>
                  <a:cubicBezTo>
                    <a:pt x="2636472" y="4466166"/>
                    <a:pt x="2745663" y="4477499"/>
                    <a:pt x="2857500" y="4477499"/>
                  </a:cubicBezTo>
                  <a:cubicBezTo>
                    <a:pt x="2969338" y="4477499"/>
                    <a:pt x="3078529" y="4466166"/>
                    <a:pt x="3183987" y="4444587"/>
                  </a:cubicBezTo>
                  <a:lnTo>
                    <a:pt x="3205020" y="4439178"/>
                  </a:lnTo>
                  <a:lnTo>
                    <a:pt x="2857500" y="5714999"/>
                  </a:lnTo>
                  <a:close/>
                  <a:moveTo>
                    <a:pt x="3948943" y="4052155"/>
                  </a:moveTo>
                  <a:lnTo>
                    <a:pt x="4286250" y="5332167"/>
                  </a:lnTo>
                  <a:lnTo>
                    <a:pt x="3347861" y="4401512"/>
                  </a:lnTo>
                  <a:lnTo>
                    <a:pt x="3488077" y="4350192"/>
                  </a:lnTo>
                  <a:cubicBezTo>
                    <a:pt x="3633438" y="4288709"/>
                    <a:pt x="3767957" y="4206614"/>
                    <a:pt x="3887970" y="4107570"/>
                  </a:cubicBezTo>
                  <a:close/>
                  <a:moveTo>
                    <a:pt x="1766057" y="4052154"/>
                  </a:moveTo>
                  <a:lnTo>
                    <a:pt x="1827030" y="4107570"/>
                  </a:lnTo>
                  <a:cubicBezTo>
                    <a:pt x="1947044" y="4206614"/>
                    <a:pt x="2081563" y="4288709"/>
                    <a:pt x="2226923" y="4350192"/>
                  </a:cubicBezTo>
                  <a:lnTo>
                    <a:pt x="2367139" y="4401511"/>
                  </a:lnTo>
                  <a:lnTo>
                    <a:pt x="1428749" y="5332167"/>
                  </a:lnTo>
                  <a:close/>
                  <a:moveTo>
                    <a:pt x="4401512" y="3347860"/>
                  </a:moveTo>
                  <a:lnTo>
                    <a:pt x="5332166" y="4286249"/>
                  </a:lnTo>
                  <a:lnTo>
                    <a:pt x="4052155" y="3948942"/>
                  </a:lnTo>
                  <a:lnTo>
                    <a:pt x="4107571" y="3887970"/>
                  </a:lnTo>
                  <a:cubicBezTo>
                    <a:pt x="4206615" y="3767956"/>
                    <a:pt x="4288710" y="3633437"/>
                    <a:pt x="4350193" y="3488076"/>
                  </a:cubicBezTo>
                  <a:close/>
                  <a:moveTo>
                    <a:pt x="1313488" y="3347859"/>
                  </a:moveTo>
                  <a:lnTo>
                    <a:pt x="1364808" y="3488076"/>
                  </a:lnTo>
                  <a:cubicBezTo>
                    <a:pt x="1426290" y="3633437"/>
                    <a:pt x="1508386" y="3767956"/>
                    <a:pt x="1607430" y="3887970"/>
                  </a:cubicBezTo>
                  <a:lnTo>
                    <a:pt x="1662845" y="3948941"/>
                  </a:lnTo>
                  <a:lnTo>
                    <a:pt x="382831" y="4286249"/>
                  </a:lnTo>
                  <a:close/>
                  <a:moveTo>
                    <a:pt x="4439179" y="2509980"/>
                  </a:moveTo>
                  <a:lnTo>
                    <a:pt x="5715000" y="2857500"/>
                  </a:lnTo>
                  <a:lnTo>
                    <a:pt x="4439179" y="3205020"/>
                  </a:lnTo>
                  <a:lnTo>
                    <a:pt x="4444588" y="3183986"/>
                  </a:lnTo>
                  <a:cubicBezTo>
                    <a:pt x="4466167" y="3078527"/>
                    <a:pt x="4477500" y="2969337"/>
                    <a:pt x="4477500" y="2857499"/>
                  </a:cubicBezTo>
                  <a:cubicBezTo>
                    <a:pt x="4477500" y="2745662"/>
                    <a:pt x="4466167" y="2636471"/>
                    <a:pt x="4444588" y="2531013"/>
                  </a:cubicBezTo>
                  <a:close/>
                  <a:moveTo>
                    <a:pt x="1275821" y="2509980"/>
                  </a:moveTo>
                  <a:lnTo>
                    <a:pt x="1270413" y="2531013"/>
                  </a:lnTo>
                  <a:cubicBezTo>
                    <a:pt x="1248833" y="2636471"/>
                    <a:pt x="1237500" y="2745662"/>
                    <a:pt x="1237500" y="2857499"/>
                  </a:cubicBezTo>
                  <a:cubicBezTo>
                    <a:pt x="1237500" y="2969337"/>
                    <a:pt x="1248833" y="3078527"/>
                    <a:pt x="1270413" y="3183986"/>
                  </a:cubicBezTo>
                  <a:lnTo>
                    <a:pt x="1275821" y="3205020"/>
                  </a:lnTo>
                  <a:lnTo>
                    <a:pt x="0" y="2857500"/>
                  </a:lnTo>
                  <a:close/>
                  <a:moveTo>
                    <a:pt x="5332166" y="1428750"/>
                  </a:moveTo>
                  <a:lnTo>
                    <a:pt x="4401512" y="2367137"/>
                  </a:lnTo>
                  <a:lnTo>
                    <a:pt x="4350193" y="2226922"/>
                  </a:lnTo>
                  <a:cubicBezTo>
                    <a:pt x="4288710" y="2081562"/>
                    <a:pt x="4206615" y="1947042"/>
                    <a:pt x="4107571" y="1827029"/>
                  </a:cubicBezTo>
                  <a:lnTo>
                    <a:pt x="4052155" y="1766056"/>
                  </a:lnTo>
                  <a:close/>
                  <a:moveTo>
                    <a:pt x="382832" y="1428750"/>
                  </a:moveTo>
                  <a:lnTo>
                    <a:pt x="1662845" y="1766057"/>
                  </a:lnTo>
                  <a:lnTo>
                    <a:pt x="1607430" y="1827029"/>
                  </a:lnTo>
                  <a:cubicBezTo>
                    <a:pt x="1508386" y="1947042"/>
                    <a:pt x="1426290" y="2081562"/>
                    <a:pt x="1364808" y="2226922"/>
                  </a:cubicBezTo>
                  <a:lnTo>
                    <a:pt x="1313488" y="2367139"/>
                  </a:lnTo>
                  <a:close/>
                  <a:moveTo>
                    <a:pt x="4286250" y="382832"/>
                  </a:moveTo>
                  <a:lnTo>
                    <a:pt x="3948943" y="1662844"/>
                  </a:lnTo>
                  <a:lnTo>
                    <a:pt x="3887970" y="1607429"/>
                  </a:lnTo>
                  <a:cubicBezTo>
                    <a:pt x="3767957" y="1508385"/>
                    <a:pt x="3633438" y="1426289"/>
                    <a:pt x="3488077" y="1364807"/>
                  </a:cubicBezTo>
                  <a:lnTo>
                    <a:pt x="3347861" y="1313487"/>
                  </a:lnTo>
                  <a:close/>
                  <a:moveTo>
                    <a:pt x="1428749" y="382832"/>
                  </a:moveTo>
                  <a:lnTo>
                    <a:pt x="2367139" y="1313487"/>
                  </a:lnTo>
                  <a:lnTo>
                    <a:pt x="2226923" y="1364807"/>
                  </a:lnTo>
                  <a:cubicBezTo>
                    <a:pt x="2081563" y="1426289"/>
                    <a:pt x="1947044" y="1508385"/>
                    <a:pt x="1827030" y="1607429"/>
                  </a:cubicBezTo>
                  <a:lnTo>
                    <a:pt x="1766057" y="1662845"/>
                  </a:lnTo>
                  <a:close/>
                  <a:moveTo>
                    <a:pt x="2857500" y="0"/>
                  </a:moveTo>
                  <a:lnTo>
                    <a:pt x="3205019" y="1275820"/>
                  </a:lnTo>
                  <a:lnTo>
                    <a:pt x="3183987" y="1270412"/>
                  </a:lnTo>
                  <a:cubicBezTo>
                    <a:pt x="3078529" y="1248832"/>
                    <a:pt x="2969338" y="1237499"/>
                    <a:pt x="2857500" y="1237499"/>
                  </a:cubicBezTo>
                  <a:cubicBezTo>
                    <a:pt x="2745663" y="1237499"/>
                    <a:pt x="2636472" y="1248832"/>
                    <a:pt x="2531014" y="1270412"/>
                  </a:cubicBezTo>
                  <a:lnTo>
                    <a:pt x="2509980" y="1275820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4656000" y="1989000"/>
              <a:ext cx="2880000" cy="28800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-1" y="0"/>
            <a:ext cx="1976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zh-TW" altLang="en-US" sz="12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兩</a:t>
            </a:r>
            <a:endParaRPr lang="en-US" altLang="zh-TW" sz="12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>
              <a:lnSpc>
                <a:spcPct val="85000"/>
              </a:lnSpc>
            </a:pPr>
            <a:r>
              <a:rPr lang="zh-TW" altLang="en-US" sz="12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廣</a:t>
            </a:r>
            <a:endParaRPr lang="en-US" altLang="zh-TW" sz="12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>
              <a:lnSpc>
                <a:spcPct val="85000"/>
              </a:lnSpc>
            </a:pPr>
            <a:r>
              <a:rPr lang="zh-TW" altLang="en-US" sz="12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行</a:t>
            </a:r>
            <a:endParaRPr lang="en-US" altLang="zh-TW" sz="12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>
              <a:lnSpc>
                <a:spcPct val="85000"/>
              </a:lnSpc>
            </a:pPr>
            <a:r>
              <a:rPr lang="zh-TW" altLang="en-US" sz="12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署</a:t>
            </a:r>
            <a:endParaRPr lang="en-US" altLang="zh-TW" sz="12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7776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6050" y="0"/>
            <a:ext cx="8838000" cy="6858000"/>
          </a:xfrm>
          <a:prstGeom prst="rect">
            <a:avLst/>
          </a:prstGeom>
          <a:solidFill>
            <a:srgbClr val="FE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76050" y="0"/>
            <a:ext cx="3431150" cy="3430800"/>
          </a:xfrm>
          <a:prstGeom prst="rect">
            <a:avLst/>
          </a:prstGeom>
          <a:solidFill>
            <a:srgbClr val="0000A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2392415" y="416190"/>
            <a:ext cx="2598419" cy="2598419"/>
            <a:chOff x="3238500" y="571501"/>
            <a:chExt cx="5715000" cy="5714999"/>
          </a:xfrm>
        </p:grpSpPr>
        <p:sp>
          <p:nvSpPr>
            <p:cNvPr id="8" name="手繪多邊形 7"/>
            <p:cNvSpPr/>
            <p:nvPr/>
          </p:nvSpPr>
          <p:spPr>
            <a:xfrm>
              <a:off x="3238500" y="571501"/>
              <a:ext cx="5715000" cy="5714999"/>
            </a:xfrm>
            <a:custGeom>
              <a:avLst/>
              <a:gdLst>
                <a:gd name="connsiteX0" fmla="*/ 2509980 w 5715000"/>
                <a:gd name="connsiteY0" fmla="*/ 4439178 h 5714999"/>
                <a:gd name="connsiteX1" fmla="*/ 2531014 w 5715000"/>
                <a:gd name="connsiteY1" fmla="*/ 4444587 h 5714999"/>
                <a:gd name="connsiteX2" fmla="*/ 2857500 w 5715000"/>
                <a:gd name="connsiteY2" fmla="*/ 4477499 h 5714999"/>
                <a:gd name="connsiteX3" fmla="*/ 3183987 w 5715000"/>
                <a:gd name="connsiteY3" fmla="*/ 4444587 h 5714999"/>
                <a:gd name="connsiteX4" fmla="*/ 3205020 w 5715000"/>
                <a:gd name="connsiteY4" fmla="*/ 4439178 h 5714999"/>
                <a:gd name="connsiteX5" fmla="*/ 2857500 w 5715000"/>
                <a:gd name="connsiteY5" fmla="*/ 5714999 h 5714999"/>
                <a:gd name="connsiteX6" fmla="*/ 3948943 w 5715000"/>
                <a:gd name="connsiteY6" fmla="*/ 4052155 h 5714999"/>
                <a:gd name="connsiteX7" fmla="*/ 4286250 w 5715000"/>
                <a:gd name="connsiteY7" fmla="*/ 5332167 h 5714999"/>
                <a:gd name="connsiteX8" fmla="*/ 3347861 w 5715000"/>
                <a:gd name="connsiteY8" fmla="*/ 4401512 h 5714999"/>
                <a:gd name="connsiteX9" fmla="*/ 3488077 w 5715000"/>
                <a:gd name="connsiteY9" fmla="*/ 4350192 h 5714999"/>
                <a:gd name="connsiteX10" fmla="*/ 3887970 w 5715000"/>
                <a:gd name="connsiteY10" fmla="*/ 4107570 h 5714999"/>
                <a:gd name="connsiteX11" fmla="*/ 1766057 w 5715000"/>
                <a:gd name="connsiteY11" fmla="*/ 4052154 h 5714999"/>
                <a:gd name="connsiteX12" fmla="*/ 1827030 w 5715000"/>
                <a:gd name="connsiteY12" fmla="*/ 4107570 h 5714999"/>
                <a:gd name="connsiteX13" fmla="*/ 2226923 w 5715000"/>
                <a:gd name="connsiteY13" fmla="*/ 4350192 h 5714999"/>
                <a:gd name="connsiteX14" fmla="*/ 2367139 w 5715000"/>
                <a:gd name="connsiteY14" fmla="*/ 4401511 h 5714999"/>
                <a:gd name="connsiteX15" fmla="*/ 1428749 w 5715000"/>
                <a:gd name="connsiteY15" fmla="*/ 5332167 h 5714999"/>
                <a:gd name="connsiteX16" fmla="*/ 4401512 w 5715000"/>
                <a:gd name="connsiteY16" fmla="*/ 3347860 h 5714999"/>
                <a:gd name="connsiteX17" fmla="*/ 5332166 w 5715000"/>
                <a:gd name="connsiteY17" fmla="*/ 4286249 h 5714999"/>
                <a:gd name="connsiteX18" fmla="*/ 4052155 w 5715000"/>
                <a:gd name="connsiteY18" fmla="*/ 3948942 h 5714999"/>
                <a:gd name="connsiteX19" fmla="*/ 4107571 w 5715000"/>
                <a:gd name="connsiteY19" fmla="*/ 3887970 h 5714999"/>
                <a:gd name="connsiteX20" fmla="*/ 4350193 w 5715000"/>
                <a:gd name="connsiteY20" fmla="*/ 3488076 h 5714999"/>
                <a:gd name="connsiteX21" fmla="*/ 1313488 w 5715000"/>
                <a:gd name="connsiteY21" fmla="*/ 3347859 h 5714999"/>
                <a:gd name="connsiteX22" fmla="*/ 1364808 w 5715000"/>
                <a:gd name="connsiteY22" fmla="*/ 3488076 h 5714999"/>
                <a:gd name="connsiteX23" fmla="*/ 1607430 w 5715000"/>
                <a:gd name="connsiteY23" fmla="*/ 3887970 h 5714999"/>
                <a:gd name="connsiteX24" fmla="*/ 1662845 w 5715000"/>
                <a:gd name="connsiteY24" fmla="*/ 3948941 h 5714999"/>
                <a:gd name="connsiteX25" fmla="*/ 382831 w 5715000"/>
                <a:gd name="connsiteY25" fmla="*/ 4286249 h 5714999"/>
                <a:gd name="connsiteX26" fmla="*/ 4439179 w 5715000"/>
                <a:gd name="connsiteY26" fmla="*/ 2509980 h 5714999"/>
                <a:gd name="connsiteX27" fmla="*/ 5715000 w 5715000"/>
                <a:gd name="connsiteY27" fmla="*/ 2857500 h 5714999"/>
                <a:gd name="connsiteX28" fmla="*/ 4439179 w 5715000"/>
                <a:gd name="connsiteY28" fmla="*/ 3205020 h 5714999"/>
                <a:gd name="connsiteX29" fmla="*/ 4444588 w 5715000"/>
                <a:gd name="connsiteY29" fmla="*/ 3183986 h 5714999"/>
                <a:gd name="connsiteX30" fmla="*/ 4477500 w 5715000"/>
                <a:gd name="connsiteY30" fmla="*/ 2857499 h 5714999"/>
                <a:gd name="connsiteX31" fmla="*/ 4444588 w 5715000"/>
                <a:gd name="connsiteY31" fmla="*/ 2531013 h 5714999"/>
                <a:gd name="connsiteX32" fmla="*/ 1275821 w 5715000"/>
                <a:gd name="connsiteY32" fmla="*/ 2509980 h 5714999"/>
                <a:gd name="connsiteX33" fmla="*/ 1270413 w 5715000"/>
                <a:gd name="connsiteY33" fmla="*/ 2531013 h 5714999"/>
                <a:gd name="connsiteX34" fmla="*/ 1237500 w 5715000"/>
                <a:gd name="connsiteY34" fmla="*/ 2857499 h 5714999"/>
                <a:gd name="connsiteX35" fmla="*/ 1270413 w 5715000"/>
                <a:gd name="connsiteY35" fmla="*/ 3183986 h 5714999"/>
                <a:gd name="connsiteX36" fmla="*/ 1275821 w 5715000"/>
                <a:gd name="connsiteY36" fmla="*/ 3205020 h 5714999"/>
                <a:gd name="connsiteX37" fmla="*/ 0 w 5715000"/>
                <a:gd name="connsiteY37" fmla="*/ 2857500 h 5714999"/>
                <a:gd name="connsiteX38" fmla="*/ 5332166 w 5715000"/>
                <a:gd name="connsiteY38" fmla="*/ 1428750 h 5714999"/>
                <a:gd name="connsiteX39" fmla="*/ 4401512 w 5715000"/>
                <a:gd name="connsiteY39" fmla="*/ 2367137 h 5714999"/>
                <a:gd name="connsiteX40" fmla="*/ 4350193 w 5715000"/>
                <a:gd name="connsiteY40" fmla="*/ 2226922 h 5714999"/>
                <a:gd name="connsiteX41" fmla="*/ 4107571 w 5715000"/>
                <a:gd name="connsiteY41" fmla="*/ 1827029 h 5714999"/>
                <a:gd name="connsiteX42" fmla="*/ 4052155 w 5715000"/>
                <a:gd name="connsiteY42" fmla="*/ 1766056 h 5714999"/>
                <a:gd name="connsiteX43" fmla="*/ 382832 w 5715000"/>
                <a:gd name="connsiteY43" fmla="*/ 1428750 h 5714999"/>
                <a:gd name="connsiteX44" fmla="*/ 1662845 w 5715000"/>
                <a:gd name="connsiteY44" fmla="*/ 1766057 h 5714999"/>
                <a:gd name="connsiteX45" fmla="*/ 1607430 w 5715000"/>
                <a:gd name="connsiteY45" fmla="*/ 1827029 h 5714999"/>
                <a:gd name="connsiteX46" fmla="*/ 1364808 w 5715000"/>
                <a:gd name="connsiteY46" fmla="*/ 2226922 h 5714999"/>
                <a:gd name="connsiteX47" fmla="*/ 1313488 w 5715000"/>
                <a:gd name="connsiteY47" fmla="*/ 2367139 h 5714999"/>
                <a:gd name="connsiteX48" fmla="*/ 4286250 w 5715000"/>
                <a:gd name="connsiteY48" fmla="*/ 382832 h 5714999"/>
                <a:gd name="connsiteX49" fmla="*/ 3948943 w 5715000"/>
                <a:gd name="connsiteY49" fmla="*/ 1662844 h 5714999"/>
                <a:gd name="connsiteX50" fmla="*/ 3887970 w 5715000"/>
                <a:gd name="connsiteY50" fmla="*/ 1607429 h 5714999"/>
                <a:gd name="connsiteX51" fmla="*/ 3488077 w 5715000"/>
                <a:gd name="connsiteY51" fmla="*/ 1364807 h 5714999"/>
                <a:gd name="connsiteX52" fmla="*/ 3347861 w 5715000"/>
                <a:gd name="connsiteY52" fmla="*/ 1313487 h 5714999"/>
                <a:gd name="connsiteX53" fmla="*/ 1428749 w 5715000"/>
                <a:gd name="connsiteY53" fmla="*/ 382832 h 5714999"/>
                <a:gd name="connsiteX54" fmla="*/ 2367139 w 5715000"/>
                <a:gd name="connsiteY54" fmla="*/ 1313487 h 5714999"/>
                <a:gd name="connsiteX55" fmla="*/ 2226923 w 5715000"/>
                <a:gd name="connsiteY55" fmla="*/ 1364807 h 5714999"/>
                <a:gd name="connsiteX56" fmla="*/ 1827030 w 5715000"/>
                <a:gd name="connsiteY56" fmla="*/ 1607429 h 5714999"/>
                <a:gd name="connsiteX57" fmla="*/ 1766057 w 5715000"/>
                <a:gd name="connsiteY57" fmla="*/ 1662845 h 5714999"/>
                <a:gd name="connsiteX58" fmla="*/ 2857500 w 5715000"/>
                <a:gd name="connsiteY58" fmla="*/ 0 h 5714999"/>
                <a:gd name="connsiteX59" fmla="*/ 3205019 w 5715000"/>
                <a:gd name="connsiteY59" fmla="*/ 1275820 h 5714999"/>
                <a:gd name="connsiteX60" fmla="*/ 3183987 w 5715000"/>
                <a:gd name="connsiteY60" fmla="*/ 1270412 h 5714999"/>
                <a:gd name="connsiteX61" fmla="*/ 2857500 w 5715000"/>
                <a:gd name="connsiteY61" fmla="*/ 1237499 h 5714999"/>
                <a:gd name="connsiteX62" fmla="*/ 2531014 w 5715000"/>
                <a:gd name="connsiteY62" fmla="*/ 1270412 h 5714999"/>
                <a:gd name="connsiteX63" fmla="*/ 2509980 w 5715000"/>
                <a:gd name="connsiteY63" fmla="*/ 1275820 h 571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715000" h="5714999">
                  <a:moveTo>
                    <a:pt x="2509980" y="4439178"/>
                  </a:moveTo>
                  <a:lnTo>
                    <a:pt x="2531014" y="4444587"/>
                  </a:lnTo>
                  <a:cubicBezTo>
                    <a:pt x="2636472" y="4466166"/>
                    <a:pt x="2745663" y="4477499"/>
                    <a:pt x="2857500" y="4477499"/>
                  </a:cubicBezTo>
                  <a:cubicBezTo>
                    <a:pt x="2969338" y="4477499"/>
                    <a:pt x="3078529" y="4466166"/>
                    <a:pt x="3183987" y="4444587"/>
                  </a:cubicBezTo>
                  <a:lnTo>
                    <a:pt x="3205020" y="4439178"/>
                  </a:lnTo>
                  <a:lnTo>
                    <a:pt x="2857500" y="5714999"/>
                  </a:lnTo>
                  <a:close/>
                  <a:moveTo>
                    <a:pt x="3948943" y="4052155"/>
                  </a:moveTo>
                  <a:lnTo>
                    <a:pt x="4286250" y="5332167"/>
                  </a:lnTo>
                  <a:lnTo>
                    <a:pt x="3347861" y="4401512"/>
                  </a:lnTo>
                  <a:lnTo>
                    <a:pt x="3488077" y="4350192"/>
                  </a:lnTo>
                  <a:cubicBezTo>
                    <a:pt x="3633438" y="4288709"/>
                    <a:pt x="3767957" y="4206614"/>
                    <a:pt x="3887970" y="4107570"/>
                  </a:cubicBezTo>
                  <a:close/>
                  <a:moveTo>
                    <a:pt x="1766057" y="4052154"/>
                  </a:moveTo>
                  <a:lnTo>
                    <a:pt x="1827030" y="4107570"/>
                  </a:lnTo>
                  <a:cubicBezTo>
                    <a:pt x="1947044" y="4206614"/>
                    <a:pt x="2081563" y="4288709"/>
                    <a:pt x="2226923" y="4350192"/>
                  </a:cubicBezTo>
                  <a:lnTo>
                    <a:pt x="2367139" y="4401511"/>
                  </a:lnTo>
                  <a:lnTo>
                    <a:pt x="1428749" y="5332167"/>
                  </a:lnTo>
                  <a:close/>
                  <a:moveTo>
                    <a:pt x="4401512" y="3347860"/>
                  </a:moveTo>
                  <a:lnTo>
                    <a:pt x="5332166" y="4286249"/>
                  </a:lnTo>
                  <a:lnTo>
                    <a:pt x="4052155" y="3948942"/>
                  </a:lnTo>
                  <a:lnTo>
                    <a:pt x="4107571" y="3887970"/>
                  </a:lnTo>
                  <a:cubicBezTo>
                    <a:pt x="4206615" y="3767956"/>
                    <a:pt x="4288710" y="3633437"/>
                    <a:pt x="4350193" y="3488076"/>
                  </a:cubicBezTo>
                  <a:close/>
                  <a:moveTo>
                    <a:pt x="1313488" y="3347859"/>
                  </a:moveTo>
                  <a:lnTo>
                    <a:pt x="1364808" y="3488076"/>
                  </a:lnTo>
                  <a:cubicBezTo>
                    <a:pt x="1426290" y="3633437"/>
                    <a:pt x="1508386" y="3767956"/>
                    <a:pt x="1607430" y="3887970"/>
                  </a:cubicBezTo>
                  <a:lnTo>
                    <a:pt x="1662845" y="3948941"/>
                  </a:lnTo>
                  <a:lnTo>
                    <a:pt x="382831" y="4286249"/>
                  </a:lnTo>
                  <a:close/>
                  <a:moveTo>
                    <a:pt x="4439179" y="2509980"/>
                  </a:moveTo>
                  <a:lnTo>
                    <a:pt x="5715000" y="2857500"/>
                  </a:lnTo>
                  <a:lnTo>
                    <a:pt x="4439179" y="3205020"/>
                  </a:lnTo>
                  <a:lnTo>
                    <a:pt x="4444588" y="3183986"/>
                  </a:lnTo>
                  <a:cubicBezTo>
                    <a:pt x="4466167" y="3078527"/>
                    <a:pt x="4477500" y="2969337"/>
                    <a:pt x="4477500" y="2857499"/>
                  </a:cubicBezTo>
                  <a:cubicBezTo>
                    <a:pt x="4477500" y="2745662"/>
                    <a:pt x="4466167" y="2636471"/>
                    <a:pt x="4444588" y="2531013"/>
                  </a:cubicBezTo>
                  <a:close/>
                  <a:moveTo>
                    <a:pt x="1275821" y="2509980"/>
                  </a:moveTo>
                  <a:lnTo>
                    <a:pt x="1270413" y="2531013"/>
                  </a:lnTo>
                  <a:cubicBezTo>
                    <a:pt x="1248833" y="2636471"/>
                    <a:pt x="1237500" y="2745662"/>
                    <a:pt x="1237500" y="2857499"/>
                  </a:cubicBezTo>
                  <a:cubicBezTo>
                    <a:pt x="1237500" y="2969337"/>
                    <a:pt x="1248833" y="3078527"/>
                    <a:pt x="1270413" y="3183986"/>
                  </a:cubicBezTo>
                  <a:lnTo>
                    <a:pt x="1275821" y="3205020"/>
                  </a:lnTo>
                  <a:lnTo>
                    <a:pt x="0" y="2857500"/>
                  </a:lnTo>
                  <a:close/>
                  <a:moveTo>
                    <a:pt x="5332166" y="1428750"/>
                  </a:moveTo>
                  <a:lnTo>
                    <a:pt x="4401512" y="2367137"/>
                  </a:lnTo>
                  <a:lnTo>
                    <a:pt x="4350193" y="2226922"/>
                  </a:lnTo>
                  <a:cubicBezTo>
                    <a:pt x="4288710" y="2081562"/>
                    <a:pt x="4206615" y="1947042"/>
                    <a:pt x="4107571" y="1827029"/>
                  </a:cubicBezTo>
                  <a:lnTo>
                    <a:pt x="4052155" y="1766056"/>
                  </a:lnTo>
                  <a:close/>
                  <a:moveTo>
                    <a:pt x="382832" y="1428750"/>
                  </a:moveTo>
                  <a:lnTo>
                    <a:pt x="1662845" y="1766057"/>
                  </a:lnTo>
                  <a:lnTo>
                    <a:pt x="1607430" y="1827029"/>
                  </a:lnTo>
                  <a:cubicBezTo>
                    <a:pt x="1508386" y="1947042"/>
                    <a:pt x="1426290" y="2081562"/>
                    <a:pt x="1364808" y="2226922"/>
                  </a:cubicBezTo>
                  <a:lnTo>
                    <a:pt x="1313488" y="2367139"/>
                  </a:lnTo>
                  <a:close/>
                  <a:moveTo>
                    <a:pt x="4286250" y="382832"/>
                  </a:moveTo>
                  <a:lnTo>
                    <a:pt x="3948943" y="1662844"/>
                  </a:lnTo>
                  <a:lnTo>
                    <a:pt x="3887970" y="1607429"/>
                  </a:lnTo>
                  <a:cubicBezTo>
                    <a:pt x="3767957" y="1508385"/>
                    <a:pt x="3633438" y="1426289"/>
                    <a:pt x="3488077" y="1364807"/>
                  </a:cubicBezTo>
                  <a:lnTo>
                    <a:pt x="3347861" y="1313487"/>
                  </a:lnTo>
                  <a:close/>
                  <a:moveTo>
                    <a:pt x="1428749" y="382832"/>
                  </a:moveTo>
                  <a:lnTo>
                    <a:pt x="2367139" y="1313487"/>
                  </a:lnTo>
                  <a:lnTo>
                    <a:pt x="2226923" y="1364807"/>
                  </a:lnTo>
                  <a:cubicBezTo>
                    <a:pt x="2081563" y="1426289"/>
                    <a:pt x="1947044" y="1508385"/>
                    <a:pt x="1827030" y="1607429"/>
                  </a:cubicBezTo>
                  <a:lnTo>
                    <a:pt x="1766057" y="1662845"/>
                  </a:lnTo>
                  <a:close/>
                  <a:moveTo>
                    <a:pt x="2857500" y="0"/>
                  </a:moveTo>
                  <a:lnTo>
                    <a:pt x="3205019" y="1275820"/>
                  </a:lnTo>
                  <a:lnTo>
                    <a:pt x="3183987" y="1270412"/>
                  </a:lnTo>
                  <a:cubicBezTo>
                    <a:pt x="3078529" y="1248832"/>
                    <a:pt x="2969338" y="1237499"/>
                    <a:pt x="2857500" y="1237499"/>
                  </a:cubicBezTo>
                  <a:cubicBezTo>
                    <a:pt x="2745663" y="1237499"/>
                    <a:pt x="2636472" y="1248832"/>
                    <a:pt x="2531014" y="1270412"/>
                  </a:cubicBezTo>
                  <a:lnTo>
                    <a:pt x="2509980" y="1275820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4656000" y="1989000"/>
              <a:ext cx="2880000" cy="28800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-1" y="0"/>
            <a:ext cx="1976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zh-TW" altLang="en-US" sz="12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晉陝</a:t>
            </a:r>
            <a:endParaRPr lang="en-US" altLang="zh-TW" sz="12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>
              <a:lnSpc>
                <a:spcPct val="85000"/>
              </a:lnSpc>
            </a:pPr>
            <a:r>
              <a:rPr lang="zh-TW" altLang="en-US" sz="12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行</a:t>
            </a:r>
            <a:endParaRPr lang="en-US" altLang="zh-TW" sz="12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>
              <a:lnSpc>
                <a:spcPct val="85000"/>
              </a:lnSpc>
            </a:pPr>
            <a:r>
              <a:rPr lang="zh-TW" altLang="en-US" sz="12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署</a:t>
            </a:r>
            <a:endParaRPr lang="en-US" altLang="zh-TW" sz="12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4393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6050" y="0"/>
            <a:ext cx="8838000" cy="6858000"/>
          </a:xfrm>
          <a:prstGeom prst="rect">
            <a:avLst/>
          </a:prstGeom>
          <a:solidFill>
            <a:srgbClr val="FE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76050" y="0"/>
            <a:ext cx="3431150" cy="3430800"/>
          </a:xfrm>
          <a:prstGeom prst="rect">
            <a:avLst/>
          </a:prstGeom>
          <a:solidFill>
            <a:srgbClr val="0000A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2392415" y="416190"/>
            <a:ext cx="2598419" cy="2598419"/>
            <a:chOff x="3238500" y="571501"/>
            <a:chExt cx="5715000" cy="5714999"/>
          </a:xfrm>
        </p:grpSpPr>
        <p:sp>
          <p:nvSpPr>
            <p:cNvPr id="8" name="手繪多邊形 7"/>
            <p:cNvSpPr/>
            <p:nvPr/>
          </p:nvSpPr>
          <p:spPr>
            <a:xfrm>
              <a:off x="3238500" y="571501"/>
              <a:ext cx="5715000" cy="5714999"/>
            </a:xfrm>
            <a:custGeom>
              <a:avLst/>
              <a:gdLst>
                <a:gd name="connsiteX0" fmla="*/ 2509980 w 5715000"/>
                <a:gd name="connsiteY0" fmla="*/ 4439178 h 5714999"/>
                <a:gd name="connsiteX1" fmla="*/ 2531014 w 5715000"/>
                <a:gd name="connsiteY1" fmla="*/ 4444587 h 5714999"/>
                <a:gd name="connsiteX2" fmla="*/ 2857500 w 5715000"/>
                <a:gd name="connsiteY2" fmla="*/ 4477499 h 5714999"/>
                <a:gd name="connsiteX3" fmla="*/ 3183987 w 5715000"/>
                <a:gd name="connsiteY3" fmla="*/ 4444587 h 5714999"/>
                <a:gd name="connsiteX4" fmla="*/ 3205020 w 5715000"/>
                <a:gd name="connsiteY4" fmla="*/ 4439178 h 5714999"/>
                <a:gd name="connsiteX5" fmla="*/ 2857500 w 5715000"/>
                <a:gd name="connsiteY5" fmla="*/ 5714999 h 5714999"/>
                <a:gd name="connsiteX6" fmla="*/ 3948943 w 5715000"/>
                <a:gd name="connsiteY6" fmla="*/ 4052155 h 5714999"/>
                <a:gd name="connsiteX7" fmla="*/ 4286250 w 5715000"/>
                <a:gd name="connsiteY7" fmla="*/ 5332167 h 5714999"/>
                <a:gd name="connsiteX8" fmla="*/ 3347861 w 5715000"/>
                <a:gd name="connsiteY8" fmla="*/ 4401512 h 5714999"/>
                <a:gd name="connsiteX9" fmla="*/ 3488077 w 5715000"/>
                <a:gd name="connsiteY9" fmla="*/ 4350192 h 5714999"/>
                <a:gd name="connsiteX10" fmla="*/ 3887970 w 5715000"/>
                <a:gd name="connsiteY10" fmla="*/ 4107570 h 5714999"/>
                <a:gd name="connsiteX11" fmla="*/ 1766057 w 5715000"/>
                <a:gd name="connsiteY11" fmla="*/ 4052154 h 5714999"/>
                <a:gd name="connsiteX12" fmla="*/ 1827030 w 5715000"/>
                <a:gd name="connsiteY12" fmla="*/ 4107570 h 5714999"/>
                <a:gd name="connsiteX13" fmla="*/ 2226923 w 5715000"/>
                <a:gd name="connsiteY13" fmla="*/ 4350192 h 5714999"/>
                <a:gd name="connsiteX14" fmla="*/ 2367139 w 5715000"/>
                <a:gd name="connsiteY14" fmla="*/ 4401511 h 5714999"/>
                <a:gd name="connsiteX15" fmla="*/ 1428749 w 5715000"/>
                <a:gd name="connsiteY15" fmla="*/ 5332167 h 5714999"/>
                <a:gd name="connsiteX16" fmla="*/ 4401512 w 5715000"/>
                <a:gd name="connsiteY16" fmla="*/ 3347860 h 5714999"/>
                <a:gd name="connsiteX17" fmla="*/ 5332166 w 5715000"/>
                <a:gd name="connsiteY17" fmla="*/ 4286249 h 5714999"/>
                <a:gd name="connsiteX18" fmla="*/ 4052155 w 5715000"/>
                <a:gd name="connsiteY18" fmla="*/ 3948942 h 5714999"/>
                <a:gd name="connsiteX19" fmla="*/ 4107571 w 5715000"/>
                <a:gd name="connsiteY19" fmla="*/ 3887970 h 5714999"/>
                <a:gd name="connsiteX20" fmla="*/ 4350193 w 5715000"/>
                <a:gd name="connsiteY20" fmla="*/ 3488076 h 5714999"/>
                <a:gd name="connsiteX21" fmla="*/ 1313488 w 5715000"/>
                <a:gd name="connsiteY21" fmla="*/ 3347859 h 5714999"/>
                <a:gd name="connsiteX22" fmla="*/ 1364808 w 5715000"/>
                <a:gd name="connsiteY22" fmla="*/ 3488076 h 5714999"/>
                <a:gd name="connsiteX23" fmla="*/ 1607430 w 5715000"/>
                <a:gd name="connsiteY23" fmla="*/ 3887970 h 5714999"/>
                <a:gd name="connsiteX24" fmla="*/ 1662845 w 5715000"/>
                <a:gd name="connsiteY24" fmla="*/ 3948941 h 5714999"/>
                <a:gd name="connsiteX25" fmla="*/ 382831 w 5715000"/>
                <a:gd name="connsiteY25" fmla="*/ 4286249 h 5714999"/>
                <a:gd name="connsiteX26" fmla="*/ 4439179 w 5715000"/>
                <a:gd name="connsiteY26" fmla="*/ 2509980 h 5714999"/>
                <a:gd name="connsiteX27" fmla="*/ 5715000 w 5715000"/>
                <a:gd name="connsiteY27" fmla="*/ 2857500 h 5714999"/>
                <a:gd name="connsiteX28" fmla="*/ 4439179 w 5715000"/>
                <a:gd name="connsiteY28" fmla="*/ 3205020 h 5714999"/>
                <a:gd name="connsiteX29" fmla="*/ 4444588 w 5715000"/>
                <a:gd name="connsiteY29" fmla="*/ 3183986 h 5714999"/>
                <a:gd name="connsiteX30" fmla="*/ 4477500 w 5715000"/>
                <a:gd name="connsiteY30" fmla="*/ 2857499 h 5714999"/>
                <a:gd name="connsiteX31" fmla="*/ 4444588 w 5715000"/>
                <a:gd name="connsiteY31" fmla="*/ 2531013 h 5714999"/>
                <a:gd name="connsiteX32" fmla="*/ 1275821 w 5715000"/>
                <a:gd name="connsiteY32" fmla="*/ 2509980 h 5714999"/>
                <a:gd name="connsiteX33" fmla="*/ 1270413 w 5715000"/>
                <a:gd name="connsiteY33" fmla="*/ 2531013 h 5714999"/>
                <a:gd name="connsiteX34" fmla="*/ 1237500 w 5715000"/>
                <a:gd name="connsiteY34" fmla="*/ 2857499 h 5714999"/>
                <a:gd name="connsiteX35" fmla="*/ 1270413 w 5715000"/>
                <a:gd name="connsiteY35" fmla="*/ 3183986 h 5714999"/>
                <a:gd name="connsiteX36" fmla="*/ 1275821 w 5715000"/>
                <a:gd name="connsiteY36" fmla="*/ 3205020 h 5714999"/>
                <a:gd name="connsiteX37" fmla="*/ 0 w 5715000"/>
                <a:gd name="connsiteY37" fmla="*/ 2857500 h 5714999"/>
                <a:gd name="connsiteX38" fmla="*/ 5332166 w 5715000"/>
                <a:gd name="connsiteY38" fmla="*/ 1428750 h 5714999"/>
                <a:gd name="connsiteX39" fmla="*/ 4401512 w 5715000"/>
                <a:gd name="connsiteY39" fmla="*/ 2367137 h 5714999"/>
                <a:gd name="connsiteX40" fmla="*/ 4350193 w 5715000"/>
                <a:gd name="connsiteY40" fmla="*/ 2226922 h 5714999"/>
                <a:gd name="connsiteX41" fmla="*/ 4107571 w 5715000"/>
                <a:gd name="connsiteY41" fmla="*/ 1827029 h 5714999"/>
                <a:gd name="connsiteX42" fmla="*/ 4052155 w 5715000"/>
                <a:gd name="connsiteY42" fmla="*/ 1766056 h 5714999"/>
                <a:gd name="connsiteX43" fmla="*/ 382832 w 5715000"/>
                <a:gd name="connsiteY43" fmla="*/ 1428750 h 5714999"/>
                <a:gd name="connsiteX44" fmla="*/ 1662845 w 5715000"/>
                <a:gd name="connsiteY44" fmla="*/ 1766057 h 5714999"/>
                <a:gd name="connsiteX45" fmla="*/ 1607430 w 5715000"/>
                <a:gd name="connsiteY45" fmla="*/ 1827029 h 5714999"/>
                <a:gd name="connsiteX46" fmla="*/ 1364808 w 5715000"/>
                <a:gd name="connsiteY46" fmla="*/ 2226922 h 5714999"/>
                <a:gd name="connsiteX47" fmla="*/ 1313488 w 5715000"/>
                <a:gd name="connsiteY47" fmla="*/ 2367139 h 5714999"/>
                <a:gd name="connsiteX48" fmla="*/ 4286250 w 5715000"/>
                <a:gd name="connsiteY48" fmla="*/ 382832 h 5714999"/>
                <a:gd name="connsiteX49" fmla="*/ 3948943 w 5715000"/>
                <a:gd name="connsiteY49" fmla="*/ 1662844 h 5714999"/>
                <a:gd name="connsiteX50" fmla="*/ 3887970 w 5715000"/>
                <a:gd name="connsiteY50" fmla="*/ 1607429 h 5714999"/>
                <a:gd name="connsiteX51" fmla="*/ 3488077 w 5715000"/>
                <a:gd name="connsiteY51" fmla="*/ 1364807 h 5714999"/>
                <a:gd name="connsiteX52" fmla="*/ 3347861 w 5715000"/>
                <a:gd name="connsiteY52" fmla="*/ 1313487 h 5714999"/>
                <a:gd name="connsiteX53" fmla="*/ 1428749 w 5715000"/>
                <a:gd name="connsiteY53" fmla="*/ 382832 h 5714999"/>
                <a:gd name="connsiteX54" fmla="*/ 2367139 w 5715000"/>
                <a:gd name="connsiteY54" fmla="*/ 1313487 h 5714999"/>
                <a:gd name="connsiteX55" fmla="*/ 2226923 w 5715000"/>
                <a:gd name="connsiteY55" fmla="*/ 1364807 h 5714999"/>
                <a:gd name="connsiteX56" fmla="*/ 1827030 w 5715000"/>
                <a:gd name="connsiteY56" fmla="*/ 1607429 h 5714999"/>
                <a:gd name="connsiteX57" fmla="*/ 1766057 w 5715000"/>
                <a:gd name="connsiteY57" fmla="*/ 1662845 h 5714999"/>
                <a:gd name="connsiteX58" fmla="*/ 2857500 w 5715000"/>
                <a:gd name="connsiteY58" fmla="*/ 0 h 5714999"/>
                <a:gd name="connsiteX59" fmla="*/ 3205019 w 5715000"/>
                <a:gd name="connsiteY59" fmla="*/ 1275820 h 5714999"/>
                <a:gd name="connsiteX60" fmla="*/ 3183987 w 5715000"/>
                <a:gd name="connsiteY60" fmla="*/ 1270412 h 5714999"/>
                <a:gd name="connsiteX61" fmla="*/ 2857500 w 5715000"/>
                <a:gd name="connsiteY61" fmla="*/ 1237499 h 5714999"/>
                <a:gd name="connsiteX62" fmla="*/ 2531014 w 5715000"/>
                <a:gd name="connsiteY62" fmla="*/ 1270412 h 5714999"/>
                <a:gd name="connsiteX63" fmla="*/ 2509980 w 5715000"/>
                <a:gd name="connsiteY63" fmla="*/ 1275820 h 571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715000" h="5714999">
                  <a:moveTo>
                    <a:pt x="2509980" y="4439178"/>
                  </a:moveTo>
                  <a:lnTo>
                    <a:pt x="2531014" y="4444587"/>
                  </a:lnTo>
                  <a:cubicBezTo>
                    <a:pt x="2636472" y="4466166"/>
                    <a:pt x="2745663" y="4477499"/>
                    <a:pt x="2857500" y="4477499"/>
                  </a:cubicBezTo>
                  <a:cubicBezTo>
                    <a:pt x="2969338" y="4477499"/>
                    <a:pt x="3078529" y="4466166"/>
                    <a:pt x="3183987" y="4444587"/>
                  </a:cubicBezTo>
                  <a:lnTo>
                    <a:pt x="3205020" y="4439178"/>
                  </a:lnTo>
                  <a:lnTo>
                    <a:pt x="2857500" y="5714999"/>
                  </a:lnTo>
                  <a:close/>
                  <a:moveTo>
                    <a:pt x="3948943" y="4052155"/>
                  </a:moveTo>
                  <a:lnTo>
                    <a:pt x="4286250" y="5332167"/>
                  </a:lnTo>
                  <a:lnTo>
                    <a:pt x="3347861" y="4401512"/>
                  </a:lnTo>
                  <a:lnTo>
                    <a:pt x="3488077" y="4350192"/>
                  </a:lnTo>
                  <a:cubicBezTo>
                    <a:pt x="3633438" y="4288709"/>
                    <a:pt x="3767957" y="4206614"/>
                    <a:pt x="3887970" y="4107570"/>
                  </a:cubicBezTo>
                  <a:close/>
                  <a:moveTo>
                    <a:pt x="1766057" y="4052154"/>
                  </a:moveTo>
                  <a:lnTo>
                    <a:pt x="1827030" y="4107570"/>
                  </a:lnTo>
                  <a:cubicBezTo>
                    <a:pt x="1947044" y="4206614"/>
                    <a:pt x="2081563" y="4288709"/>
                    <a:pt x="2226923" y="4350192"/>
                  </a:cubicBezTo>
                  <a:lnTo>
                    <a:pt x="2367139" y="4401511"/>
                  </a:lnTo>
                  <a:lnTo>
                    <a:pt x="1428749" y="5332167"/>
                  </a:lnTo>
                  <a:close/>
                  <a:moveTo>
                    <a:pt x="4401512" y="3347860"/>
                  </a:moveTo>
                  <a:lnTo>
                    <a:pt x="5332166" y="4286249"/>
                  </a:lnTo>
                  <a:lnTo>
                    <a:pt x="4052155" y="3948942"/>
                  </a:lnTo>
                  <a:lnTo>
                    <a:pt x="4107571" y="3887970"/>
                  </a:lnTo>
                  <a:cubicBezTo>
                    <a:pt x="4206615" y="3767956"/>
                    <a:pt x="4288710" y="3633437"/>
                    <a:pt x="4350193" y="3488076"/>
                  </a:cubicBezTo>
                  <a:close/>
                  <a:moveTo>
                    <a:pt x="1313488" y="3347859"/>
                  </a:moveTo>
                  <a:lnTo>
                    <a:pt x="1364808" y="3488076"/>
                  </a:lnTo>
                  <a:cubicBezTo>
                    <a:pt x="1426290" y="3633437"/>
                    <a:pt x="1508386" y="3767956"/>
                    <a:pt x="1607430" y="3887970"/>
                  </a:cubicBezTo>
                  <a:lnTo>
                    <a:pt x="1662845" y="3948941"/>
                  </a:lnTo>
                  <a:lnTo>
                    <a:pt x="382831" y="4286249"/>
                  </a:lnTo>
                  <a:close/>
                  <a:moveTo>
                    <a:pt x="4439179" y="2509980"/>
                  </a:moveTo>
                  <a:lnTo>
                    <a:pt x="5715000" y="2857500"/>
                  </a:lnTo>
                  <a:lnTo>
                    <a:pt x="4439179" y="3205020"/>
                  </a:lnTo>
                  <a:lnTo>
                    <a:pt x="4444588" y="3183986"/>
                  </a:lnTo>
                  <a:cubicBezTo>
                    <a:pt x="4466167" y="3078527"/>
                    <a:pt x="4477500" y="2969337"/>
                    <a:pt x="4477500" y="2857499"/>
                  </a:cubicBezTo>
                  <a:cubicBezTo>
                    <a:pt x="4477500" y="2745662"/>
                    <a:pt x="4466167" y="2636471"/>
                    <a:pt x="4444588" y="2531013"/>
                  </a:cubicBezTo>
                  <a:close/>
                  <a:moveTo>
                    <a:pt x="1275821" y="2509980"/>
                  </a:moveTo>
                  <a:lnTo>
                    <a:pt x="1270413" y="2531013"/>
                  </a:lnTo>
                  <a:cubicBezTo>
                    <a:pt x="1248833" y="2636471"/>
                    <a:pt x="1237500" y="2745662"/>
                    <a:pt x="1237500" y="2857499"/>
                  </a:cubicBezTo>
                  <a:cubicBezTo>
                    <a:pt x="1237500" y="2969337"/>
                    <a:pt x="1248833" y="3078527"/>
                    <a:pt x="1270413" y="3183986"/>
                  </a:cubicBezTo>
                  <a:lnTo>
                    <a:pt x="1275821" y="3205020"/>
                  </a:lnTo>
                  <a:lnTo>
                    <a:pt x="0" y="2857500"/>
                  </a:lnTo>
                  <a:close/>
                  <a:moveTo>
                    <a:pt x="5332166" y="1428750"/>
                  </a:moveTo>
                  <a:lnTo>
                    <a:pt x="4401512" y="2367137"/>
                  </a:lnTo>
                  <a:lnTo>
                    <a:pt x="4350193" y="2226922"/>
                  </a:lnTo>
                  <a:cubicBezTo>
                    <a:pt x="4288710" y="2081562"/>
                    <a:pt x="4206615" y="1947042"/>
                    <a:pt x="4107571" y="1827029"/>
                  </a:cubicBezTo>
                  <a:lnTo>
                    <a:pt x="4052155" y="1766056"/>
                  </a:lnTo>
                  <a:close/>
                  <a:moveTo>
                    <a:pt x="382832" y="1428750"/>
                  </a:moveTo>
                  <a:lnTo>
                    <a:pt x="1662845" y="1766057"/>
                  </a:lnTo>
                  <a:lnTo>
                    <a:pt x="1607430" y="1827029"/>
                  </a:lnTo>
                  <a:cubicBezTo>
                    <a:pt x="1508386" y="1947042"/>
                    <a:pt x="1426290" y="2081562"/>
                    <a:pt x="1364808" y="2226922"/>
                  </a:cubicBezTo>
                  <a:lnTo>
                    <a:pt x="1313488" y="2367139"/>
                  </a:lnTo>
                  <a:close/>
                  <a:moveTo>
                    <a:pt x="4286250" y="382832"/>
                  </a:moveTo>
                  <a:lnTo>
                    <a:pt x="3948943" y="1662844"/>
                  </a:lnTo>
                  <a:lnTo>
                    <a:pt x="3887970" y="1607429"/>
                  </a:lnTo>
                  <a:cubicBezTo>
                    <a:pt x="3767957" y="1508385"/>
                    <a:pt x="3633438" y="1426289"/>
                    <a:pt x="3488077" y="1364807"/>
                  </a:cubicBezTo>
                  <a:lnTo>
                    <a:pt x="3347861" y="1313487"/>
                  </a:lnTo>
                  <a:close/>
                  <a:moveTo>
                    <a:pt x="1428749" y="382832"/>
                  </a:moveTo>
                  <a:lnTo>
                    <a:pt x="2367139" y="1313487"/>
                  </a:lnTo>
                  <a:lnTo>
                    <a:pt x="2226923" y="1364807"/>
                  </a:lnTo>
                  <a:cubicBezTo>
                    <a:pt x="2081563" y="1426289"/>
                    <a:pt x="1947044" y="1508385"/>
                    <a:pt x="1827030" y="1607429"/>
                  </a:cubicBezTo>
                  <a:lnTo>
                    <a:pt x="1766057" y="1662845"/>
                  </a:lnTo>
                  <a:close/>
                  <a:moveTo>
                    <a:pt x="2857500" y="0"/>
                  </a:moveTo>
                  <a:lnTo>
                    <a:pt x="3205019" y="1275820"/>
                  </a:lnTo>
                  <a:lnTo>
                    <a:pt x="3183987" y="1270412"/>
                  </a:lnTo>
                  <a:cubicBezTo>
                    <a:pt x="3078529" y="1248832"/>
                    <a:pt x="2969338" y="1237499"/>
                    <a:pt x="2857500" y="1237499"/>
                  </a:cubicBezTo>
                  <a:cubicBezTo>
                    <a:pt x="2745663" y="1237499"/>
                    <a:pt x="2636472" y="1248832"/>
                    <a:pt x="2531014" y="1270412"/>
                  </a:cubicBezTo>
                  <a:lnTo>
                    <a:pt x="2509980" y="1275820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4656000" y="1989000"/>
              <a:ext cx="2880000" cy="28800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-1" y="0"/>
            <a:ext cx="1976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zh-TW" altLang="en-US" sz="12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西</a:t>
            </a:r>
            <a:endParaRPr lang="en-US" altLang="zh-TW" sz="12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>
              <a:lnSpc>
                <a:spcPct val="85000"/>
              </a:lnSpc>
            </a:pPr>
            <a:r>
              <a:rPr lang="zh-TW" altLang="en-US" sz="12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北</a:t>
            </a:r>
            <a:endParaRPr lang="en-US" altLang="zh-TW" sz="12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>
              <a:lnSpc>
                <a:spcPct val="85000"/>
              </a:lnSpc>
            </a:pPr>
            <a:r>
              <a:rPr lang="zh-TW" altLang="en-US" sz="12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行</a:t>
            </a:r>
            <a:endParaRPr lang="en-US" altLang="zh-TW" sz="12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>
              <a:lnSpc>
                <a:spcPct val="85000"/>
              </a:lnSpc>
            </a:pPr>
            <a:r>
              <a:rPr lang="zh-TW" altLang="en-US" sz="12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署</a:t>
            </a:r>
            <a:endParaRPr lang="en-US" altLang="zh-TW" sz="12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1743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6050" y="0"/>
            <a:ext cx="8838000" cy="6858000"/>
          </a:xfrm>
          <a:prstGeom prst="rect">
            <a:avLst/>
          </a:prstGeom>
          <a:solidFill>
            <a:srgbClr val="FE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76050" y="0"/>
            <a:ext cx="3431150" cy="3430800"/>
          </a:xfrm>
          <a:prstGeom prst="rect">
            <a:avLst/>
          </a:prstGeom>
          <a:solidFill>
            <a:srgbClr val="0000A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2392415" y="416190"/>
            <a:ext cx="2598419" cy="2598419"/>
            <a:chOff x="3238500" y="571501"/>
            <a:chExt cx="5715000" cy="5714999"/>
          </a:xfrm>
        </p:grpSpPr>
        <p:sp>
          <p:nvSpPr>
            <p:cNvPr id="8" name="手繪多邊形 7"/>
            <p:cNvSpPr/>
            <p:nvPr/>
          </p:nvSpPr>
          <p:spPr>
            <a:xfrm>
              <a:off x="3238500" y="571501"/>
              <a:ext cx="5715000" cy="5714999"/>
            </a:xfrm>
            <a:custGeom>
              <a:avLst/>
              <a:gdLst>
                <a:gd name="connsiteX0" fmla="*/ 2509980 w 5715000"/>
                <a:gd name="connsiteY0" fmla="*/ 4439178 h 5714999"/>
                <a:gd name="connsiteX1" fmla="*/ 2531014 w 5715000"/>
                <a:gd name="connsiteY1" fmla="*/ 4444587 h 5714999"/>
                <a:gd name="connsiteX2" fmla="*/ 2857500 w 5715000"/>
                <a:gd name="connsiteY2" fmla="*/ 4477499 h 5714999"/>
                <a:gd name="connsiteX3" fmla="*/ 3183987 w 5715000"/>
                <a:gd name="connsiteY3" fmla="*/ 4444587 h 5714999"/>
                <a:gd name="connsiteX4" fmla="*/ 3205020 w 5715000"/>
                <a:gd name="connsiteY4" fmla="*/ 4439178 h 5714999"/>
                <a:gd name="connsiteX5" fmla="*/ 2857500 w 5715000"/>
                <a:gd name="connsiteY5" fmla="*/ 5714999 h 5714999"/>
                <a:gd name="connsiteX6" fmla="*/ 3948943 w 5715000"/>
                <a:gd name="connsiteY6" fmla="*/ 4052155 h 5714999"/>
                <a:gd name="connsiteX7" fmla="*/ 4286250 w 5715000"/>
                <a:gd name="connsiteY7" fmla="*/ 5332167 h 5714999"/>
                <a:gd name="connsiteX8" fmla="*/ 3347861 w 5715000"/>
                <a:gd name="connsiteY8" fmla="*/ 4401512 h 5714999"/>
                <a:gd name="connsiteX9" fmla="*/ 3488077 w 5715000"/>
                <a:gd name="connsiteY9" fmla="*/ 4350192 h 5714999"/>
                <a:gd name="connsiteX10" fmla="*/ 3887970 w 5715000"/>
                <a:gd name="connsiteY10" fmla="*/ 4107570 h 5714999"/>
                <a:gd name="connsiteX11" fmla="*/ 1766057 w 5715000"/>
                <a:gd name="connsiteY11" fmla="*/ 4052154 h 5714999"/>
                <a:gd name="connsiteX12" fmla="*/ 1827030 w 5715000"/>
                <a:gd name="connsiteY12" fmla="*/ 4107570 h 5714999"/>
                <a:gd name="connsiteX13" fmla="*/ 2226923 w 5715000"/>
                <a:gd name="connsiteY13" fmla="*/ 4350192 h 5714999"/>
                <a:gd name="connsiteX14" fmla="*/ 2367139 w 5715000"/>
                <a:gd name="connsiteY14" fmla="*/ 4401511 h 5714999"/>
                <a:gd name="connsiteX15" fmla="*/ 1428749 w 5715000"/>
                <a:gd name="connsiteY15" fmla="*/ 5332167 h 5714999"/>
                <a:gd name="connsiteX16" fmla="*/ 4401512 w 5715000"/>
                <a:gd name="connsiteY16" fmla="*/ 3347860 h 5714999"/>
                <a:gd name="connsiteX17" fmla="*/ 5332166 w 5715000"/>
                <a:gd name="connsiteY17" fmla="*/ 4286249 h 5714999"/>
                <a:gd name="connsiteX18" fmla="*/ 4052155 w 5715000"/>
                <a:gd name="connsiteY18" fmla="*/ 3948942 h 5714999"/>
                <a:gd name="connsiteX19" fmla="*/ 4107571 w 5715000"/>
                <a:gd name="connsiteY19" fmla="*/ 3887970 h 5714999"/>
                <a:gd name="connsiteX20" fmla="*/ 4350193 w 5715000"/>
                <a:gd name="connsiteY20" fmla="*/ 3488076 h 5714999"/>
                <a:gd name="connsiteX21" fmla="*/ 1313488 w 5715000"/>
                <a:gd name="connsiteY21" fmla="*/ 3347859 h 5714999"/>
                <a:gd name="connsiteX22" fmla="*/ 1364808 w 5715000"/>
                <a:gd name="connsiteY22" fmla="*/ 3488076 h 5714999"/>
                <a:gd name="connsiteX23" fmla="*/ 1607430 w 5715000"/>
                <a:gd name="connsiteY23" fmla="*/ 3887970 h 5714999"/>
                <a:gd name="connsiteX24" fmla="*/ 1662845 w 5715000"/>
                <a:gd name="connsiteY24" fmla="*/ 3948941 h 5714999"/>
                <a:gd name="connsiteX25" fmla="*/ 382831 w 5715000"/>
                <a:gd name="connsiteY25" fmla="*/ 4286249 h 5714999"/>
                <a:gd name="connsiteX26" fmla="*/ 4439179 w 5715000"/>
                <a:gd name="connsiteY26" fmla="*/ 2509980 h 5714999"/>
                <a:gd name="connsiteX27" fmla="*/ 5715000 w 5715000"/>
                <a:gd name="connsiteY27" fmla="*/ 2857500 h 5714999"/>
                <a:gd name="connsiteX28" fmla="*/ 4439179 w 5715000"/>
                <a:gd name="connsiteY28" fmla="*/ 3205020 h 5714999"/>
                <a:gd name="connsiteX29" fmla="*/ 4444588 w 5715000"/>
                <a:gd name="connsiteY29" fmla="*/ 3183986 h 5714999"/>
                <a:gd name="connsiteX30" fmla="*/ 4477500 w 5715000"/>
                <a:gd name="connsiteY30" fmla="*/ 2857499 h 5714999"/>
                <a:gd name="connsiteX31" fmla="*/ 4444588 w 5715000"/>
                <a:gd name="connsiteY31" fmla="*/ 2531013 h 5714999"/>
                <a:gd name="connsiteX32" fmla="*/ 1275821 w 5715000"/>
                <a:gd name="connsiteY32" fmla="*/ 2509980 h 5714999"/>
                <a:gd name="connsiteX33" fmla="*/ 1270413 w 5715000"/>
                <a:gd name="connsiteY33" fmla="*/ 2531013 h 5714999"/>
                <a:gd name="connsiteX34" fmla="*/ 1237500 w 5715000"/>
                <a:gd name="connsiteY34" fmla="*/ 2857499 h 5714999"/>
                <a:gd name="connsiteX35" fmla="*/ 1270413 w 5715000"/>
                <a:gd name="connsiteY35" fmla="*/ 3183986 h 5714999"/>
                <a:gd name="connsiteX36" fmla="*/ 1275821 w 5715000"/>
                <a:gd name="connsiteY36" fmla="*/ 3205020 h 5714999"/>
                <a:gd name="connsiteX37" fmla="*/ 0 w 5715000"/>
                <a:gd name="connsiteY37" fmla="*/ 2857500 h 5714999"/>
                <a:gd name="connsiteX38" fmla="*/ 5332166 w 5715000"/>
                <a:gd name="connsiteY38" fmla="*/ 1428750 h 5714999"/>
                <a:gd name="connsiteX39" fmla="*/ 4401512 w 5715000"/>
                <a:gd name="connsiteY39" fmla="*/ 2367137 h 5714999"/>
                <a:gd name="connsiteX40" fmla="*/ 4350193 w 5715000"/>
                <a:gd name="connsiteY40" fmla="*/ 2226922 h 5714999"/>
                <a:gd name="connsiteX41" fmla="*/ 4107571 w 5715000"/>
                <a:gd name="connsiteY41" fmla="*/ 1827029 h 5714999"/>
                <a:gd name="connsiteX42" fmla="*/ 4052155 w 5715000"/>
                <a:gd name="connsiteY42" fmla="*/ 1766056 h 5714999"/>
                <a:gd name="connsiteX43" fmla="*/ 382832 w 5715000"/>
                <a:gd name="connsiteY43" fmla="*/ 1428750 h 5714999"/>
                <a:gd name="connsiteX44" fmla="*/ 1662845 w 5715000"/>
                <a:gd name="connsiteY44" fmla="*/ 1766057 h 5714999"/>
                <a:gd name="connsiteX45" fmla="*/ 1607430 w 5715000"/>
                <a:gd name="connsiteY45" fmla="*/ 1827029 h 5714999"/>
                <a:gd name="connsiteX46" fmla="*/ 1364808 w 5715000"/>
                <a:gd name="connsiteY46" fmla="*/ 2226922 h 5714999"/>
                <a:gd name="connsiteX47" fmla="*/ 1313488 w 5715000"/>
                <a:gd name="connsiteY47" fmla="*/ 2367139 h 5714999"/>
                <a:gd name="connsiteX48" fmla="*/ 4286250 w 5715000"/>
                <a:gd name="connsiteY48" fmla="*/ 382832 h 5714999"/>
                <a:gd name="connsiteX49" fmla="*/ 3948943 w 5715000"/>
                <a:gd name="connsiteY49" fmla="*/ 1662844 h 5714999"/>
                <a:gd name="connsiteX50" fmla="*/ 3887970 w 5715000"/>
                <a:gd name="connsiteY50" fmla="*/ 1607429 h 5714999"/>
                <a:gd name="connsiteX51" fmla="*/ 3488077 w 5715000"/>
                <a:gd name="connsiteY51" fmla="*/ 1364807 h 5714999"/>
                <a:gd name="connsiteX52" fmla="*/ 3347861 w 5715000"/>
                <a:gd name="connsiteY52" fmla="*/ 1313487 h 5714999"/>
                <a:gd name="connsiteX53" fmla="*/ 1428749 w 5715000"/>
                <a:gd name="connsiteY53" fmla="*/ 382832 h 5714999"/>
                <a:gd name="connsiteX54" fmla="*/ 2367139 w 5715000"/>
                <a:gd name="connsiteY54" fmla="*/ 1313487 h 5714999"/>
                <a:gd name="connsiteX55" fmla="*/ 2226923 w 5715000"/>
                <a:gd name="connsiteY55" fmla="*/ 1364807 h 5714999"/>
                <a:gd name="connsiteX56" fmla="*/ 1827030 w 5715000"/>
                <a:gd name="connsiteY56" fmla="*/ 1607429 h 5714999"/>
                <a:gd name="connsiteX57" fmla="*/ 1766057 w 5715000"/>
                <a:gd name="connsiteY57" fmla="*/ 1662845 h 5714999"/>
                <a:gd name="connsiteX58" fmla="*/ 2857500 w 5715000"/>
                <a:gd name="connsiteY58" fmla="*/ 0 h 5714999"/>
                <a:gd name="connsiteX59" fmla="*/ 3205019 w 5715000"/>
                <a:gd name="connsiteY59" fmla="*/ 1275820 h 5714999"/>
                <a:gd name="connsiteX60" fmla="*/ 3183987 w 5715000"/>
                <a:gd name="connsiteY60" fmla="*/ 1270412 h 5714999"/>
                <a:gd name="connsiteX61" fmla="*/ 2857500 w 5715000"/>
                <a:gd name="connsiteY61" fmla="*/ 1237499 h 5714999"/>
                <a:gd name="connsiteX62" fmla="*/ 2531014 w 5715000"/>
                <a:gd name="connsiteY62" fmla="*/ 1270412 h 5714999"/>
                <a:gd name="connsiteX63" fmla="*/ 2509980 w 5715000"/>
                <a:gd name="connsiteY63" fmla="*/ 1275820 h 571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715000" h="5714999">
                  <a:moveTo>
                    <a:pt x="2509980" y="4439178"/>
                  </a:moveTo>
                  <a:lnTo>
                    <a:pt x="2531014" y="4444587"/>
                  </a:lnTo>
                  <a:cubicBezTo>
                    <a:pt x="2636472" y="4466166"/>
                    <a:pt x="2745663" y="4477499"/>
                    <a:pt x="2857500" y="4477499"/>
                  </a:cubicBezTo>
                  <a:cubicBezTo>
                    <a:pt x="2969338" y="4477499"/>
                    <a:pt x="3078529" y="4466166"/>
                    <a:pt x="3183987" y="4444587"/>
                  </a:cubicBezTo>
                  <a:lnTo>
                    <a:pt x="3205020" y="4439178"/>
                  </a:lnTo>
                  <a:lnTo>
                    <a:pt x="2857500" y="5714999"/>
                  </a:lnTo>
                  <a:close/>
                  <a:moveTo>
                    <a:pt x="3948943" y="4052155"/>
                  </a:moveTo>
                  <a:lnTo>
                    <a:pt x="4286250" y="5332167"/>
                  </a:lnTo>
                  <a:lnTo>
                    <a:pt x="3347861" y="4401512"/>
                  </a:lnTo>
                  <a:lnTo>
                    <a:pt x="3488077" y="4350192"/>
                  </a:lnTo>
                  <a:cubicBezTo>
                    <a:pt x="3633438" y="4288709"/>
                    <a:pt x="3767957" y="4206614"/>
                    <a:pt x="3887970" y="4107570"/>
                  </a:cubicBezTo>
                  <a:close/>
                  <a:moveTo>
                    <a:pt x="1766057" y="4052154"/>
                  </a:moveTo>
                  <a:lnTo>
                    <a:pt x="1827030" y="4107570"/>
                  </a:lnTo>
                  <a:cubicBezTo>
                    <a:pt x="1947044" y="4206614"/>
                    <a:pt x="2081563" y="4288709"/>
                    <a:pt x="2226923" y="4350192"/>
                  </a:cubicBezTo>
                  <a:lnTo>
                    <a:pt x="2367139" y="4401511"/>
                  </a:lnTo>
                  <a:lnTo>
                    <a:pt x="1428749" y="5332167"/>
                  </a:lnTo>
                  <a:close/>
                  <a:moveTo>
                    <a:pt x="4401512" y="3347860"/>
                  </a:moveTo>
                  <a:lnTo>
                    <a:pt x="5332166" y="4286249"/>
                  </a:lnTo>
                  <a:lnTo>
                    <a:pt x="4052155" y="3948942"/>
                  </a:lnTo>
                  <a:lnTo>
                    <a:pt x="4107571" y="3887970"/>
                  </a:lnTo>
                  <a:cubicBezTo>
                    <a:pt x="4206615" y="3767956"/>
                    <a:pt x="4288710" y="3633437"/>
                    <a:pt x="4350193" y="3488076"/>
                  </a:cubicBezTo>
                  <a:close/>
                  <a:moveTo>
                    <a:pt x="1313488" y="3347859"/>
                  </a:moveTo>
                  <a:lnTo>
                    <a:pt x="1364808" y="3488076"/>
                  </a:lnTo>
                  <a:cubicBezTo>
                    <a:pt x="1426290" y="3633437"/>
                    <a:pt x="1508386" y="3767956"/>
                    <a:pt x="1607430" y="3887970"/>
                  </a:cubicBezTo>
                  <a:lnTo>
                    <a:pt x="1662845" y="3948941"/>
                  </a:lnTo>
                  <a:lnTo>
                    <a:pt x="382831" y="4286249"/>
                  </a:lnTo>
                  <a:close/>
                  <a:moveTo>
                    <a:pt x="4439179" y="2509980"/>
                  </a:moveTo>
                  <a:lnTo>
                    <a:pt x="5715000" y="2857500"/>
                  </a:lnTo>
                  <a:lnTo>
                    <a:pt x="4439179" y="3205020"/>
                  </a:lnTo>
                  <a:lnTo>
                    <a:pt x="4444588" y="3183986"/>
                  </a:lnTo>
                  <a:cubicBezTo>
                    <a:pt x="4466167" y="3078527"/>
                    <a:pt x="4477500" y="2969337"/>
                    <a:pt x="4477500" y="2857499"/>
                  </a:cubicBezTo>
                  <a:cubicBezTo>
                    <a:pt x="4477500" y="2745662"/>
                    <a:pt x="4466167" y="2636471"/>
                    <a:pt x="4444588" y="2531013"/>
                  </a:cubicBezTo>
                  <a:close/>
                  <a:moveTo>
                    <a:pt x="1275821" y="2509980"/>
                  </a:moveTo>
                  <a:lnTo>
                    <a:pt x="1270413" y="2531013"/>
                  </a:lnTo>
                  <a:cubicBezTo>
                    <a:pt x="1248833" y="2636471"/>
                    <a:pt x="1237500" y="2745662"/>
                    <a:pt x="1237500" y="2857499"/>
                  </a:cubicBezTo>
                  <a:cubicBezTo>
                    <a:pt x="1237500" y="2969337"/>
                    <a:pt x="1248833" y="3078527"/>
                    <a:pt x="1270413" y="3183986"/>
                  </a:cubicBezTo>
                  <a:lnTo>
                    <a:pt x="1275821" y="3205020"/>
                  </a:lnTo>
                  <a:lnTo>
                    <a:pt x="0" y="2857500"/>
                  </a:lnTo>
                  <a:close/>
                  <a:moveTo>
                    <a:pt x="5332166" y="1428750"/>
                  </a:moveTo>
                  <a:lnTo>
                    <a:pt x="4401512" y="2367137"/>
                  </a:lnTo>
                  <a:lnTo>
                    <a:pt x="4350193" y="2226922"/>
                  </a:lnTo>
                  <a:cubicBezTo>
                    <a:pt x="4288710" y="2081562"/>
                    <a:pt x="4206615" y="1947042"/>
                    <a:pt x="4107571" y="1827029"/>
                  </a:cubicBezTo>
                  <a:lnTo>
                    <a:pt x="4052155" y="1766056"/>
                  </a:lnTo>
                  <a:close/>
                  <a:moveTo>
                    <a:pt x="382832" y="1428750"/>
                  </a:moveTo>
                  <a:lnTo>
                    <a:pt x="1662845" y="1766057"/>
                  </a:lnTo>
                  <a:lnTo>
                    <a:pt x="1607430" y="1827029"/>
                  </a:lnTo>
                  <a:cubicBezTo>
                    <a:pt x="1508386" y="1947042"/>
                    <a:pt x="1426290" y="2081562"/>
                    <a:pt x="1364808" y="2226922"/>
                  </a:cubicBezTo>
                  <a:lnTo>
                    <a:pt x="1313488" y="2367139"/>
                  </a:lnTo>
                  <a:close/>
                  <a:moveTo>
                    <a:pt x="4286250" y="382832"/>
                  </a:moveTo>
                  <a:lnTo>
                    <a:pt x="3948943" y="1662844"/>
                  </a:lnTo>
                  <a:lnTo>
                    <a:pt x="3887970" y="1607429"/>
                  </a:lnTo>
                  <a:cubicBezTo>
                    <a:pt x="3767957" y="1508385"/>
                    <a:pt x="3633438" y="1426289"/>
                    <a:pt x="3488077" y="1364807"/>
                  </a:cubicBezTo>
                  <a:lnTo>
                    <a:pt x="3347861" y="1313487"/>
                  </a:lnTo>
                  <a:close/>
                  <a:moveTo>
                    <a:pt x="1428749" y="382832"/>
                  </a:moveTo>
                  <a:lnTo>
                    <a:pt x="2367139" y="1313487"/>
                  </a:lnTo>
                  <a:lnTo>
                    <a:pt x="2226923" y="1364807"/>
                  </a:lnTo>
                  <a:cubicBezTo>
                    <a:pt x="2081563" y="1426289"/>
                    <a:pt x="1947044" y="1508385"/>
                    <a:pt x="1827030" y="1607429"/>
                  </a:cubicBezTo>
                  <a:lnTo>
                    <a:pt x="1766057" y="1662845"/>
                  </a:lnTo>
                  <a:close/>
                  <a:moveTo>
                    <a:pt x="2857500" y="0"/>
                  </a:moveTo>
                  <a:lnTo>
                    <a:pt x="3205019" y="1275820"/>
                  </a:lnTo>
                  <a:lnTo>
                    <a:pt x="3183987" y="1270412"/>
                  </a:lnTo>
                  <a:cubicBezTo>
                    <a:pt x="3078529" y="1248832"/>
                    <a:pt x="2969338" y="1237499"/>
                    <a:pt x="2857500" y="1237499"/>
                  </a:cubicBezTo>
                  <a:cubicBezTo>
                    <a:pt x="2745663" y="1237499"/>
                    <a:pt x="2636472" y="1248832"/>
                    <a:pt x="2531014" y="1270412"/>
                  </a:cubicBezTo>
                  <a:lnTo>
                    <a:pt x="2509980" y="1275820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4656000" y="1989000"/>
              <a:ext cx="2880000" cy="28800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-1" y="0"/>
            <a:ext cx="197604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zh-TW" altLang="en-US" sz="12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和</a:t>
            </a:r>
            <a:endParaRPr lang="en-US" altLang="zh-TW" sz="12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>
              <a:lnSpc>
                <a:spcPct val="85000"/>
              </a:lnSpc>
            </a:pPr>
            <a:r>
              <a:rPr lang="zh-TW" altLang="en-US" sz="12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平</a:t>
            </a:r>
            <a:endParaRPr lang="en-US" altLang="zh-TW" sz="12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>
              <a:lnSpc>
                <a:spcPct val="85000"/>
              </a:lnSpc>
            </a:pPr>
            <a:r>
              <a:rPr lang="zh-TW" altLang="en-US" sz="12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建</a:t>
            </a:r>
            <a:endParaRPr lang="en-US" altLang="zh-TW" sz="12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>
              <a:lnSpc>
                <a:spcPct val="85000"/>
              </a:lnSpc>
            </a:pPr>
            <a:r>
              <a:rPr lang="zh-TW" altLang="en-US" sz="12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國</a:t>
            </a:r>
            <a:endParaRPr lang="en-US" altLang="zh-TW" sz="12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8973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130</Words>
  <Application>Microsoft Office PowerPoint</Application>
  <PresentationFormat>自訂</PresentationFormat>
  <Paragraphs>46</Paragraphs>
  <Slides>13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DFKai-SB</vt:lpstr>
      <vt:lpstr>新細明體</vt:lpstr>
      <vt:lpstr>宋体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SCP Foundation Equestria Branch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Picsell Dois</dc:creator>
  <cp:lastModifiedBy>Picsell Dois</cp:lastModifiedBy>
  <cp:revision>21</cp:revision>
  <dcterms:created xsi:type="dcterms:W3CDTF">2025-07-18T13:14:19Z</dcterms:created>
  <dcterms:modified xsi:type="dcterms:W3CDTF">2025-09-16T15:56:19Z</dcterms:modified>
</cp:coreProperties>
</file>