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08140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11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DFCFE-27DA-48B2-9B07-B4C20CD6C499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1143000"/>
            <a:ext cx="4867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E944E-3654-452D-9BBA-0D643D0DF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3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9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756" y="1122363"/>
            <a:ext cx="8110538" cy="2387600"/>
          </a:xfrm>
        </p:spPr>
        <p:txBody>
          <a:bodyPr anchor="b"/>
          <a:lstStyle>
            <a:lvl1pPr algn="ctr">
              <a:defRPr sz="532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756" y="3602038"/>
            <a:ext cx="8110538" cy="1655762"/>
          </a:xfrm>
        </p:spPr>
        <p:txBody>
          <a:bodyPr/>
          <a:lstStyle>
            <a:lvl1pPr marL="0" indent="0" algn="ctr">
              <a:buNone/>
              <a:defRPr sz="2129"/>
            </a:lvl1pPr>
            <a:lvl2pPr marL="405536" indent="0" algn="ctr">
              <a:buNone/>
              <a:defRPr sz="1774"/>
            </a:lvl2pPr>
            <a:lvl3pPr marL="811073" indent="0" algn="ctr">
              <a:buNone/>
              <a:defRPr sz="1597"/>
            </a:lvl3pPr>
            <a:lvl4pPr marL="1216609" indent="0" algn="ctr">
              <a:buNone/>
              <a:defRPr sz="1419"/>
            </a:lvl4pPr>
            <a:lvl5pPr marL="1622146" indent="0" algn="ctr">
              <a:buNone/>
              <a:defRPr sz="1419"/>
            </a:lvl5pPr>
            <a:lvl6pPr marL="2027682" indent="0" algn="ctr">
              <a:buNone/>
              <a:defRPr sz="1419"/>
            </a:lvl6pPr>
            <a:lvl7pPr marL="2433218" indent="0" algn="ctr">
              <a:buNone/>
              <a:defRPr sz="1419"/>
            </a:lvl7pPr>
            <a:lvl8pPr marL="2838755" indent="0" algn="ctr">
              <a:buNone/>
              <a:defRPr sz="1419"/>
            </a:lvl8pPr>
            <a:lvl9pPr marL="3244291" indent="0" algn="ctr">
              <a:buNone/>
              <a:defRPr sz="1419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0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1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38804" y="365125"/>
            <a:ext cx="233178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3466" y="365125"/>
            <a:ext cx="6860163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6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834" y="1709739"/>
            <a:ext cx="9327118" cy="2852737"/>
          </a:xfrm>
        </p:spPr>
        <p:txBody>
          <a:bodyPr anchor="b"/>
          <a:lstStyle>
            <a:lvl1pPr>
              <a:defRPr sz="532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834" y="4589464"/>
            <a:ext cx="9327118" cy="1500187"/>
          </a:xfrm>
        </p:spPr>
        <p:txBody>
          <a:bodyPr/>
          <a:lstStyle>
            <a:lvl1pPr marL="0" indent="0">
              <a:buNone/>
              <a:defRPr sz="2129">
                <a:solidFill>
                  <a:schemeClr val="tx1">
                    <a:tint val="75000"/>
                  </a:schemeClr>
                </a:solidFill>
              </a:defRPr>
            </a:lvl1pPr>
            <a:lvl2pPr marL="405536" indent="0">
              <a:buNone/>
              <a:defRPr sz="1774">
                <a:solidFill>
                  <a:schemeClr val="tx1">
                    <a:tint val="75000"/>
                  </a:schemeClr>
                </a:solidFill>
              </a:defRPr>
            </a:lvl2pPr>
            <a:lvl3pPr marL="811073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216609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4pPr>
            <a:lvl5pPr marL="1622146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5pPr>
            <a:lvl6pPr marL="2027682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6pPr>
            <a:lvl7pPr marL="2433218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7pPr>
            <a:lvl8pPr marL="2838755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8pPr>
            <a:lvl9pPr marL="3244291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3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466" y="1825625"/>
            <a:ext cx="4595971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4613" y="1825625"/>
            <a:ext cx="4595971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75" y="365126"/>
            <a:ext cx="9327118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875" y="1681163"/>
            <a:ext cx="4574850" cy="823912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536" indent="0">
              <a:buNone/>
              <a:defRPr sz="1774" b="1"/>
            </a:lvl2pPr>
            <a:lvl3pPr marL="811073" indent="0">
              <a:buNone/>
              <a:defRPr sz="1597" b="1"/>
            </a:lvl3pPr>
            <a:lvl4pPr marL="1216609" indent="0">
              <a:buNone/>
              <a:defRPr sz="1419" b="1"/>
            </a:lvl4pPr>
            <a:lvl5pPr marL="1622146" indent="0">
              <a:buNone/>
              <a:defRPr sz="1419" b="1"/>
            </a:lvl5pPr>
            <a:lvl6pPr marL="2027682" indent="0">
              <a:buNone/>
              <a:defRPr sz="1419" b="1"/>
            </a:lvl6pPr>
            <a:lvl7pPr marL="2433218" indent="0">
              <a:buNone/>
              <a:defRPr sz="1419" b="1"/>
            </a:lvl7pPr>
            <a:lvl8pPr marL="2838755" indent="0">
              <a:buNone/>
              <a:defRPr sz="1419" b="1"/>
            </a:lvl8pPr>
            <a:lvl9pPr marL="3244291" indent="0">
              <a:buNone/>
              <a:defRPr sz="1419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75" y="2505075"/>
            <a:ext cx="457485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74613" y="1681163"/>
            <a:ext cx="4597380" cy="823912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536" indent="0">
              <a:buNone/>
              <a:defRPr sz="1774" b="1"/>
            </a:lvl2pPr>
            <a:lvl3pPr marL="811073" indent="0">
              <a:buNone/>
              <a:defRPr sz="1597" b="1"/>
            </a:lvl3pPr>
            <a:lvl4pPr marL="1216609" indent="0">
              <a:buNone/>
              <a:defRPr sz="1419" b="1"/>
            </a:lvl4pPr>
            <a:lvl5pPr marL="1622146" indent="0">
              <a:buNone/>
              <a:defRPr sz="1419" b="1"/>
            </a:lvl5pPr>
            <a:lvl6pPr marL="2027682" indent="0">
              <a:buNone/>
              <a:defRPr sz="1419" b="1"/>
            </a:lvl6pPr>
            <a:lvl7pPr marL="2433218" indent="0">
              <a:buNone/>
              <a:defRPr sz="1419" b="1"/>
            </a:lvl7pPr>
            <a:lvl8pPr marL="2838755" indent="0">
              <a:buNone/>
              <a:defRPr sz="1419" b="1"/>
            </a:lvl8pPr>
            <a:lvl9pPr marL="3244291" indent="0">
              <a:buNone/>
              <a:defRPr sz="1419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74613" y="2505075"/>
            <a:ext cx="459738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2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5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75" y="457200"/>
            <a:ext cx="3487812" cy="1600200"/>
          </a:xfrm>
        </p:spPr>
        <p:txBody>
          <a:bodyPr anchor="b"/>
          <a:lstStyle>
            <a:lvl1pPr>
              <a:defRPr sz="283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7380" y="987426"/>
            <a:ext cx="5474613" cy="4873625"/>
          </a:xfrm>
        </p:spPr>
        <p:txBody>
          <a:bodyPr/>
          <a:lstStyle>
            <a:lvl1pPr>
              <a:defRPr sz="2838"/>
            </a:lvl1pPr>
            <a:lvl2pPr>
              <a:defRPr sz="2484"/>
            </a:lvl2pPr>
            <a:lvl3pPr>
              <a:defRPr sz="2129"/>
            </a:lvl3pPr>
            <a:lvl4pPr>
              <a:defRPr sz="1774"/>
            </a:lvl4pPr>
            <a:lvl5pPr>
              <a:defRPr sz="1774"/>
            </a:lvl5pPr>
            <a:lvl6pPr>
              <a:defRPr sz="1774"/>
            </a:lvl6pPr>
            <a:lvl7pPr>
              <a:defRPr sz="1774"/>
            </a:lvl7pPr>
            <a:lvl8pPr>
              <a:defRPr sz="1774"/>
            </a:lvl8pPr>
            <a:lvl9pPr>
              <a:defRPr sz="177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4875" y="2057400"/>
            <a:ext cx="3487812" cy="3811588"/>
          </a:xfrm>
        </p:spPr>
        <p:txBody>
          <a:bodyPr/>
          <a:lstStyle>
            <a:lvl1pPr marL="0" indent="0">
              <a:buNone/>
              <a:defRPr sz="1419"/>
            </a:lvl1pPr>
            <a:lvl2pPr marL="405536" indent="0">
              <a:buNone/>
              <a:defRPr sz="1242"/>
            </a:lvl2pPr>
            <a:lvl3pPr marL="811073" indent="0">
              <a:buNone/>
              <a:defRPr sz="1064"/>
            </a:lvl3pPr>
            <a:lvl4pPr marL="1216609" indent="0">
              <a:buNone/>
              <a:defRPr sz="887"/>
            </a:lvl4pPr>
            <a:lvl5pPr marL="1622146" indent="0">
              <a:buNone/>
              <a:defRPr sz="887"/>
            </a:lvl5pPr>
            <a:lvl6pPr marL="2027682" indent="0">
              <a:buNone/>
              <a:defRPr sz="887"/>
            </a:lvl6pPr>
            <a:lvl7pPr marL="2433218" indent="0">
              <a:buNone/>
              <a:defRPr sz="887"/>
            </a:lvl7pPr>
            <a:lvl8pPr marL="2838755" indent="0">
              <a:buNone/>
              <a:defRPr sz="887"/>
            </a:lvl8pPr>
            <a:lvl9pPr marL="3244291" indent="0">
              <a:buNone/>
              <a:defRPr sz="88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1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75" y="457200"/>
            <a:ext cx="3487812" cy="1600200"/>
          </a:xfrm>
        </p:spPr>
        <p:txBody>
          <a:bodyPr anchor="b"/>
          <a:lstStyle>
            <a:lvl1pPr>
              <a:defRPr sz="283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7380" y="987426"/>
            <a:ext cx="5474613" cy="4873625"/>
          </a:xfrm>
        </p:spPr>
        <p:txBody>
          <a:bodyPr anchor="t"/>
          <a:lstStyle>
            <a:lvl1pPr marL="0" indent="0">
              <a:buNone/>
              <a:defRPr sz="2838"/>
            </a:lvl1pPr>
            <a:lvl2pPr marL="405536" indent="0">
              <a:buNone/>
              <a:defRPr sz="2484"/>
            </a:lvl2pPr>
            <a:lvl3pPr marL="811073" indent="0">
              <a:buNone/>
              <a:defRPr sz="2129"/>
            </a:lvl3pPr>
            <a:lvl4pPr marL="1216609" indent="0">
              <a:buNone/>
              <a:defRPr sz="1774"/>
            </a:lvl4pPr>
            <a:lvl5pPr marL="1622146" indent="0">
              <a:buNone/>
              <a:defRPr sz="1774"/>
            </a:lvl5pPr>
            <a:lvl6pPr marL="2027682" indent="0">
              <a:buNone/>
              <a:defRPr sz="1774"/>
            </a:lvl6pPr>
            <a:lvl7pPr marL="2433218" indent="0">
              <a:buNone/>
              <a:defRPr sz="1774"/>
            </a:lvl7pPr>
            <a:lvl8pPr marL="2838755" indent="0">
              <a:buNone/>
              <a:defRPr sz="1774"/>
            </a:lvl8pPr>
            <a:lvl9pPr marL="3244291" indent="0">
              <a:buNone/>
              <a:defRPr sz="177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4875" y="2057400"/>
            <a:ext cx="3487812" cy="3811588"/>
          </a:xfrm>
        </p:spPr>
        <p:txBody>
          <a:bodyPr/>
          <a:lstStyle>
            <a:lvl1pPr marL="0" indent="0">
              <a:buNone/>
              <a:defRPr sz="1419"/>
            </a:lvl1pPr>
            <a:lvl2pPr marL="405536" indent="0">
              <a:buNone/>
              <a:defRPr sz="1242"/>
            </a:lvl2pPr>
            <a:lvl3pPr marL="811073" indent="0">
              <a:buNone/>
              <a:defRPr sz="1064"/>
            </a:lvl3pPr>
            <a:lvl4pPr marL="1216609" indent="0">
              <a:buNone/>
              <a:defRPr sz="887"/>
            </a:lvl4pPr>
            <a:lvl5pPr marL="1622146" indent="0">
              <a:buNone/>
              <a:defRPr sz="887"/>
            </a:lvl5pPr>
            <a:lvl6pPr marL="2027682" indent="0">
              <a:buNone/>
              <a:defRPr sz="887"/>
            </a:lvl6pPr>
            <a:lvl7pPr marL="2433218" indent="0">
              <a:buNone/>
              <a:defRPr sz="887"/>
            </a:lvl7pPr>
            <a:lvl8pPr marL="2838755" indent="0">
              <a:buNone/>
              <a:defRPr sz="887"/>
            </a:lvl8pPr>
            <a:lvl9pPr marL="3244291" indent="0">
              <a:buNone/>
              <a:defRPr sz="88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92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466" y="365126"/>
            <a:ext cx="93271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66" y="1825625"/>
            <a:ext cx="93271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466" y="6356351"/>
            <a:ext cx="243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EBBB6-B2F7-45FE-8FEE-172CAE584435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2154" y="6356351"/>
            <a:ext cx="3649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7423" y="6356351"/>
            <a:ext cx="243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1073" rtl="0" eaLnBrk="1" latinLnBrk="0" hangingPunct="1">
        <a:lnSpc>
          <a:spcPct val="90000"/>
        </a:lnSpc>
        <a:spcBef>
          <a:spcPct val="0"/>
        </a:spcBef>
        <a:buNone/>
        <a:defRPr sz="39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768" indent="-202768" algn="l" defTabSz="811073" rtl="0" eaLnBrk="1" latinLnBrk="0" hangingPunct="1">
        <a:lnSpc>
          <a:spcPct val="90000"/>
        </a:lnSpc>
        <a:spcBef>
          <a:spcPts val="887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1pPr>
      <a:lvl2pPr marL="608305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9" kern="1200">
          <a:solidFill>
            <a:schemeClr val="tx1"/>
          </a:solidFill>
          <a:latin typeface="+mn-lt"/>
          <a:ea typeface="+mn-ea"/>
          <a:cs typeface="+mn-cs"/>
        </a:defRPr>
      </a:lvl2pPr>
      <a:lvl3pPr marL="1013841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4" kern="1200">
          <a:solidFill>
            <a:schemeClr val="tx1"/>
          </a:solidFill>
          <a:latin typeface="+mn-lt"/>
          <a:ea typeface="+mn-ea"/>
          <a:cs typeface="+mn-cs"/>
        </a:defRPr>
      </a:lvl3pPr>
      <a:lvl4pPr marL="1419377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824914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230450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635987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3041523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447059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1pPr>
      <a:lvl2pPr marL="405536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2pPr>
      <a:lvl3pPr marL="811073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3pPr>
      <a:lvl4pPr marL="1216609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622146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027682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433218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2838755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244291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081453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5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82×52</a:t>
            </a:r>
            <a:endParaRPr lang="zh-CN" altLang="en-US" sz="12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82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自訂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宋体</vt:lpstr>
      <vt:lpstr>微软雅黑</vt:lpstr>
      <vt:lpstr>Arial</vt:lpstr>
      <vt:lpstr>Calibri</vt:lpstr>
      <vt:lpstr>Calibri Light</vt:lpstr>
      <vt:lpstr>Office 佈景主題</vt:lpstr>
      <vt:lpstr>PowerPoint 簡報</vt:lpstr>
    </vt:vector>
  </TitlesOfParts>
  <Company>SCP Foundation Equestria Branch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Picsell Dois</dc:creator>
  <cp:lastModifiedBy>Picsell Dois</cp:lastModifiedBy>
  <cp:revision>3</cp:revision>
  <dcterms:created xsi:type="dcterms:W3CDTF">2025-07-18T13:14:19Z</dcterms:created>
  <dcterms:modified xsi:type="dcterms:W3CDTF">2025-07-27T12:45:29Z</dcterms:modified>
</cp:coreProperties>
</file>