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08140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FCFE-27DA-48B2-9B07-B4C20CD6C499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944E-3654-452D-9BBA-0D643D0DF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56" y="1122363"/>
            <a:ext cx="8110538" cy="2387600"/>
          </a:xfrm>
        </p:spPr>
        <p:txBody>
          <a:bodyPr anchor="b"/>
          <a:lstStyle>
            <a:lvl1pPr algn="ctr"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56" y="3602038"/>
            <a:ext cx="8110538" cy="165576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36" indent="0" algn="ctr">
              <a:buNone/>
              <a:defRPr sz="1774"/>
            </a:lvl2pPr>
            <a:lvl3pPr marL="811073" indent="0" algn="ctr">
              <a:buNone/>
              <a:defRPr sz="1597"/>
            </a:lvl3pPr>
            <a:lvl4pPr marL="1216609" indent="0" algn="ctr">
              <a:buNone/>
              <a:defRPr sz="1419"/>
            </a:lvl4pPr>
            <a:lvl5pPr marL="1622146" indent="0" algn="ctr">
              <a:buNone/>
              <a:defRPr sz="1419"/>
            </a:lvl5pPr>
            <a:lvl6pPr marL="2027682" indent="0" algn="ctr">
              <a:buNone/>
              <a:defRPr sz="1419"/>
            </a:lvl6pPr>
            <a:lvl7pPr marL="2433218" indent="0" algn="ctr">
              <a:buNone/>
              <a:defRPr sz="1419"/>
            </a:lvl7pPr>
            <a:lvl8pPr marL="2838755" indent="0" algn="ctr">
              <a:buNone/>
              <a:defRPr sz="1419"/>
            </a:lvl8pPr>
            <a:lvl9pPr marL="3244291" indent="0" algn="ctr">
              <a:buNone/>
              <a:defRPr sz="1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804" y="365125"/>
            <a:ext cx="233178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466" y="365125"/>
            <a:ext cx="6860163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4" y="1709739"/>
            <a:ext cx="9327118" cy="2852737"/>
          </a:xfrm>
        </p:spPr>
        <p:txBody>
          <a:bodyPr anchor="b"/>
          <a:lstStyle>
            <a:lvl1pPr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834" y="4589464"/>
            <a:ext cx="9327118" cy="1500187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536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7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609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146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68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218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755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29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66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4613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365126"/>
            <a:ext cx="932711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875" y="1681163"/>
            <a:ext cx="457485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75" y="2505075"/>
            <a:ext cx="45748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4613" y="1681163"/>
            <a:ext cx="459738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613" y="2505075"/>
            <a:ext cx="459738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380" y="987426"/>
            <a:ext cx="5474613" cy="4873625"/>
          </a:xfrm>
        </p:spPr>
        <p:txBody>
          <a:bodyPr/>
          <a:lstStyle>
            <a:lvl1pPr>
              <a:defRPr sz="2838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7380" y="987426"/>
            <a:ext cx="5474613" cy="4873625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36" indent="0">
              <a:buNone/>
              <a:defRPr sz="2484"/>
            </a:lvl2pPr>
            <a:lvl3pPr marL="811073" indent="0">
              <a:buNone/>
              <a:defRPr sz="2129"/>
            </a:lvl3pPr>
            <a:lvl4pPr marL="1216609" indent="0">
              <a:buNone/>
              <a:defRPr sz="1774"/>
            </a:lvl4pPr>
            <a:lvl5pPr marL="1622146" indent="0">
              <a:buNone/>
              <a:defRPr sz="1774"/>
            </a:lvl5pPr>
            <a:lvl6pPr marL="2027682" indent="0">
              <a:buNone/>
              <a:defRPr sz="1774"/>
            </a:lvl6pPr>
            <a:lvl7pPr marL="2433218" indent="0">
              <a:buNone/>
              <a:defRPr sz="1774"/>
            </a:lvl7pPr>
            <a:lvl8pPr marL="2838755" indent="0">
              <a:buNone/>
              <a:defRPr sz="1774"/>
            </a:lvl8pPr>
            <a:lvl9pPr marL="3244291" indent="0">
              <a:buNone/>
              <a:defRPr sz="17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466" y="365126"/>
            <a:ext cx="932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1825625"/>
            <a:ext cx="9327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466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BBB6-B2F7-45FE-8FEE-172CAE584435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2154" y="6356351"/>
            <a:ext cx="3649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423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073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68" indent="-202768" algn="l" defTabSz="811073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305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841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37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914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450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98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523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059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3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73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609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14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682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218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755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291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82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駐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日戡亂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6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政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區</a:t>
            </a:r>
            <a:endParaRPr lang="zh-CN" altLang="en-US" sz="8500" b="1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7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407200" y="3429000"/>
            <a:ext cx="5406850" cy="3430800"/>
          </a:xfrm>
          <a:prstGeom prst="rect">
            <a:avLst/>
          </a:prstGeom>
          <a:solidFill>
            <a:srgbClr val="29294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5" y="3971680"/>
            <a:ext cx="2340000" cy="23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5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2" y="894457"/>
            <a:ext cx="5069086" cy="506908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5" name="等腰三角形 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6" name="等腰三角形 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8" name="群組 7"/>
          <p:cNvGrpSpPr/>
          <p:nvPr/>
        </p:nvGrpSpPr>
        <p:grpSpPr>
          <a:xfrm rot="18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9" name="等腰三角形 8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1" name="群組 10"/>
          <p:cNvGrpSpPr/>
          <p:nvPr/>
        </p:nvGrpSpPr>
        <p:grpSpPr>
          <a:xfrm rot="36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2" name="等腰三角形 11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5" name="等腰三角形 1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7" name="群組 16"/>
          <p:cNvGrpSpPr/>
          <p:nvPr/>
        </p:nvGrpSpPr>
        <p:grpSpPr>
          <a:xfrm rot="72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8" name="等腰三角形 17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20" name="群組 19"/>
          <p:cNvGrpSpPr/>
          <p:nvPr/>
        </p:nvGrpSpPr>
        <p:grpSpPr>
          <a:xfrm rot="90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21" name="等腰三角形 20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sp>
        <p:nvSpPr>
          <p:cNvPr id="23" name="橢圓 22"/>
          <p:cNvSpPr/>
          <p:nvPr/>
        </p:nvSpPr>
        <p:spPr>
          <a:xfrm>
            <a:off x="3970119" y="1992094"/>
            <a:ext cx="2873813" cy="2873813"/>
          </a:xfrm>
          <a:prstGeom prst="ellipse">
            <a:avLst/>
          </a:prstGeom>
          <a:solidFill>
            <a:srgbClr val="0000AA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4" name="橢圓 23"/>
          <p:cNvSpPr/>
          <p:nvPr/>
        </p:nvSpPr>
        <p:spPr>
          <a:xfrm>
            <a:off x="4129775" y="2151750"/>
            <a:ext cx="2554500" cy="255450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</p:spTree>
    <p:extLst>
      <p:ext uri="{BB962C8B-B14F-4D97-AF65-F5344CB8AC3E}">
        <p14:creationId xmlns:p14="http://schemas.microsoft.com/office/powerpoint/2010/main" val="108311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3" name="群組 2"/>
          <p:cNvGrpSpPr/>
          <p:nvPr/>
        </p:nvGrpSpPr>
        <p:grpSpPr>
          <a:xfrm>
            <a:off x="2872482" y="894458"/>
            <a:ext cx="5069086" cy="5069085"/>
            <a:chOff x="3238500" y="571501"/>
            <a:chExt cx="5715000" cy="5714999"/>
          </a:xfrm>
        </p:grpSpPr>
        <p:sp>
          <p:nvSpPr>
            <p:cNvPr id="25" name="手繪多邊形 24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6" name="橢圓 25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3515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2872482" y="894457"/>
            <a:ext cx="5069086" cy="5069086"/>
          </a:xfrm>
          <a:prstGeom prst="ellipse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5" name="群組 4"/>
          <p:cNvGrpSpPr/>
          <p:nvPr/>
        </p:nvGrpSpPr>
        <p:grpSpPr>
          <a:xfrm>
            <a:off x="3739532" y="1761507"/>
            <a:ext cx="3334987" cy="3334987"/>
            <a:chOff x="3238500" y="571501"/>
            <a:chExt cx="5715000" cy="5714999"/>
          </a:xfrm>
        </p:grpSpPr>
        <p:sp>
          <p:nvSpPr>
            <p:cNvPr id="6" name="手繪多邊形 5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7" name="橢圓 6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66864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55</Words>
  <Application>Microsoft Office PowerPoint</Application>
  <PresentationFormat>自訂</PresentationFormat>
  <Paragraphs>17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DFKai-SB</vt:lpstr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17</cp:revision>
  <dcterms:created xsi:type="dcterms:W3CDTF">2025-07-18T13:14:19Z</dcterms:created>
  <dcterms:modified xsi:type="dcterms:W3CDTF">2025-09-08T07:55:13Z</dcterms:modified>
</cp:coreProperties>
</file>