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9144000" cy="5715000" type="screen16x10"/>
  <p:notesSz cx="6858000" cy="9144000"/>
  <p:defaultTextStyle>
    <a:defPPr>
      <a:defRPr lang="zh-TW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900"/>
    <a:srgbClr val="640000"/>
    <a:srgbClr val="F59600"/>
    <a:srgbClr val="AF6400"/>
    <a:srgbClr val="9600F5"/>
    <a:srgbClr val="5A287D"/>
    <a:srgbClr val="00F564"/>
    <a:srgbClr val="3CCF78"/>
    <a:srgbClr val="00A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45" autoAdjust="0"/>
  </p:normalViewPr>
  <p:slideViewPr>
    <p:cSldViewPr snapToGrid="0">
      <p:cViewPr varScale="1">
        <p:scale>
          <a:sx n="170" d="100"/>
          <a:sy n="170" d="100"/>
        </p:scale>
        <p:origin x="1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315C-AF79-4A92-BA15-CE1FEEC1BD4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7229C-A23B-40D8-9246-0F636AB7B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62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7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5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2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2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9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7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2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229C-A23B-40D8-9246-0F636AB7B6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05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02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11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3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5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2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3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33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72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EA7F-3E09-42C2-AC2F-D7E66FEB49C5}" type="datetimeFigureOut">
              <a:rPr lang="zh-TW" altLang="en-US" smtClean="0"/>
              <a:t>2019年8月29日 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DD7F-BCC9-41EC-9EA9-CA3C9C207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3CC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00F564"/>
                </a:solidFill>
                <a:latin typeface="Impact" panose="020B0806030902050204" pitchFamily="34" charset="0"/>
              </a:rPr>
              <a:t>0</a:t>
            </a:r>
            <a:endParaRPr lang="zh-TW" altLang="en-US" sz="5000">
              <a:solidFill>
                <a:srgbClr val="00F564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00F564"/>
                </a:solidFill>
                <a:latin typeface="Impact" panose="020B0806030902050204" pitchFamily="34" charset="0"/>
              </a:rPr>
              <a:t>NONE</a:t>
            </a:r>
            <a:endParaRPr lang="zh-TW" altLang="en-US" sz="5000">
              <a:solidFill>
                <a:srgbClr val="00F564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0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5A2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00F5"/>
                </a:solidFill>
                <a:latin typeface="Impact" panose="020B0806030902050204" pitchFamily="34" charset="0"/>
              </a:rPr>
              <a:t>2</a:t>
            </a:r>
            <a:endParaRPr lang="zh-TW" altLang="en-US" sz="5000">
              <a:solidFill>
                <a:srgbClr val="9600F5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00F5"/>
                </a:solidFill>
                <a:latin typeface="Impact" panose="020B0806030902050204" pitchFamily="34" charset="0"/>
              </a:rPr>
              <a:t>C</a:t>
            </a:r>
            <a:endParaRPr lang="zh-TW" altLang="en-US" sz="5000">
              <a:solidFill>
                <a:srgbClr val="9600F5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Ross Emily Sharon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Assistant Researcher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2017-00025-00079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7" t="34230" r="14772" b="28131"/>
          <a:stretch/>
        </p:blipFill>
        <p:spPr>
          <a:xfrm>
            <a:off x="3462376" y="3567659"/>
            <a:ext cx="2253113" cy="1921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663" flipH="1">
            <a:off x="6926813" y="3986852"/>
            <a:ext cx="1280834" cy="9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00AFF5"/>
                </a:solidFill>
                <a:latin typeface="Impact" panose="020B0806030902050204" pitchFamily="34" charset="0"/>
              </a:rPr>
              <a:t>1</a:t>
            </a:r>
            <a:endParaRPr lang="zh-TW" altLang="en-US" sz="5000">
              <a:solidFill>
                <a:srgbClr val="00AFF5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00AFF5"/>
                </a:solidFill>
                <a:latin typeface="Impact" panose="020B0806030902050204" pitchFamily="34" charset="0"/>
              </a:rPr>
              <a:t>C</a:t>
            </a:r>
            <a:endParaRPr lang="zh-TW" altLang="en-US" sz="5000">
              <a:solidFill>
                <a:srgbClr val="00AFF5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0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5A2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00F5"/>
                </a:solidFill>
                <a:latin typeface="Impact" panose="020B0806030902050204" pitchFamily="34" charset="0"/>
              </a:rPr>
              <a:t>2</a:t>
            </a:r>
            <a:endParaRPr lang="zh-TW" altLang="en-US" sz="5000">
              <a:solidFill>
                <a:srgbClr val="9600F5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00F5"/>
                </a:solidFill>
                <a:latin typeface="Impact" panose="020B0806030902050204" pitchFamily="34" charset="0"/>
              </a:rPr>
              <a:t>C</a:t>
            </a:r>
            <a:endParaRPr lang="zh-TW" altLang="en-US" sz="5000">
              <a:solidFill>
                <a:srgbClr val="9600F5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AF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>
                <a:solidFill>
                  <a:srgbClr val="F59600"/>
                </a:solidFill>
                <a:latin typeface="Impact" panose="020B0806030902050204" pitchFamily="34" charset="0"/>
              </a:rPr>
              <a:t>3</a:t>
            </a:r>
            <a:endParaRPr lang="zh-TW" altLang="en-US" sz="5000">
              <a:solidFill>
                <a:srgbClr val="F596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F59600"/>
                </a:solidFill>
                <a:latin typeface="Impact" panose="020B0806030902050204" pitchFamily="34" charset="0"/>
              </a:rPr>
              <a:t>C</a:t>
            </a:r>
            <a:endParaRPr lang="zh-TW" altLang="en-US" sz="5000">
              <a:solidFill>
                <a:srgbClr val="F596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4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B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Occupation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chemeClr val="tx1"/>
                </a:solidFill>
                <a:latin typeface="Impact" panose="020B0806030902050204" pitchFamily="34" charset="0"/>
              </a:rPr>
              <a:t>5</a:t>
            </a:r>
            <a:endParaRPr lang="zh-TW" altLang="en-US" sz="5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chemeClr val="tx1"/>
                </a:solidFill>
                <a:latin typeface="Impact" panose="020B0806030902050204" pitchFamily="34" charset="0"/>
              </a:rPr>
              <a:t>A</a:t>
            </a:r>
            <a:endParaRPr lang="zh-TW" altLang="en-US" sz="5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Picsell</a:t>
            </a:r>
            <a:r>
              <a:rPr lang="en-US" altLang="zh-TW" sz="6500" b="1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Dois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Site-EQ-25 Site Manager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1995-00011-00245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chemeClr val="tx1"/>
                </a:solidFill>
                <a:latin typeface="Impact" panose="020B0806030902050204" pitchFamily="34" charset="0"/>
              </a:rPr>
              <a:t>5</a:t>
            </a:r>
            <a:endParaRPr lang="zh-TW" altLang="en-US" sz="5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chemeClr val="tx1"/>
                </a:solidFill>
                <a:latin typeface="Impact" panose="020B0806030902050204" pitchFamily="34" charset="0"/>
              </a:rPr>
              <a:t>A</a:t>
            </a:r>
            <a:endParaRPr lang="zh-TW" altLang="en-US" sz="5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738112" y="4079948"/>
            <a:ext cx="1742609" cy="919028"/>
            <a:chOff x="6760561" y="4090823"/>
            <a:chExt cx="1742609" cy="1162955"/>
          </a:xfrm>
        </p:grpSpPr>
        <p:sp>
          <p:nvSpPr>
            <p:cNvPr id="3" name="流程圖: 決策 2"/>
            <p:cNvSpPr/>
            <p:nvPr/>
          </p:nvSpPr>
          <p:spPr>
            <a:xfrm>
              <a:off x="6760563" y="4710385"/>
              <a:ext cx="1742607" cy="543393"/>
            </a:xfrm>
            <a:prstGeom prst="flowChartDecision">
              <a:avLst/>
            </a:prstGeom>
            <a:solidFill>
              <a:srgbClr val="0070C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流程圖: 決策 17"/>
            <p:cNvSpPr/>
            <p:nvPr/>
          </p:nvSpPr>
          <p:spPr>
            <a:xfrm>
              <a:off x="6760562" y="4400604"/>
              <a:ext cx="1742607" cy="543393"/>
            </a:xfrm>
            <a:prstGeom prst="flowChartDecision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決策 18"/>
            <p:cNvSpPr/>
            <p:nvPr/>
          </p:nvSpPr>
          <p:spPr>
            <a:xfrm>
              <a:off x="6760561" y="4090823"/>
              <a:ext cx="1742607" cy="543393"/>
            </a:xfrm>
            <a:prstGeom prst="flowChartDecision">
              <a:avLst/>
            </a:prstGeom>
            <a:solidFill>
              <a:srgbClr val="C00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7" t="32918" r="22012" b="29115"/>
          <a:stretch/>
        </p:blipFill>
        <p:spPr>
          <a:xfrm>
            <a:off x="3721308" y="3624464"/>
            <a:ext cx="2215942" cy="1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4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B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5761" y="1107650"/>
            <a:ext cx="88219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b="1">
                <a:solidFill>
                  <a:schemeClr val="bg1"/>
                </a:solidFill>
                <a:latin typeface="Impact" panose="020B0806030902050204" pitchFamily="34" charset="0"/>
              </a:rPr>
              <a:t>Justajar </a:t>
            </a:r>
            <a:r>
              <a:rPr lang="en-US" altLang="zh-TW" sz="6500" b="1" smtClean="0">
                <a:solidFill>
                  <a:schemeClr val="bg1"/>
                </a:solidFill>
                <a:latin typeface="Impact" panose="020B0806030902050204" pitchFamily="34" charset="0"/>
              </a:rPr>
              <a:t>Pepper</a:t>
            </a:r>
          </a:p>
          <a:p>
            <a:r>
              <a:rPr lang="en-US" altLang="zh-TW" sz="2500">
                <a:solidFill>
                  <a:schemeClr val="bg1"/>
                </a:solidFill>
                <a:latin typeface="Impact" panose="020B0806030902050204" pitchFamily="34" charset="0"/>
              </a:rPr>
              <a:t>Department of  </a:t>
            </a:r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Deduction </a:t>
            </a:r>
            <a:r>
              <a:rPr lang="en-US" altLang="zh-TW" sz="2500">
                <a:solidFill>
                  <a:schemeClr val="bg1"/>
                </a:solidFill>
                <a:latin typeface="Impact" panose="020B0806030902050204" pitchFamily="34" charset="0"/>
              </a:rPr>
              <a:t>Equestria Branch </a:t>
            </a:r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Minister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</a:t>
            </a:r>
            <a:r>
              <a:rPr lang="en-US" altLang="zh-TW" sz="2500">
                <a:solidFill>
                  <a:schemeClr val="bg1"/>
                </a:solidFill>
                <a:latin typeface="Impact" panose="020B0806030902050204" pitchFamily="34" charset="0"/>
              </a:rPr>
              <a:t>2018-SEQDD-12321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"/>
          <a:stretch/>
        </p:blipFill>
        <p:spPr>
          <a:xfrm>
            <a:off x="3595769" y="3564419"/>
            <a:ext cx="1980575" cy="19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979"/>
            <a:ext cx="9144000" cy="864629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4250" smtClean="0">
                <a:latin typeface="Impact" panose="020B0806030902050204" pitchFamily="34" charset="0"/>
              </a:rPr>
              <a:t>IDENTIFICATION</a:t>
            </a:r>
            <a:endParaRPr lang="zh-TW" altLang="en-US" sz="4250">
              <a:latin typeface="Impact" panose="020B080603090205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" y="385062"/>
            <a:ext cx="1456532" cy="6044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762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Security Clearance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134" y="3455158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4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62" y="4272191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Classification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134" y="4672301"/>
            <a:ext cx="2696633" cy="8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smtClean="0">
                <a:solidFill>
                  <a:srgbClr val="961900"/>
                </a:solidFill>
                <a:latin typeface="Impact" panose="020B0806030902050204" pitchFamily="34" charset="0"/>
              </a:rPr>
              <a:t>B</a:t>
            </a:r>
            <a:endParaRPr lang="zh-TW" altLang="en-US" sz="5000">
              <a:solidFill>
                <a:srgbClr val="9619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6729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Cutie Mark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1101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156245" y="3055048"/>
            <a:ext cx="278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Impact" panose="020B0806030902050204" pitchFamily="34" charset="0"/>
              </a:rPr>
              <a:t>Photo</a:t>
            </a:r>
            <a:endParaRPr lang="zh-TW" altLang="en-US" sz="2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0617" y="3455158"/>
            <a:ext cx="2696633" cy="203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5761" y="1107650"/>
            <a:ext cx="88219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>
                <a:solidFill>
                  <a:schemeClr val="bg1"/>
                </a:solidFill>
                <a:latin typeface="Impact" panose="020B0806030902050204" pitchFamily="34" charset="0"/>
              </a:rPr>
              <a:t>Jixiangniao Myopia Manhua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Senior Researcher</a:t>
            </a:r>
          </a:p>
          <a:p>
            <a:r>
              <a:rPr lang="en-US" altLang="zh-TW" sz="2500" smtClean="0">
                <a:solidFill>
                  <a:schemeClr val="bg1"/>
                </a:solidFill>
                <a:latin typeface="Impact" panose="020B0806030902050204" pitchFamily="34" charset="0"/>
              </a:rPr>
              <a:t>ID Number: 2000-00024-56570</a:t>
            </a:r>
            <a:endParaRPr lang="zh-TW" altLang="en-US" sz="2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8582" r="7584"/>
          <a:stretch/>
        </p:blipFill>
        <p:spPr>
          <a:xfrm>
            <a:off x="3848793" y="3605134"/>
            <a:ext cx="1480279" cy="1884200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6727600" y="4013376"/>
            <a:ext cx="1763634" cy="917740"/>
            <a:chOff x="6636192" y="3918857"/>
            <a:chExt cx="1763634" cy="917740"/>
          </a:xfrm>
        </p:grpSpPr>
        <p:grpSp>
          <p:nvGrpSpPr>
            <p:cNvPr id="11" name="群組 10"/>
            <p:cNvGrpSpPr/>
            <p:nvPr/>
          </p:nvGrpSpPr>
          <p:grpSpPr>
            <a:xfrm>
              <a:off x="6636192" y="3918857"/>
              <a:ext cx="1763634" cy="917740"/>
              <a:chOff x="6524469" y="4019515"/>
              <a:chExt cx="1392996" cy="724872"/>
            </a:xfrm>
          </p:grpSpPr>
          <p:sp>
            <p:nvSpPr>
              <p:cNvPr id="5" name="矩形 4"/>
              <p:cNvSpPr/>
              <p:nvPr/>
            </p:nvSpPr>
            <p:spPr>
              <a:xfrm rot="20234622">
                <a:off x="6524469" y="4350895"/>
                <a:ext cx="610849" cy="393492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20234622">
                <a:off x="7306616" y="4019515"/>
                <a:ext cx="610849" cy="393492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/>
            <p:cNvCxnSpPr>
              <a:stCxn id="5" idx="3"/>
              <a:endCxn id="19" idx="1"/>
            </p:cNvCxnSpPr>
            <p:nvPr/>
          </p:nvCxnSpPr>
          <p:spPr>
            <a:xfrm flipV="1">
              <a:off x="7379471" y="4317528"/>
              <a:ext cx="277077" cy="120399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8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169</Words>
  <Application>Microsoft Office PowerPoint</Application>
  <PresentationFormat>如螢幕大小 (16:10)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Impact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PC-DOS</dc:creator>
  <cp:lastModifiedBy>PC-DOS</cp:lastModifiedBy>
  <cp:revision>38</cp:revision>
  <dcterms:created xsi:type="dcterms:W3CDTF">2018-09-07T08:21:25Z</dcterms:created>
  <dcterms:modified xsi:type="dcterms:W3CDTF">2019-08-29T03:57:13Z</dcterms:modified>
</cp:coreProperties>
</file>