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49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3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4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1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8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3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6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5B57-DDCA-4D16-A663-01B4F215FC9D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05D9-BACE-4B8A-BE53-58C53753D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00A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4239273" y="1646637"/>
            <a:ext cx="3713454" cy="3564725"/>
            <a:chOff x="4470603" y="1657270"/>
            <a:chExt cx="3713454" cy="35647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03" y="1657270"/>
              <a:ext cx="3250794" cy="3250794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6393456" y="3431394"/>
              <a:ext cx="1790601" cy="1790601"/>
              <a:chOff x="2005070" y="2522863"/>
              <a:chExt cx="2192357" cy="2192357"/>
            </a:xfrm>
          </p:grpSpPr>
          <p:sp>
            <p:nvSpPr>
              <p:cNvPr id="2" name="橢圓 1"/>
              <p:cNvSpPr/>
              <p:nvPr/>
            </p:nvSpPr>
            <p:spPr>
              <a:xfrm>
                <a:off x="2005070" y="2522863"/>
                <a:ext cx="2192357" cy="2192357"/>
              </a:xfrm>
              <a:prstGeom prst="ellipse">
                <a:avLst/>
              </a:prstGeom>
              <a:solidFill>
                <a:srgbClr val="00A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8938" y="2626731"/>
                <a:ext cx="1984619" cy="19846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515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宋体</vt:lpstr>
      <vt:lpstr>Arial</vt:lpstr>
      <vt:lpstr>Calibri</vt:lpstr>
      <vt:lpstr>Calibri Light</vt:lpstr>
      <vt:lpstr>Office 佈景主題</vt:lpstr>
      <vt:lpstr>PowerPoint 簡報</vt:lpstr>
    </vt:vector>
  </TitlesOfParts>
  <Company>South Equestria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Picsell Dois</dc:creator>
  <cp:lastModifiedBy>Picsell Dois</cp:lastModifiedBy>
  <cp:revision>3</cp:revision>
  <dcterms:created xsi:type="dcterms:W3CDTF">2023-11-29T08:41:19Z</dcterms:created>
  <dcterms:modified xsi:type="dcterms:W3CDTF">2024-10-21T16:15:08Z</dcterms:modified>
</cp:coreProperties>
</file>