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9" r:id="rId10"/>
    <p:sldId id="267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640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 r="826"/>
          <a:stretch>
            <a:fillRect/>
          </a:stretch>
        </p:blipFill>
        <p:spPr bwMode="auto">
          <a:xfrm>
            <a:off x="285720" y="1500174"/>
            <a:ext cx="857256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44" y="244463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EuroRoman" pitchFamily="2" charset="2"/>
              </a:rPr>
              <a:t>WEB</a:t>
            </a:r>
            <a:r>
              <a:rPr lang="ru-RU" sz="3600" dirty="0" smtClean="0"/>
              <a:t>-сервер и </a:t>
            </a:r>
            <a:r>
              <a:rPr lang="en-US" sz="3600" dirty="0" err="1" smtClean="0">
                <a:latin typeface="EuroRoman" pitchFamily="2" charset="2"/>
              </a:rPr>
              <a:t>Tg</a:t>
            </a:r>
            <a:r>
              <a:rPr lang="ru-RU" sz="3600" dirty="0" smtClean="0"/>
              <a:t>-бот для АЗС</a:t>
            </a:r>
            <a:br>
              <a:rPr lang="ru-RU" sz="3600" dirty="0" smtClean="0"/>
            </a:br>
            <a:r>
              <a:rPr lang="ru-RU" sz="3600" dirty="0" smtClean="0"/>
              <a:t>по средствам языка </a:t>
            </a:r>
            <a:r>
              <a:rPr lang="en-US" sz="3600" dirty="0" smtClean="0">
                <a:latin typeface="EuroRoman" pitchFamily="2" charset="2"/>
              </a:rPr>
              <a:t>Python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88" y="5534004"/>
            <a:ext cx="2714612" cy="1323996"/>
          </a:xfrm>
        </p:spPr>
        <p:txBody>
          <a:bodyPr>
            <a:noAutofit/>
          </a:bodyPr>
          <a:lstStyle/>
          <a:p>
            <a:pPr algn="r"/>
            <a:r>
              <a:rPr lang="ru-RU" sz="1200" i="1" dirty="0" smtClean="0"/>
              <a:t>Руководитель:</a:t>
            </a:r>
            <a:endParaRPr lang="ru-RU" sz="1200" dirty="0" smtClean="0"/>
          </a:p>
          <a:p>
            <a:pPr algn="r"/>
            <a:r>
              <a:rPr lang="ru-RU" sz="1200" dirty="0" smtClean="0"/>
              <a:t> </a:t>
            </a:r>
            <a:r>
              <a:rPr lang="ru-RU" sz="1200" dirty="0" err="1" smtClean="0"/>
              <a:t>Любакова</a:t>
            </a:r>
            <a:r>
              <a:rPr lang="ru-RU" sz="1200" dirty="0" smtClean="0"/>
              <a:t> М. В.</a:t>
            </a:r>
          </a:p>
          <a:p>
            <a:pPr algn="r"/>
            <a:r>
              <a:rPr lang="ru-RU" sz="1200" i="1" dirty="0" smtClean="0"/>
              <a:t>Авторство:</a:t>
            </a:r>
            <a:endParaRPr lang="ru-RU" sz="1200" dirty="0" smtClean="0"/>
          </a:p>
          <a:p>
            <a:pPr algn="r"/>
            <a:r>
              <a:rPr lang="ru-RU" sz="1200" dirty="0" smtClean="0"/>
              <a:t>Овчинников Д. Д.</a:t>
            </a:r>
          </a:p>
          <a:p>
            <a:pPr algn="r"/>
            <a:r>
              <a:rPr lang="ru-RU" sz="1200" dirty="0" smtClean="0"/>
              <a:t>Сроки выполнения: 7-25 апреля 2024 г.</a:t>
            </a:r>
          </a:p>
          <a:p>
            <a:pPr algn="r"/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Tg</a:t>
            </a:r>
            <a:r>
              <a:rPr lang="en-US" dirty="0" smtClean="0"/>
              <a:t>-</a:t>
            </a:r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37141"/>
            <a:ext cx="8501122" cy="5778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pvsm.ru/images/2019/01/18/put-kurilshika-kak-voiti-v-professiyu-programmista-esli-ty-gumanitarii-9.png"/>
          <p:cNvPicPr>
            <a:picLocks noChangeAspect="1" noChangeArrowheads="1"/>
          </p:cNvPicPr>
          <p:nvPr/>
        </p:nvPicPr>
        <p:blipFill>
          <a:blip r:embed="rId2"/>
          <a:srcRect l="23364" r="20561"/>
          <a:stretch>
            <a:fillRect/>
          </a:stretch>
        </p:blipFill>
        <p:spPr bwMode="auto">
          <a:xfrm>
            <a:off x="4643438" y="928670"/>
            <a:ext cx="4286280" cy="569468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76" y="7142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Заключение по проделанной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8"/>
            <a:ext cx="4643470" cy="3286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Большинство целей мне</a:t>
            </a:r>
          </a:p>
          <a:p>
            <a:pPr>
              <a:buNone/>
            </a:pPr>
            <a:r>
              <a:rPr lang="ru-RU" sz="2400" dirty="0" smtClean="0"/>
              <a:t>удалось достичь, но</a:t>
            </a:r>
            <a:r>
              <a:rPr lang="en-US" sz="2400" dirty="0" smtClean="0"/>
              <a:t> </a:t>
            </a:r>
            <a:r>
              <a:rPr lang="ru-RU" sz="2400" dirty="0" smtClean="0"/>
              <a:t>всё-таки</a:t>
            </a:r>
          </a:p>
          <a:p>
            <a:pPr>
              <a:buNone/>
            </a:pPr>
            <a:r>
              <a:rPr lang="ru-RU" sz="2400" dirty="0" smtClean="0"/>
              <a:t>остались мелкие</a:t>
            </a:r>
            <a:r>
              <a:rPr lang="en-US" sz="2400" dirty="0" smtClean="0"/>
              <a:t> </a:t>
            </a:r>
            <a:r>
              <a:rPr lang="ru-RU" sz="2400" dirty="0" smtClean="0"/>
              <a:t>недостатки,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исправлением которых я</a:t>
            </a:r>
          </a:p>
          <a:p>
            <a:pPr>
              <a:buNone/>
            </a:pPr>
            <a:r>
              <a:rPr lang="ru-RU" sz="2400" dirty="0" smtClean="0"/>
              <a:t>займусь вместе с</a:t>
            </a:r>
            <a:r>
              <a:rPr lang="en-US" sz="2400" dirty="0" smtClean="0"/>
              <a:t> </a:t>
            </a:r>
            <a:r>
              <a:rPr lang="ru-RU" sz="2400" dirty="0" smtClean="0"/>
              <a:t>разработкой</a:t>
            </a:r>
          </a:p>
          <a:p>
            <a:pPr>
              <a:buNone/>
            </a:pPr>
            <a:r>
              <a:rPr lang="ru-RU" sz="2400" dirty="0" smtClean="0"/>
              <a:t>новых функций и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совершенствованием старых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4" y="7142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Немного о перспективах проекта…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Добавить:</a:t>
            </a:r>
            <a:endParaRPr lang="ru-RU" sz="1800" dirty="0" smtClean="0"/>
          </a:p>
          <a:p>
            <a:pPr lvl="1"/>
            <a:r>
              <a:rPr lang="ru-RU" dirty="0" smtClean="0"/>
              <a:t>Добавление фильтров по работе с таблицей и БД (Добавление фильтров колонки, получение информации о транзакциях отдельного </a:t>
            </a:r>
            <a:r>
              <a:rPr lang="ru-RU" dirty="0" err="1" smtClean="0"/>
              <a:t>аккаунта</a:t>
            </a:r>
            <a:r>
              <a:rPr lang="ru-RU" dirty="0" smtClean="0"/>
              <a:t> или с отдельной АЗС)</a:t>
            </a:r>
            <a:endParaRPr lang="ru-RU" sz="1800" dirty="0" smtClean="0"/>
          </a:p>
          <a:p>
            <a:pPr lvl="1"/>
            <a:r>
              <a:rPr lang="ru-RU" dirty="0" smtClean="0"/>
              <a:t>Удобную систему отслеживания состояния станции, а именно кодов ошибок и её состояния(</a:t>
            </a:r>
            <a:r>
              <a:rPr lang="ru-RU" dirty="0" err="1" smtClean="0"/>
              <a:t>онлайн</a:t>
            </a:r>
            <a:r>
              <a:rPr lang="ru-RU" dirty="0" smtClean="0"/>
              <a:t>/</a:t>
            </a:r>
            <a:r>
              <a:rPr lang="ru-RU" dirty="0" err="1" smtClean="0"/>
              <a:t>офлайн</a:t>
            </a:r>
            <a:r>
              <a:rPr lang="ru-RU" dirty="0" smtClean="0"/>
              <a:t>)</a:t>
            </a:r>
            <a:endParaRPr lang="ru-RU" sz="1800" dirty="0" smtClean="0"/>
          </a:p>
          <a:p>
            <a:pPr lvl="0"/>
            <a:r>
              <a:rPr lang="ru-RU" dirty="0" smtClean="0"/>
              <a:t>Усовершенствовать:</a:t>
            </a:r>
            <a:endParaRPr lang="ru-RU" sz="1800" dirty="0" smtClean="0"/>
          </a:p>
          <a:p>
            <a:pPr lvl="1"/>
            <a:r>
              <a:rPr lang="ru-RU" dirty="0" smtClean="0"/>
              <a:t>Систему редактора уровня доступа</a:t>
            </a:r>
            <a:endParaRPr lang="ru-RU" sz="1800" dirty="0" smtClean="0"/>
          </a:p>
          <a:p>
            <a:pPr lvl="1"/>
            <a:r>
              <a:rPr lang="ru-RU" dirty="0" smtClean="0"/>
              <a:t>Уровни доступа пользователей</a:t>
            </a:r>
            <a:endParaRPr lang="ru-RU" sz="1800" dirty="0" smtClean="0"/>
          </a:p>
          <a:p>
            <a:pPr lvl="1"/>
            <a:r>
              <a:rPr lang="ru-RU" dirty="0" smtClean="0"/>
              <a:t>Обработчик возможных ошибок</a:t>
            </a:r>
            <a:endParaRPr lang="ru-RU" sz="1800" dirty="0" smtClean="0"/>
          </a:p>
          <a:p>
            <a:pPr lvl="1"/>
            <a:r>
              <a:rPr lang="ru-RU" dirty="0" smtClean="0"/>
              <a:t>Сделать систему </a:t>
            </a:r>
            <a:r>
              <a:rPr lang="ru-RU" dirty="0" err="1" smtClean="0"/>
              <a:t>подгрузки</a:t>
            </a:r>
            <a:r>
              <a:rPr lang="ru-RU" dirty="0" smtClean="0"/>
              <a:t> файлов БД более универсальной</a:t>
            </a:r>
            <a:endParaRPr lang="ru-RU" sz="1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4" y="1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Немного юмора и поехали смотреть работу проекта</a:t>
            </a:r>
            <a:endParaRPr lang="ru-RU" dirty="0"/>
          </a:p>
        </p:txBody>
      </p:sp>
      <p:pic>
        <p:nvPicPr>
          <p:cNvPr id="2050" name="Picture 2" descr="https://avatars.dzeninfra.ru/get-zen_doc/4491962/pub_61e860548a4891364b2f6fe2_61e862d1ffe51956d6032ffe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7317"/>
            <a:ext cx="8572560" cy="4850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26" name="Picture 2" descr="https://www.funnyart.club/uploads/posts/2023-01/1674761345_www-funnyart-club-p-kazakhskie-prikoli-yumor-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572164" cy="5633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52" y="142860"/>
            <a:ext cx="2514560" cy="1143000"/>
          </a:xfrm>
        </p:spPr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5143488"/>
            <a:ext cx="7286676" cy="17145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1600" dirty="0" smtClean="0"/>
              <a:t>	</a:t>
            </a:r>
            <a:r>
              <a:rPr lang="ru-RU" sz="7200" dirty="0" smtClean="0"/>
              <a:t>В процессе разработки другого проекта возникла</a:t>
            </a:r>
          </a:p>
          <a:p>
            <a:pPr>
              <a:buNone/>
            </a:pPr>
            <a:r>
              <a:rPr lang="ru-RU" sz="7200" dirty="0" smtClean="0"/>
              <a:t>острая необходимость реализовать </a:t>
            </a:r>
            <a:r>
              <a:rPr lang="en-US" sz="7200" dirty="0" smtClean="0"/>
              <a:t>Web-</a:t>
            </a:r>
            <a:r>
              <a:rPr lang="ru-RU" sz="7200" dirty="0" smtClean="0"/>
              <a:t>сервер по</a:t>
            </a:r>
          </a:p>
          <a:p>
            <a:pPr>
              <a:buNone/>
            </a:pPr>
            <a:r>
              <a:rPr lang="ru-RU" sz="7200" dirty="0" smtClean="0"/>
              <a:t>работе с БД</a:t>
            </a:r>
            <a:r>
              <a:rPr lang="en-US" sz="7200" dirty="0" smtClean="0"/>
              <a:t>(</a:t>
            </a:r>
            <a:r>
              <a:rPr lang="ru-RU" sz="7200" dirty="0" smtClean="0"/>
              <a:t>идея о </a:t>
            </a:r>
            <a:r>
              <a:rPr lang="en-US" sz="7200" dirty="0" err="1" smtClean="0"/>
              <a:t>Tg</a:t>
            </a:r>
            <a:r>
              <a:rPr lang="en-US" sz="7200" dirty="0" smtClean="0"/>
              <a:t>-</a:t>
            </a:r>
            <a:r>
              <a:rPr lang="ru-RU" sz="7200" dirty="0" smtClean="0"/>
              <a:t>боте </a:t>
            </a:r>
            <a:r>
              <a:rPr lang="ru-RU" sz="7200" dirty="0" err="1" smtClean="0"/>
              <a:t>поялвилась</a:t>
            </a:r>
            <a:r>
              <a:rPr lang="ru-RU" sz="7200" dirty="0" smtClean="0"/>
              <a:t> в процессе</a:t>
            </a:r>
          </a:p>
          <a:p>
            <a:pPr>
              <a:buNone/>
            </a:pPr>
            <a:r>
              <a:rPr lang="ru-RU" sz="7200" dirty="0" smtClean="0"/>
              <a:t>разработки проекта</a:t>
            </a:r>
            <a:r>
              <a:rPr lang="en-US" sz="7200" dirty="0" smtClean="0"/>
              <a:t>)</a:t>
            </a:r>
            <a:endParaRPr lang="ru-RU" sz="7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Совсем немного о проекте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4" y="714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Обзор технологий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714488"/>
            <a:ext cx="4214842" cy="4143404"/>
          </a:xfrm>
        </p:spPr>
        <p:txBody>
          <a:bodyPr>
            <a:normAutofit/>
          </a:bodyPr>
          <a:lstStyle/>
          <a:p>
            <a:pPr lvl="0" algn="just"/>
            <a:r>
              <a:rPr lang="ru-RU" sz="2000" dirty="0" smtClean="0"/>
              <a:t>БД и работа с ней (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sqlalchemy</a:t>
            </a:r>
            <a:r>
              <a:rPr lang="ru-RU" sz="2000" dirty="0" smtClean="0"/>
              <a:t>.</a:t>
            </a:r>
            <a:r>
              <a:rPr lang="en-US" sz="2000" dirty="0" err="1" smtClean="0"/>
              <a:t>orm</a:t>
            </a:r>
            <a:r>
              <a:rPr lang="ru-RU" sz="2000" dirty="0" smtClean="0"/>
              <a:t>)</a:t>
            </a:r>
          </a:p>
          <a:p>
            <a:pPr lvl="0" algn="just"/>
            <a:r>
              <a:rPr lang="ru-RU" sz="2000" dirty="0" smtClean="0"/>
              <a:t>Обработчик </a:t>
            </a:r>
            <a:r>
              <a:rPr lang="en-US" sz="2000" dirty="0" smtClean="0"/>
              <a:t>HTML-</a:t>
            </a:r>
            <a:r>
              <a:rPr lang="ru-RU" sz="2000" dirty="0" smtClean="0"/>
              <a:t>форм (</a:t>
            </a:r>
            <a:r>
              <a:rPr lang="en-US" sz="2000" dirty="0" smtClean="0"/>
              <a:t>Flask</a:t>
            </a:r>
            <a:r>
              <a:rPr lang="ru-RU" sz="2000" dirty="0" smtClean="0"/>
              <a:t>)</a:t>
            </a:r>
          </a:p>
          <a:p>
            <a:pPr lvl="0" algn="just"/>
            <a:r>
              <a:rPr lang="en-US" sz="2000" dirty="0" smtClean="0"/>
              <a:t>Telegram-</a:t>
            </a:r>
            <a:r>
              <a:rPr lang="ru-RU" sz="2000" dirty="0" smtClean="0"/>
              <a:t>бот (</a:t>
            </a:r>
            <a:r>
              <a:rPr lang="ru-RU" sz="2000" dirty="0" err="1" smtClean="0"/>
              <a:t>telegram.ext</a:t>
            </a:r>
            <a:r>
              <a:rPr lang="ru-RU" sz="2000" dirty="0" smtClean="0"/>
              <a:t>)</a:t>
            </a:r>
          </a:p>
          <a:p>
            <a:pPr lvl="0" algn="just"/>
            <a:r>
              <a:rPr lang="ru-RU" sz="2000" dirty="0" smtClean="0"/>
              <a:t>Модуль </a:t>
            </a:r>
            <a:r>
              <a:rPr lang="en-US" sz="2000" dirty="0" smtClean="0"/>
              <a:t>CSV</a:t>
            </a:r>
            <a:r>
              <a:rPr lang="ru-RU" sz="2000" dirty="0" smtClean="0"/>
              <a:t> (</a:t>
            </a:r>
            <a:r>
              <a:rPr lang="en-US" sz="2000" dirty="0" err="1" smtClean="0"/>
              <a:t>csv</a:t>
            </a:r>
            <a:r>
              <a:rPr lang="ru-RU" sz="2000" dirty="0" smtClean="0"/>
              <a:t>) для работы с файлами БД</a:t>
            </a:r>
          </a:p>
          <a:p>
            <a:pPr lvl="0" algn="just"/>
            <a:r>
              <a:rPr lang="ru-RU" sz="2000" dirty="0" smtClean="0"/>
              <a:t>Обработчик запросов (</a:t>
            </a:r>
            <a:r>
              <a:rPr lang="en-US" sz="2000" dirty="0" smtClean="0"/>
              <a:t>requests</a:t>
            </a:r>
            <a:r>
              <a:rPr lang="ru-RU" sz="2000" dirty="0" smtClean="0"/>
              <a:t>)</a:t>
            </a:r>
          </a:p>
          <a:p>
            <a:pPr lvl="0" algn="just"/>
            <a:r>
              <a:rPr lang="ru-RU" sz="2000" dirty="0" smtClean="0"/>
              <a:t>Встроенные модули </a:t>
            </a:r>
            <a:r>
              <a:rPr lang="en-US" sz="2000" dirty="0" smtClean="0"/>
              <a:t>python (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, locale,  logging, </a:t>
            </a:r>
            <a:r>
              <a:rPr lang="en-US" sz="2000" dirty="0" err="1" smtClean="0"/>
              <a:t>os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0840" y="500043"/>
            <a:ext cx="3774564" cy="5572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52" y="1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Цели и задачи проекта.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6143668" cy="2714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3800" dirty="0" smtClean="0"/>
              <a:t>Цели и задачи:</a:t>
            </a:r>
          </a:p>
          <a:p>
            <a:pPr algn="just"/>
            <a:r>
              <a:rPr lang="ru-RU" sz="2800" dirty="0" smtClean="0"/>
              <a:t>Разработка </a:t>
            </a:r>
            <a:r>
              <a:rPr lang="ru-RU" sz="2800" dirty="0" smtClean="0"/>
              <a:t>сервера по средствам </a:t>
            </a:r>
            <a:r>
              <a:rPr lang="ru-RU" sz="2800" dirty="0" smtClean="0"/>
              <a:t>библиотеки </a:t>
            </a:r>
            <a:r>
              <a:rPr lang="ru-RU" sz="2800" dirty="0" err="1" smtClean="0"/>
              <a:t>Flask</a:t>
            </a:r>
            <a:endParaRPr lang="ru-RU" sz="2800" dirty="0" smtClean="0"/>
          </a:p>
          <a:p>
            <a:pPr algn="just"/>
            <a:r>
              <a:rPr lang="ru-RU" sz="2800" dirty="0" smtClean="0"/>
              <a:t>подключение к БД </a:t>
            </a:r>
          </a:p>
          <a:p>
            <a:pPr algn="just"/>
            <a:r>
              <a:rPr lang="ru-RU" sz="2800" dirty="0" smtClean="0"/>
              <a:t>обработка транзакций</a:t>
            </a:r>
          </a:p>
          <a:p>
            <a:pPr algn="just"/>
            <a:r>
              <a:rPr lang="ru-RU" sz="2800" dirty="0" smtClean="0"/>
              <a:t> визуализация данных от станций</a:t>
            </a:r>
          </a:p>
          <a:p>
            <a:pPr algn="just"/>
            <a:r>
              <a:rPr lang="ru-RU" sz="2800" dirty="0" smtClean="0"/>
              <a:t> отображение состояния станции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4286256"/>
            <a:ext cx="50006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Требования: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Интуитивно понятный интерфейс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Обработка запросов на получение данных из БД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Обратная связь пользователю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14" y="142860"/>
            <a:ext cx="8229600" cy="1143000"/>
          </a:xfrm>
        </p:spPr>
        <p:txBody>
          <a:bodyPr/>
          <a:lstStyle/>
          <a:p>
            <a:pPr algn="l"/>
            <a:r>
              <a:rPr lang="ru-RU" dirty="0" smtClean="0"/>
              <a:t>План действий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en-US" sz="2400" dirty="0" smtClean="0"/>
              <a:t>“</a:t>
            </a:r>
            <a:r>
              <a:rPr lang="ru-RU" sz="2400" dirty="0" smtClean="0"/>
              <a:t>костяк</a:t>
            </a:r>
            <a:r>
              <a:rPr lang="en-US" sz="2400" dirty="0" smtClean="0"/>
              <a:t>” web-</a:t>
            </a:r>
            <a:r>
              <a:rPr lang="ru-RU" sz="2400" dirty="0" smtClean="0"/>
              <a:t>сервера.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Подключить сервисы </a:t>
            </a:r>
            <a:r>
              <a:rPr lang="en-US" sz="2400" dirty="0" smtClean="0"/>
              <a:t>Bootstrap </a:t>
            </a:r>
            <a:r>
              <a:rPr lang="ru-RU" sz="2400" dirty="0" smtClean="0"/>
              <a:t>и </a:t>
            </a:r>
            <a:r>
              <a:rPr lang="ru-RU" sz="2400" dirty="0" err="1" smtClean="0"/>
              <a:t>Бд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Вывод данных на страничку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Разработка </a:t>
            </a:r>
            <a:r>
              <a:rPr lang="en-US" sz="2400" dirty="0" err="1" smtClean="0"/>
              <a:t>Tg</a:t>
            </a:r>
            <a:r>
              <a:rPr lang="en-US" sz="2400" dirty="0" smtClean="0"/>
              <a:t>-</a:t>
            </a:r>
            <a:r>
              <a:rPr lang="ru-RU" sz="2400" dirty="0" smtClean="0"/>
              <a:t>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Финальная редакция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Подведение итогов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  <p:pic>
        <p:nvPicPr>
          <p:cNvPr id="5122" name="Picture 2" descr="https://sun9-32.userapi.com/impf/c836723/v836723454/16a4a/72LiNhaxlmM.jpg?size=550x304&amp;quality=96&amp;sign=1919d2ae64c03ef38226eaf9d1d26591&amp;c_uniq_tag=gtV-WCXhRYRopvc9e1XBXc2M4cjxx1HSwuVd-_ti3dc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357562"/>
            <a:ext cx="4572032" cy="252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14810" y="5857892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Как и в любом другом проекте первые </a:t>
            </a:r>
          </a:p>
          <a:p>
            <a:r>
              <a:rPr lang="ru-RU" sz="2000" dirty="0" smtClean="0"/>
              <a:t>несколько часов ощущаются как-то так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Главная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429652" cy="429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Статистика за день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66818" cy="442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Статистика за неделю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631"/>
          <a:stretch>
            <a:fillRect/>
          </a:stretch>
        </p:blipFill>
        <p:spPr bwMode="auto">
          <a:xfrm>
            <a:off x="142844" y="1142984"/>
            <a:ext cx="8863842" cy="4520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за месяц</a:t>
            </a:r>
            <a:endParaRPr lang="ru-RU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715436" cy="442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286</Words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WEB-сервер и Tg-бот для АЗС по средствам языка Python</vt:lpstr>
      <vt:lpstr>Введение</vt:lpstr>
      <vt:lpstr>Обзор технологий</vt:lpstr>
      <vt:lpstr>Цели и задачи проекта. Требования</vt:lpstr>
      <vt:lpstr>План действий</vt:lpstr>
      <vt:lpstr>Главная</vt:lpstr>
      <vt:lpstr>Статистика за день</vt:lpstr>
      <vt:lpstr>Статистика за неделю</vt:lpstr>
      <vt:lpstr>Статистика за месяц</vt:lpstr>
      <vt:lpstr>Tg-бот</vt:lpstr>
      <vt:lpstr>Заключение по проделанной работе</vt:lpstr>
      <vt:lpstr>Немного о перспективах проекта…</vt:lpstr>
      <vt:lpstr>Немного юмора и поехали смотреть работу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WEB-сервер и Tg-бот для АЗС по средствам языка Python</dc:title>
  <dc:creator>PC_user</dc:creator>
  <cp:lastModifiedBy>PC_user</cp:lastModifiedBy>
  <cp:revision>5</cp:revision>
  <dcterms:created xsi:type="dcterms:W3CDTF">2024-04-25T18:40:41Z</dcterms:created>
  <dcterms:modified xsi:type="dcterms:W3CDTF">2024-04-25T19:18:09Z</dcterms:modified>
</cp:coreProperties>
</file>