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"/>
            <a:ext cx="7772400" cy="1142984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Yu Gothic UI" pitchFamily="34" charset="-128"/>
                <a:ea typeface="Yu Gothic UI" pitchFamily="34" charset="-128"/>
              </a:rPr>
              <a:t>Тетрис</a:t>
            </a:r>
            <a:endParaRPr lang="ru-RU" sz="48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16" y="5643578"/>
            <a:ext cx="2071670" cy="966806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Выполнили: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Розов Егор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Овчинников Денис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448"/>
          <a:stretch>
            <a:fillRect/>
          </a:stretch>
        </p:blipFill>
        <p:spPr bwMode="auto">
          <a:xfrm>
            <a:off x="2203455" y="1037106"/>
            <a:ext cx="4797437" cy="503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Разработка игры </a:t>
            </a:r>
            <a:r>
              <a:rPr lang="en-US" dirty="0" smtClean="0"/>
              <a:t>Tetris </a:t>
            </a:r>
            <a:r>
              <a:rPr lang="ru-RU" dirty="0" smtClean="0"/>
              <a:t>по средствам библиотеки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Должны быть реализованы такие моменты, как: 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начальный экран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 возможность поставить игру на паузу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 экран поражения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рекорд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Данный проект позволит углубиться в мир 90-х, ведь именно тогда была разработана эта игра(но об этом позже), улучшить свои навыки по работе с </a:t>
            </a:r>
            <a:r>
              <a:rPr lang="en-US" dirty="0" err="1" smtClean="0"/>
              <a:t>GitHUB</a:t>
            </a:r>
            <a:r>
              <a:rPr lang="ru-RU" dirty="0" smtClean="0"/>
              <a:t> </a:t>
            </a:r>
            <a:r>
              <a:rPr lang="ru-RU" dirty="0" smtClean="0"/>
              <a:t>и библиотекой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14"/>
            <a:ext cx="55721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Немного </a:t>
            </a:r>
            <a:br>
              <a:rPr lang="ru-RU" dirty="0" smtClean="0"/>
            </a:br>
            <a:r>
              <a:rPr lang="ru-RU" dirty="0" smtClean="0"/>
              <a:t>истории…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643314"/>
            <a:ext cx="8643966" cy="29289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200" dirty="0" smtClean="0"/>
              <a:t>		Игра </a:t>
            </a:r>
            <a:r>
              <a:rPr lang="ru-RU" sz="2200" dirty="0" smtClean="0"/>
              <a:t>в тетрис впервые была запрограммирована в 1985 году на территории бывшего Советского Союза Алексеем Пажитновым. Идея «Тетриса» родилась, когда Алексей наткнулся на детскую настольную игру «</a:t>
            </a:r>
            <a:r>
              <a:rPr lang="ru-RU" sz="2200" dirty="0" err="1" smtClean="0"/>
              <a:t>Пентамино</a:t>
            </a:r>
            <a:r>
              <a:rPr lang="ru-RU" sz="2200" dirty="0" smtClean="0"/>
              <a:t>». Смысл головоломки в том, чтобы сложить вместе несколько плоских фигурок, каждая из которых состоит из пяти одинаковых квадратов. Но в результате он упростил фигуры и назвал их </a:t>
            </a:r>
            <a:r>
              <a:rPr lang="ru-RU" sz="2200" dirty="0" err="1" smtClean="0"/>
              <a:t>тетрамино</a:t>
            </a:r>
            <a:r>
              <a:rPr lang="ru-RU" sz="2200" dirty="0" smtClean="0"/>
              <a:t> - отсюда взята первая часть названия игры </a:t>
            </a:r>
            <a:r>
              <a:rPr lang="en-US" sz="2200" dirty="0" smtClean="0"/>
              <a:t>“</a:t>
            </a:r>
            <a:r>
              <a:rPr lang="ru-RU" sz="2200" dirty="0" smtClean="0"/>
              <a:t>тетра</a:t>
            </a:r>
            <a:r>
              <a:rPr lang="en-US" sz="2200" dirty="0" smtClean="0"/>
              <a:t>”</a:t>
            </a:r>
            <a:endParaRPr lang="ru-RU" sz="2200" dirty="0"/>
          </a:p>
        </p:txBody>
      </p:sp>
      <p:pic>
        <p:nvPicPr>
          <p:cNvPr id="2050" name="Picture 2" descr="https://avatars.dzeninfra.ru/get-zen_doc/5257032/pub_62b94e137e9fd214cb6055d8_62b9520eb2da991587f6de35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85728"/>
            <a:ext cx="5143536" cy="3429024"/>
          </a:xfrm>
          <a:prstGeom prst="rect">
            <a:avLst/>
          </a:prstGeom>
          <a:noFill/>
        </p:spPr>
      </p:pic>
      <p:pic>
        <p:nvPicPr>
          <p:cNvPr id="6" name="Picture 4" descr="https://avatars.dzeninfra.ru/get-zen_doc/1101877/pub_63829bb17b1c976cc8cc4ae1_6382a8f37b1c976cc8cf52c9/scale_1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3071834" cy="2448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Зоны ответственности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Каждый из нас отвечал за собственный фронт работы, но если кому-то из нас требовалась помощь, мы не стеснялись и просили её. Таким образом количество работы уменьшилось в значительной степени.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как собственно работает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		При запуске программа считывает интерфейс из файла </a:t>
            </a:r>
            <a:r>
              <a:rPr lang="en-US" dirty="0" smtClean="0"/>
              <a:t>GI.txt</a:t>
            </a:r>
            <a:r>
              <a:rPr lang="ru-RU" dirty="0" smtClean="0"/>
              <a:t>, хранящегося в папке </a:t>
            </a:r>
            <a:r>
              <a:rPr lang="en-US" dirty="0" smtClean="0"/>
              <a:t>data. </a:t>
            </a:r>
            <a:r>
              <a:rPr lang="ru-RU" dirty="0" smtClean="0"/>
              <a:t>Далее создается матрица, которая по сути является игровым полем. Случайно генерируется фигура, которая, падая, запускает функцию проверки наличия заполненных клеток. Если клетки пусты, то фигура продолжает падать, а если же нет, то остается на месте. Каждые 10 сокращенных линий, уровень сложности повышается на 1, и время между передвижениями фигур уменьшается, тем самым делая игру сложнее. Время на каждом уровне также хранится в отдельном файле.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smtClean="0"/>
              <a:t>		Тестируя различные тетрисы, которые были в интернете, порой мы натыкались на очень неудобное управление, поэтому было решено назначит</a:t>
            </a:r>
            <a:r>
              <a:rPr lang="ru-RU" dirty="0" smtClean="0"/>
              <a:t>ь следующие функции на эти кнопки</a:t>
            </a:r>
            <a:r>
              <a:rPr lang="ru-RU" dirty="0" smtClean="0"/>
              <a:t>:</a:t>
            </a:r>
          </a:p>
          <a:p>
            <a:pPr marL="514350" indent="-514350"/>
            <a:r>
              <a:rPr lang="en-US" dirty="0" smtClean="0"/>
              <a:t>Space </a:t>
            </a:r>
            <a:r>
              <a:rPr lang="en-US" dirty="0" smtClean="0"/>
              <a:t>– </a:t>
            </a:r>
            <a:r>
              <a:rPr lang="ru-RU" dirty="0" smtClean="0"/>
              <a:t>запуск игры / продолжить</a:t>
            </a:r>
          </a:p>
          <a:p>
            <a:pPr marL="514350" indent="-514350"/>
            <a:r>
              <a:rPr lang="en-US" dirty="0" smtClean="0"/>
              <a:t>Esc </a:t>
            </a:r>
            <a:r>
              <a:rPr lang="en-US" dirty="0" smtClean="0"/>
              <a:t>– </a:t>
            </a:r>
            <a:r>
              <a:rPr lang="ru-RU" dirty="0" smtClean="0"/>
              <a:t>пауза / выйти</a:t>
            </a:r>
          </a:p>
          <a:p>
            <a:pPr marL="514350" indent="-514350"/>
            <a:r>
              <a:rPr lang="en-US" dirty="0" smtClean="0"/>
              <a:t>&lt;- </a:t>
            </a:r>
            <a:r>
              <a:rPr lang="en-US" dirty="0" smtClean="0"/>
              <a:t>-&gt;</a:t>
            </a:r>
            <a:r>
              <a:rPr lang="ru-RU" dirty="0" smtClean="0"/>
              <a:t> - движение вправо и влево</a:t>
            </a:r>
          </a:p>
          <a:p>
            <a:pPr marL="514350" indent="-514350"/>
            <a:r>
              <a:rPr lang="ru-RU" dirty="0" smtClean="0"/>
              <a:t>Стрелочка </a:t>
            </a:r>
            <a:r>
              <a:rPr lang="ru-RU" dirty="0" smtClean="0"/>
              <a:t>вниз – сдвиг фигуры на одно поле</a:t>
            </a:r>
          </a:p>
          <a:p>
            <a:pPr marL="514350" indent="-514350"/>
            <a:r>
              <a:rPr lang="ru-RU" dirty="0" smtClean="0"/>
              <a:t>Стрелочка </a:t>
            </a:r>
            <a:r>
              <a:rPr lang="ru-RU" dirty="0" smtClean="0"/>
              <a:t>вверх – поворот </a:t>
            </a:r>
            <a:r>
              <a:rPr lang="ru-RU" dirty="0" smtClean="0"/>
              <a:t>фигуры</a:t>
            </a:r>
            <a:r>
              <a:rPr lang="ru-RU" dirty="0" smtClean="0"/>
              <a:t>	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Кастомизация</a:t>
            </a:r>
            <a:r>
              <a:rPr lang="ru-RU" dirty="0" smtClean="0"/>
              <a:t> интерфейса и вида кубов самих </a:t>
            </a:r>
            <a:r>
              <a:rPr lang="ru-RU" dirty="0" smtClean="0"/>
              <a:t>фигур.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играть вдвоём с одного </a:t>
            </a:r>
            <a:r>
              <a:rPr lang="ru-RU" dirty="0" smtClean="0"/>
              <a:t>устройства.</a:t>
            </a:r>
          </a:p>
          <a:p>
            <a:r>
              <a:rPr lang="ru-RU" dirty="0" smtClean="0"/>
              <a:t>Добавление </a:t>
            </a:r>
            <a:r>
              <a:rPr lang="ru-RU" dirty="0" smtClean="0"/>
              <a:t>фонового изображения </a:t>
            </a:r>
            <a:r>
              <a:rPr lang="ru-RU" dirty="0" smtClean="0"/>
              <a:t>пользователем.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проделанной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игра </a:t>
            </a:r>
            <a:r>
              <a:rPr lang="en-US" dirty="0" smtClean="0"/>
              <a:t>Tetris</a:t>
            </a:r>
          </a:p>
          <a:p>
            <a:r>
              <a:rPr lang="ru-RU" dirty="0" smtClean="0"/>
              <a:t>Получено много, мы бы даже сказали очень много, опыта по работе с </a:t>
            </a:r>
            <a:r>
              <a:rPr lang="en-US" dirty="0" err="1" smtClean="0"/>
              <a:t>Git</a:t>
            </a:r>
            <a:r>
              <a:rPr lang="ru-RU" dirty="0" smtClean="0"/>
              <a:t>-</a:t>
            </a:r>
            <a:r>
              <a:rPr lang="ru-RU" dirty="0" err="1" smtClean="0"/>
              <a:t>ом</a:t>
            </a:r>
            <a:r>
              <a:rPr lang="ru-RU" dirty="0" smtClean="0"/>
              <a:t> и библиотекой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Уже имеются перспективы в работе над данным проектом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102</Words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Тетрис</vt:lpstr>
      <vt:lpstr>Цель проекта</vt:lpstr>
      <vt:lpstr>Обоснование проекта</vt:lpstr>
      <vt:lpstr>Немного  истории…</vt:lpstr>
      <vt:lpstr>Зоны ответственности</vt:lpstr>
      <vt:lpstr>Что как собственно работает</vt:lpstr>
      <vt:lpstr>Кнопки управления</vt:lpstr>
      <vt:lpstr>Перспективы проекта</vt:lpstr>
      <vt:lpstr>Результаты проделанной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PC_user</dc:creator>
  <cp:lastModifiedBy>PC_user</cp:lastModifiedBy>
  <cp:revision>6</cp:revision>
  <dcterms:created xsi:type="dcterms:W3CDTF">2024-01-18T12:31:26Z</dcterms:created>
  <dcterms:modified xsi:type="dcterms:W3CDTF">2024-01-18T19:36:31Z</dcterms:modified>
</cp:coreProperties>
</file>