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4" r:id="rId8"/>
    <p:sldId id="263"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D9285-191A-4C46-8A1A-1B824114E1FD}" v="162" dt="2021-12-13T18:23:24.458"/>
    <p1510:client id="{6137E17D-A6D5-C1FC-0934-B54D5BFBF530}" v="21" dt="2021-12-14T04:03:43.309"/>
    <p1510:client id="{BAFA6E5B-40FF-4F90-97C3-BAB154859577}" v="187" dt="2021-12-13T18:08:57.5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12/13/2021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12/13/2021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12/13/2021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12/13/2021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12/13/2021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12/13/2021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12/13/2021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dirty="0"/>
              <a:t>12/13/2021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t>12/13/2021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12/13/2021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3426-FED0-49DA-BE07-D77FEEDE245D}"/>
              </a:ext>
            </a:extLst>
          </p:cNvPr>
          <p:cNvSpPr>
            <a:spLocks noGrp="1"/>
          </p:cNvSpPr>
          <p:nvPr>
            <p:ph type="ctrTitle"/>
          </p:nvPr>
        </p:nvSpPr>
        <p:spPr/>
        <p:txBody>
          <a:bodyPr/>
          <a:lstStyle/>
          <a:p>
            <a:r>
              <a:rPr lang="en-IN"/>
              <a:t>Online Examination system</a:t>
            </a:r>
            <a:endParaRPr lang="en-US"/>
          </a:p>
        </p:txBody>
      </p:sp>
      <p:sp>
        <p:nvSpPr>
          <p:cNvPr id="3" name="Subtitle 2">
            <a:extLst>
              <a:ext uri="{FF2B5EF4-FFF2-40B4-BE49-F238E27FC236}">
                <a16:creationId xmlns:a16="http://schemas.microsoft.com/office/drawing/2014/main" id="{0B1FEAF2-25F8-42A5-9628-FE9E991414D2}"/>
              </a:ext>
            </a:extLst>
          </p:cNvPr>
          <p:cNvSpPr>
            <a:spLocks noGrp="1"/>
          </p:cNvSpPr>
          <p:nvPr>
            <p:ph type="subTitle" idx="1"/>
          </p:nvPr>
        </p:nvSpPr>
        <p:spPr>
          <a:xfrm>
            <a:off x="1371600" y="3632201"/>
            <a:ext cx="9448800" cy="2831192"/>
          </a:xfrm>
        </p:spPr>
        <p:txBody>
          <a:bodyPr>
            <a:normAutofit/>
          </a:bodyPr>
          <a:lstStyle/>
          <a:p>
            <a:r>
              <a:rPr lang="en-IN"/>
              <a:t>Guided By- Prof. </a:t>
            </a:r>
            <a:r>
              <a:rPr lang="en-IN" err="1"/>
              <a:t>Revati</a:t>
            </a:r>
            <a:r>
              <a:rPr lang="en-IN"/>
              <a:t> Raspayle</a:t>
            </a:r>
          </a:p>
          <a:p>
            <a:endParaRPr lang="en-IN"/>
          </a:p>
          <a:p>
            <a:r>
              <a:rPr lang="en-IN"/>
              <a:t>Presented By: </a:t>
            </a:r>
            <a:r>
              <a:rPr lang="en-IN" err="1"/>
              <a:t>Revati</a:t>
            </a:r>
            <a:r>
              <a:rPr lang="en-IN"/>
              <a:t> Chaudhari</a:t>
            </a:r>
          </a:p>
          <a:p>
            <a:r>
              <a:rPr lang="en-IN"/>
              <a:t>                         </a:t>
            </a:r>
            <a:r>
              <a:rPr lang="en-IN" err="1"/>
              <a:t>Atharv</a:t>
            </a:r>
            <a:r>
              <a:rPr lang="en-IN"/>
              <a:t> Patil</a:t>
            </a:r>
          </a:p>
          <a:p>
            <a:r>
              <a:rPr lang="en-IN"/>
              <a:t>                         Pranav Chavan</a:t>
            </a:r>
          </a:p>
          <a:p>
            <a:r>
              <a:rPr lang="en-IN"/>
              <a:t>                         Nikhil Mahajan</a:t>
            </a:r>
          </a:p>
          <a:p>
            <a:endParaRPr lang="en-IN"/>
          </a:p>
          <a:p>
            <a:endParaRPr lang="en-IN"/>
          </a:p>
          <a:p>
            <a:endParaRPr lang="en-US"/>
          </a:p>
        </p:txBody>
      </p:sp>
    </p:spTree>
    <p:extLst>
      <p:ext uri="{BB962C8B-B14F-4D97-AF65-F5344CB8AC3E}">
        <p14:creationId xmlns:p14="http://schemas.microsoft.com/office/powerpoint/2010/main" val="765269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184A-0C20-46F0-A20C-A7EA4EA5FC1E}"/>
              </a:ext>
            </a:extLst>
          </p:cNvPr>
          <p:cNvSpPr>
            <a:spLocks noGrp="1"/>
          </p:cNvSpPr>
          <p:nvPr>
            <p:ph type="title"/>
          </p:nvPr>
        </p:nvSpPr>
        <p:spPr>
          <a:xfrm>
            <a:off x="-74435" y="2823676"/>
            <a:ext cx="8754762" cy="1293028"/>
          </a:xfrm>
        </p:spPr>
        <p:txBody>
          <a:bodyPr>
            <a:normAutofit/>
          </a:bodyPr>
          <a:lstStyle/>
          <a:p>
            <a:r>
              <a:rPr lang="en-US" sz="6000" dirty="0"/>
              <a:t>Thank you:)</a:t>
            </a:r>
          </a:p>
        </p:txBody>
      </p:sp>
    </p:spTree>
    <p:extLst>
      <p:ext uri="{BB962C8B-B14F-4D97-AF65-F5344CB8AC3E}">
        <p14:creationId xmlns:p14="http://schemas.microsoft.com/office/powerpoint/2010/main" val="4025072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E9A5-EB3B-4F73-B652-7EBE95790029}"/>
              </a:ext>
            </a:extLst>
          </p:cNvPr>
          <p:cNvSpPr>
            <a:spLocks noGrp="1"/>
          </p:cNvSpPr>
          <p:nvPr>
            <p:ph type="title"/>
          </p:nvPr>
        </p:nvSpPr>
        <p:spPr>
          <a:xfrm>
            <a:off x="1669393" y="639315"/>
            <a:ext cx="8610600" cy="1293028"/>
          </a:xfrm>
        </p:spPr>
        <p:txBody>
          <a:bodyPr/>
          <a:lstStyle/>
          <a:p>
            <a:r>
              <a:rPr lang="en-IN"/>
              <a:t>Software requirement</a:t>
            </a:r>
            <a:endParaRPr lang="en-US"/>
          </a:p>
        </p:txBody>
      </p:sp>
      <p:sp>
        <p:nvSpPr>
          <p:cNvPr id="3" name="Content Placeholder 2">
            <a:extLst>
              <a:ext uri="{FF2B5EF4-FFF2-40B4-BE49-F238E27FC236}">
                <a16:creationId xmlns:a16="http://schemas.microsoft.com/office/drawing/2014/main" id="{BF9F44BE-64B2-4C3E-99AC-18328494B884}"/>
              </a:ext>
            </a:extLst>
          </p:cNvPr>
          <p:cNvSpPr>
            <a:spLocks noGrp="1"/>
          </p:cNvSpPr>
          <p:nvPr>
            <p:ph idx="1"/>
          </p:nvPr>
        </p:nvSpPr>
        <p:spPr/>
        <p:txBody>
          <a:bodyPr>
            <a:normAutofit/>
          </a:bodyPr>
          <a:lstStyle/>
          <a:p>
            <a:r>
              <a:rPr lang="en-IN"/>
              <a:t>Operating System</a:t>
            </a:r>
          </a:p>
          <a:p>
            <a:pPr marL="0" indent="0">
              <a:buNone/>
            </a:pPr>
            <a:r>
              <a:rPr lang="en-IN"/>
              <a:t>            Windows 8 and Others</a:t>
            </a:r>
          </a:p>
          <a:p>
            <a:r>
              <a:rPr lang="en-IN"/>
              <a:t>Front end</a:t>
            </a:r>
          </a:p>
          <a:p>
            <a:pPr marL="0" indent="0">
              <a:buNone/>
            </a:pPr>
            <a:r>
              <a:rPr lang="en-IN"/>
              <a:t>            HTML and Bootstrap </a:t>
            </a:r>
          </a:p>
          <a:p>
            <a:r>
              <a:rPr lang="en-IN"/>
              <a:t>Back End</a:t>
            </a:r>
          </a:p>
          <a:p>
            <a:pPr marL="0" indent="0">
              <a:buNone/>
            </a:pPr>
            <a:r>
              <a:rPr lang="en-IN"/>
              <a:t>            Python with Django and </a:t>
            </a:r>
            <a:r>
              <a:rPr lang="en-IN" err="1"/>
              <a:t>SQLlite</a:t>
            </a:r>
            <a:endParaRPr lang="en-IN"/>
          </a:p>
          <a:p>
            <a:r>
              <a:rPr lang="en-IN"/>
              <a:t>Browser</a:t>
            </a:r>
          </a:p>
          <a:p>
            <a:pPr marL="0" indent="0">
              <a:buNone/>
            </a:pPr>
            <a:r>
              <a:rPr lang="en-IN"/>
              <a:t>            Internet explorer, Google Chrome and EDGE.</a:t>
            </a:r>
          </a:p>
          <a:p>
            <a:pPr marL="0" indent="0">
              <a:buNone/>
            </a:pPr>
            <a:r>
              <a:rPr lang="en-IN"/>
              <a:t>    </a:t>
            </a:r>
          </a:p>
        </p:txBody>
      </p:sp>
    </p:spTree>
    <p:extLst>
      <p:ext uri="{BB962C8B-B14F-4D97-AF65-F5344CB8AC3E}">
        <p14:creationId xmlns:p14="http://schemas.microsoft.com/office/powerpoint/2010/main" val="198871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968B0-7B85-40FE-8C3F-F8B171A029F5}"/>
              </a:ext>
            </a:extLst>
          </p:cNvPr>
          <p:cNvSpPr>
            <a:spLocks noGrp="1"/>
          </p:cNvSpPr>
          <p:nvPr>
            <p:ph type="title"/>
          </p:nvPr>
        </p:nvSpPr>
        <p:spPr/>
        <p:txBody>
          <a:bodyPr/>
          <a:lstStyle/>
          <a:p>
            <a:r>
              <a:rPr lang="en-IN"/>
              <a:t>Hardware requirements</a:t>
            </a:r>
            <a:endParaRPr lang="en-US"/>
          </a:p>
        </p:txBody>
      </p:sp>
      <p:sp>
        <p:nvSpPr>
          <p:cNvPr id="3" name="Content Placeholder 2">
            <a:extLst>
              <a:ext uri="{FF2B5EF4-FFF2-40B4-BE49-F238E27FC236}">
                <a16:creationId xmlns:a16="http://schemas.microsoft.com/office/drawing/2014/main" id="{D297A7DB-6130-4B92-8611-81C46B376B9D}"/>
              </a:ext>
            </a:extLst>
          </p:cNvPr>
          <p:cNvSpPr>
            <a:spLocks noGrp="1"/>
          </p:cNvSpPr>
          <p:nvPr>
            <p:ph idx="1"/>
          </p:nvPr>
        </p:nvSpPr>
        <p:spPr/>
        <p:txBody>
          <a:bodyPr/>
          <a:lstStyle/>
          <a:p>
            <a:r>
              <a:rPr lang="en-IN"/>
              <a:t>Processor </a:t>
            </a:r>
          </a:p>
          <a:p>
            <a:pPr marL="0" indent="0">
              <a:buNone/>
            </a:pPr>
            <a:r>
              <a:rPr lang="en-IN"/>
              <a:t>           Intel i3 4thGen and Others</a:t>
            </a:r>
          </a:p>
          <a:p>
            <a:r>
              <a:rPr lang="en-IN"/>
              <a:t>Ram</a:t>
            </a:r>
          </a:p>
          <a:p>
            <a:pPr marL="0" indent="0">
              <a:buNone/>
            </a:pPr>
            <a:r>
              <a:rPr lang="en-IN"/>
              <a:t>           Minimum 2GB</a:t>
            </a:r>
          </a:p>
        </p:txBody>
      </p:sp>
    </p:spTree>
    <p:extLst>
      <p:ext uri="{BB962C8B-B14F-4D97-AF65-F5344CB8AC3E}">
        <p14:creationId xmlns:p14="http://schemas.microsoft.com/office/powerpoint/2010/main" val="96058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C2DC-2A4E-41D2-8989-F7A5B05148F9}"/>
              </a:ext>
            </a:extLst>
          </p:cNvPr>
          <p:cNvSpPr>
            <a:spLocks noGrp="1"/>
          </p:cNvSpPr>
          <p:nvPr>
            <p:ph type="title"/>
          </p:nvPr>
        </p:nvSpPr>
        <p:spPr/>
        <p:txBody>
          <a:bodyPr/>
          <a:lstStyle/>
          <a:p>
            <a:r>
              <a:rPr lang="en-IN"/>
              <a:t>Exam Module</a:t>
            </a:r>
            <a:endParaRPr lang="en-US"/>
          </a:p>
        </p:txBody>
      </p:sp>
      <p:sp>
        <p:nvSpPr>
          <p:cNvPr id="3" name="Content Placeholder 2">
            <a:extLst>
              <a:ext uri="{FF2B5EF4-FFF2-40B4-BE49-F238E27FC236}">
                <a16:creationId xmlns:a16="http://schemas.microsoft.com/office/drawing/2014/main" id="{F30A2EB8-0186-45D4-BF38-9D094BACD05E}"/>
              </a:ext>
            </a:extLst>
          </p:cNvPr>
          <p:cNvSpPr>
            <a:spLocks noGrp="1"/>
          </p:cNvSpPr>
          <p:nvPr>
            <p:ph idx="1"/>
          </p:nvPr>
        </p:nvSpPr>
        <p:spPr/>
        <p:txBody>
          <a:bodyPr/>
          <a:lstStyle/>
          <a:p>
            <a:r>
              <a:rPr lang="en-IN"/>
              <a:t>Examination process</a:t>
            </a:r>
          </a:p>
          <a:p>
            <a:pPr marL="457200" indent="-457200">
              <a:buFont typeface="+mj-lt"/>
              <a:buAutoNum type="arabicPeriod"/>
            </a:pPr>
            <a:r>
              <a:rPr lang="en-IN"/>
              <a:t>Login to online examination system</a:t>
            </a:r>
          </a:p>
          <a:p>
            <a:pPr marL="457200" indent="-457200">
              <a:buFont typeface="+mj-lt"/>
              <a:buAutoNum type="arabicPeriod"/>
            </a:pPr>
            <a:r>
              <a:rPr lang="en-IN"/>
              <a:t>Select the test</a:t>
            </a:r>
          </a:p>
          <a:p>
            <a:pPr marL="457200" indent="-457200">
              <a:buFont typeface="+mj-lt"/>
              <a:buAutoNum type="arabicPeriod"/>
            </a:pPr>
            <a:r>
              <a:rPr lang="en-IN"/>
              <a:t>Attend test</a:t>
            </a:r>
          </a:p>
          <a:p>
            <a:pPr marL="457200" indent="-457200">
              <a:buFont typeface="+mj-lt"/>
              <a:buAutoNum type="arabicPeriod"/>
            </a:pPr>
            <a:r>
              <a:rPr lang="en-IN"/>
              <a:t>Submit</a:t>
            </a:r>
          </a:p>
          <a:p>
            <a:r>
              <a:rPr lang="en-IN"/>
              <a:t>The form of question in test page</a:t>
            </a:r>
          </a:p>
          <a:p>
            <a:pPr marL="457200" indent="-457200">
              <a:buFont typeface="+mj-lt"/>
              <a:buAutoNum type="arabicPeriod"/>
            </a:pPr>
            <a:r>
              <a:rPr lang="en-IN"/>
              <a:t>Multiple choice question</a:t>
            </a:r>
            <a:endParaRPr lang="en-US"/>
          </a:p>
        </p:txBody>
      </p:sp>
    </p:spTree>
    <p:extLst>
      <p:ext uri="{BB962C8B-B14F-4D97-AF65-F5344CB8AC3E}">
        <p14:creationId xmlns:p14="http://schemas.microsoft.com/office/powerpoint/2010/main" val="4280209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2C83E-88B4-4ABE-9685-00C6E62A0482}"/>
              </a:ext>
            </a:extLst>
          </p:cNvPr>
          <p:cNvSpPr>
            <a:spLocks noGrp="1"/>
          </p:cNvSpPr>
          <p:nvPr>
            <p:ph type="title"/>
          </p:nvPr>
        </p:nvSpPr>
        <p:spPr>
          <a:xfrm>
            <a:off x="2895600" y="796970"/>
            <a:ext cx="8610600" cy="1293028"/>
          </a:xfrm>
        </p:spPr>
        <p:txBody>
          <a:bodyPr/>
          <a:lstStyle/>
          <a:p>
            <a:r>
              <a:rPr lang="en-IN"/>
              <a:t>Student Aspect</a:t>
            </a:r>
            <a:endParaRPr lang="en-US"/>
          </a:p>
        </p:txBody>
      </p:sp>
      <p:sp>
        <p:nvSpPr>
          <p:cNvPr id="3" name="Content Placeholder 2">
            <a:extLst>
              <a:ext uri="{FF2B5EF4-FFF2-40B4-BE49-F238E27FC236}">
                <a16:creationId xmlns:a16="http://schemas.microsoft.com/office/drawing/2014/main" id="{0706F5A2-7660-4958-8E95-B9FED86F0607}"/>
              </a:ext>
            </a:extLst>
          </p:cNvPr>
          <p:cNvSpPr>
            <a:spLocks noGrp="1"/>
          </p:cNvSpPr>
          <p:nvPr>
            <p:ph idx="1"/>
          </p:nvPr>
        </p:nvSpPr>
        <p:spPr/>
        <p:txBody>
          <a:bodyPr/>
          <a:lstStyle/>
          <a:p>
            <a:r>
              <a:rPr lang="en-IN"/>
              <a:t>Sign Up</a:t>
            </a:r>
          </a:p>
          <a:p>
            <a:r>
              <a:rPr lang="en-IN"/>
              <a:t>Logging into the system</a:t>
            </a:r>
          </a:p>
          <a:p>
            <a:r>
              <a:rPr lang="en-IN"/>
              <a:t>Selecting the test</a:t>
            </a:r>
          </a:p>
          <a:p>
            <a:r>
              <a:rPr lang="en-IN"/>
              <a:t>Appearing for the examination </a:t>
            </a:r>
          </a:p>
          <a:p>
            <a:r>
              <a:rPr lang="en-IN"/>
              <a:t>Printing the result at the end of the examination</a:t>
            </a:r>
            <a:endParaRPr lang="en-US"/>
          </a:p>
        </p:txBody>
      </p:sp>
    </p:spTree>
    <p:extLst>
      <p:ext uri="{BB962C8B-B14F-4D97-AF65-F5344CB8AC3E}">
        <p14:creationId xmlns:p14="http://schemas.microsoft.com/office/powerpoint/2010/main" val="91809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5BF2E-EFB2-47AB-AC03-471212BDAB70}"/>
              </a:ext>
            </a:extLst>
          </p:cNvPr>
          <p:cNvSpPr>
            <a:spLocks noGrp="1"/>
          </p:cNvSpPr>
          <p:nvPr>
            <p:ph type="title"/>
          </p:nvPr>
        </p:nvSpPr>
        <p:spPr/>
        <p:txBody>
          <a:bodyPr/>
          <a:lstStyle/>
          <a:p>
            <a:r>
              <a:rPr lang="en-IN"/>
              <a:t>Administrator aspect</a:t>
            </a:r>
            <a:endParaRPr lang="en-US"/>
          </a:p>
        </p:txBody>
      </p:sp>
      <p:sp>
        <p:nvSpPr>
          <p:cNvPr id="3" name="Content Placeholder 2">
            <a:extLst>
              <a:ext uri="{FF2B5EF4-FFF2-40B4-BE49-F238E27FC236}">
                <a16:creationId xmlns:a16="http://schemas.microsoft.com/office/drawing/2014/main" id="{A51A57B7-F382-48F1-90BF-01669F5A6BF1}"/>
              </a:ext>
            </a:extLst>
          </p:cNvPr>
          <p:cNvSpPr>
            <a:spLocks noGrp="1"/>
          </p:cNvSpPr>
          <p:nvPr>
            <p:ph idx="1"/>
          </p:nvPr>
        </p:nvSpPr>
        <p:spPr/>
        <p:txBody>
          <a:bodyPr vert="horz" lIns="91440" tIns="45720" rIns="91440" bIns="45720" rtlCol="0" anchor="t">
            <a:normAutofit/>
          </a:bodyPr>
          <a:lstStyle/>
          <a:p>
            <a:r>
              <a:rPr lang="en-IN"/>
              <a:t>Editing/Deleting/Creating the database.</a:t>
            </a:r>
          </a:p>
          <a:p>
            <a:r>
              <a:rPr lang="en-IN"/>
              <a:t>Logging into the system.</a:t>
            </a:r>
          </a:p>
          <a:p>
            <a:r>
              <a:rPr lang="en-IN"/>
              <a:t>Accepting registration .</a:t>
            </a:r>
          </a:p>
          <a:p>
            <a:r>
              <a:rPr lang="en-IN"/>
              <a:t>Creating the test.</a:t>
            </a:r>
          </a:p>
          <a:p>
            <a:r>
              <a:rPr lang="en-IN"/>
              <a:t>Posting questions in the above test.</a:t>
            </a:r>
          </a:p>
          <a:p>
            <a:r>
              <a:rPr lang="en-IN"/>
              <a:t>Posting multiple options to respective question.</a:t>
            </a:r>
          </a:p>
          <a:p>
            <a:r>
              <a:rPr lang="en-IN"/>
              <a:t>Marking correct answer within the given option. </a:t>
            </a:r>
            <a:endParaRPr lang="en-US"/>
          </a:p>
        </p:txBody>
      </p:sp>
    </p:spTree>
    <p:extLst>
      <p:ext uri="{BB962C8B-B14F-4D97-AF65-F5344CB8AC3E}">
        <p14:creationId xmlns:p14="http://schemas.microsoft.com/office/powerpoint/2010/main" val="284965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8B58-0F8B-463E-99FA-1D7CB814BDE6}"/>
              </a:ext>
            </a:extLst>
          </p:cNvPr>
          <p:cNvSpPr>
            <a:spLocks noGrp="1"/>
          </p:cNvSpPr>
          <p:nvPr>
            <p:ph type="title"/>
          </p:nvPr>
        </p:nvSpPr>
        <p:spPr/>
        <p:txBody>
          <a:bodyPr/>
          <a:lstStyle/>
          <a:p>
            <a:r>
              <a:rPr lang="en-IN"/>
              <a:t>HTML and bootstrap</a:t>
            </a:r>
            <a:endParaRPr lang="en-US"/>
          </a:p>
        </p:txBody>
      </p:sp>
      <p:sp>
        <p:nvSpPr>
          <p:cNvPr id="3" name="Content Placeholder 2">
            <a:extLst>
              <a:ext uri="{FF2B5EF4-FFF2-40B4-BE49-F238E27FC236}">
                <a16:creationId xmlns:a16="http://schemas.microsoft.com/office/drawing/2014/main" id="{F0BB444C-8B25-4B06-96EE-DAF0AED9E4D2}"/>
              </a:ext>
            </a:extLst>
          </p:cNvPr>
          <p:cNvSpPr>
            <a:spLocks noGrp="1"/>
          </p:cNvSpPr>
          <p:nvPr>
            <p:ph idx="1"/>
          </p:nvPr>
        </p:nvSpPr>
        <p:spPr/>
        <p:txBody>
          <a:bodyPr/>
          <a:lstStyle/>
          <a:p>
            <a:r>
              <a:rPr lang="en-US"/>
              <a:t>Hypertext Markup Language, a standardized system for tagging text files to achieve font, </a:t>
            </a:r>
            <a:r>
              <a:rPr lang="en-US" err="1"/>
              <a:t>colour</a:t>
            </a:r>
            <a:r>
              <a:rPr lang="en-US"/>
              <a:t>, graphic, and hyperlink effects on World Wide Web pages.</a:t>
            </a:r>
            <a:endParaRPr lang="en-IN"/>
          </a:p>
          <a:p>
            <a:r>
              <a:rPr lang="en-US"/>
              <a:t>Bootstrap is the most popular HTML, CSS and JavaScript framework for developing a responsive and mobile friendly website.</a:t>
            </a:r>
            <a:endParaRPr lang="en-IN"/>
          </a:p>
          <a:p>
            <a:r>
              <a:rPr lang="en-US"/>
              <a:t>It is a front-end framework used for easier and faster web development.</a:t>
            </a:r>
          </a:p>
        </p:txBody>
      </p:sp>
    </p:spTree>
    <p:extLst>
      <p:ext uri="{BB962C8B-B14F-4D97-AF65-F5344CB8AC3E}">
        <p14:creationId xmlns:p14="http://schemas.microsoft.com/office/powerpoint/2010/main" val="2359003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96C55-16F9-4523-A210-8B9BC4A7FC35}"/>
              </a:ext>
            </a:extLst>
          </p:cNvPr>
          <p:cNvSpPr>
            <a:spLocks noGrp="1"/>
          </p:cNvSpPr>
          <p:nvPr>
            <p:ph type="title"/>
          </p:nvPr>
        </p:nvSpPr>
        <p:spPr/>
        <p:txBody>
          <a:bodyPr/>
          <a:lstStyle/>
          <a:p>
            <a:r>
              <a:rPr lang="en-IN"/>
              <a:t>SQL</a:t>
            </a:r>
            <a:endParaRPr lang="en-US"/>
          </a:p>
        </p:txBody>
      </p:sp>
      <p:sp>
        <p:nvSpPr>
          <p:cNvPr id="3" name="Content Placeholder 2">
            <a:extLst>
              <a:ext uri="{FF2B5EF4-FFF2-40B4-BE49-F238E27FC236}">
                <a16:creationId xmlns:a16="http://schemas.microsoft.com/office/drawing/2014/main" id="{19BE2A42-5711-437E-80CB-187BAF7D0A9E}"/>
              </a:ext>
            </a:extLst>
          </p:cNvPr>
          <p:cNvSpPr>
            <a:spLocks noGrp="1"/>
          </p:cNvSpPr>
          <p:nvPr>
            <p:ph idx="1"/>
          </p:nvPr>
        </p:nvSpPr>
        <p:spPr>
          <a:xfrm>
            <a:off x="685800" y="1978317"/>
            <a:ext cx="10820400" cy="4024125"/>
          </a:xfrm>
        </p:spPr>
        <p:txBody>
          <a:bodyPr vert="horz" lIns="91440" tIns="45720" rIns="91440" bIns="45720" rtlCol="0" anchor="t">
            <a:normAutofit/>
          </a:bodyPr>
          <a:lstStyle/>
          <a:p>
            <a:r>
              <a:rPr lang="en-US" dirty="0"/>
              <a:t>To access a database, we use SQL statements.</a:t>
            </a:r>
            <a:r>
              <a:rPr lang="en-IN" dirty="0"/>
              <a:t> </a:t>
            </a:r>
            <a:r>
              <a:rPr lang="en-US" dirty="0"/>
              <a:t>The following SQL statement selects all records in a database table called “</a:t>
            </a:r>
            <a:r>
              <a:rPr lang="en-IN" dirty="0"/>
              <a:t>Students</a:t>
            </a:r>
            <a:r>
              <a:rPr lang="en-US" dirty="0"/>
              <a:t>“</a:t>
            </a:r>
            <a:endParaRPr lang="en-IN" dirty="0"/>
          </a:p>
          <a:p>
            <a:r>
              <a:rPr lang="en-US" dirty="0"/>
              <a:t>A database most often contains one or more tables.</a:t>
            </a:r>
            <a:r>
              <a:rPr lang="en-IN" dirty="0"/>
              <a:t> </a:t>
            </a:r>
            <a:r>
              <a:rPr lang="en-US" dirty="0"/>
              <a:t>Each table is identified by a name like “</a:t>
            </a:r>
            <a:r>
              <a:rPr lang="en-IN" dirty="0"/>
              <a:t>Students</a:t>
            </a:r>
            <a:r>
              <a:rPr lang="en-US" dirty="0"/>
              <a:t>" or “</a:t>
            </a:r>
            <a:r>
              <a:rPr lang="en-IN" dirty="0"/>
              <a:t>Exam</a:t>
            </a:r>
            <a:r>
              <a:rPr lang="en-US" dirty="0"/>
              <a:t>".</a:t>
            </a:r>
            <a:r>
              <a:rPr lang="en-IN" dirty="0"/>
              <a:t> </a:t>
            </a:r>
            <a:r>
              <a:rPr lang="en-US" dirty="0"/>
              <a:t>Below is a selection from a “</a:t>
            </a:r>
            <a:r>
              <a:rPr lang="en-IN" dirty="0"/>
              <a:t>Student</a:t>
            </a:r>
            <a:r>
              <a:rPr lang="en-US" dirty="0"/>
              <a:t>" table:</a:t>
            </a:r>
            <a:endParaRPr lang="en-IN" dirty="0"/>
          </a:p>
          <a:p>
            <a:endParaRPr lang="en-US"/>
          </a:p>
        </p:txBody>
      </p:sp>
      <p:pic>
        <p:nvPicPr>
          <p:cNvPr id="4" name="Picture 4">
            <a:extLst>
              <a:ext uri="{FF2B5EF4-FFF2-40B4-BE49-F238E27FC236}">
                <a16:creationId xmlns:a16="http://schemas.microsoft.com/office/drawing/2014/main" id="{E89B1065-8C71-4148-81A2-A4B093BC53CF}"/>
              </a:ext>
            </a:extLst>
          </p:cNvPr>
          <p:cNvPicPr>
            <a:picLocks noChangeAspect="1"/>
          </p:cNvPicPr>
          <p:nvPr/>
        </p:nvPicPr>
        <p:blipFill>
          <a:blip r:embed="rId2"/>
          <a:stretch>
            <a:fillRect/>
          </a:stretch>
        </p:blipFill>
        <p:spPr>
          <a:xfrm>
            <a:off x="685800" y="3816842"/>
            <a:ext cx="6656552" cy="2979847"/>
          </a:xfrm>
          <a:prstGeom prst="rect">
            <a:avLst/>
          </a:prstGeom>
        </p:spPr>
      </p:pic>
      <p:pic>
        <p:nvPicPr>
          <p:cNvPr id="5" name="Picture 5">
            <a:extLst>
              <a:ext uri="{FF2B5EF4-FFF2-40B4-BE49-F238E27FC236}">
                <a16:creationId xmlns:a16="http://schemas.microsoft.com/office/drawing/2014/main" id="{8A7EEA8D-E9AF-4A54-A668-A739BCD22126}"/>
              </a:ext>
            </a:extLst>
          </p:cNvPr>
          <p:cNvPicPr>
            <a:picLocks noChangeAspect="1"/>
          </p:cNvPicPr>
          <p:nvPr/>
        </p:nvPicPr>
        <p:blipFill>
          <a:blip r:embed="rId3"/>
          <a:stretch>
            <a:fillRect/>
          </a:stretch>
        </p:blipFill>
        <p:spPr>
          <a:xfrm>
            <a:off x="7342352" y="3816842"/>
            <a:ext cx="4554484" cy="807709"/>
          </a:xfrm>
          <a:prstGeom prst="rect">
            <a:avLst/>
          </a:prstGeom>
        </p:spPr>
      </p:pic>
    </p:spTree>
    <p:extLst>
      <p:ext uri="{BB962C8B-B14F-4D97-AF65-F5344CB8AC3E}">
        <p14:creationId xmlns:p14="http://schemas.microsoft.com/office/powerpoint/2010/main" val="2288097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9300-AA16-4FCC-8853-E1B7AE053D4C}"/>
              </a:ext>
            </a:extLst>
          </p:cNvPr>
          <p:cNvSpPr>
            <a:spLocks noGrp="1"/>
          </p:cNvSpPr>
          <p:nvPr>
            <p:ph type="title"/>
          </p:nvPr>
        </p:nvSpPr>
        <p:spPr/>
        <p:txBody>
          <a:bodyPr/>
          <a:lstStyle/>
          <a:p>
            <a:r>
              <a:rPr lang="en-IN"/>
              <a:t>DJANGO</a:t>
            </a:r>
            <a:endParaRPr lang="en-US"/>
          </a:p>
        </p:txBody>
      </p:sp>
      <p:sp>
        <p:nvSpPr>
          <p:cNvPr id="3" name="Content Placeholder 2">
            <a:extLst>
              <a:ext uri="{FF2B5EF4-FFF2-40B4-BE49-F238E27FC236}">
                <a16:creationId xmlns:a16="http://schemas.microsoft.com/office/drawing/2014/main" id="{31A9524E-1E66-45C7-9DDD-10EE386DE234}"/>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 Django is one of the free and open-source Python web frameworks. It allows users to build secure, clean and maintainable websites. It distinguishes itself among other frameworks because it is fast. It includes tons of packages, it is  scalable as well as versatile.</a:t>
            </a:r>
            <a:endParaRPr lang="en-US"/>
          </a:p>
          <a:p>
            <a:r>
              <a:rPr lang="en-IN"/>
              <a:t>The Django Template Engine allows us to create basic HTML templates for our data. This is a convenient way to generate HTML dynamically. We use template language for variables and basic logic that Django then uses to interpolate values inside HTML elements.</a:t>
            </a:r>
          </a:p>
          <a:p>
            <a:endParaRPr lang="en-IN"/>
          </a:p>
          <a:p>
            <a:endParaRPr lang="en-US"/>
          </a:p>
        </p:txBody>
      </p:sp>
    </p:spTree>
    <p:extLst>
      <p:ext uri="{BB962C8B-B14F-4D97-AF65-F5344CB8AC3E}">
        <p14:creationId xmlns:p14="http://schemas.microsoft.com/office/powerpoint/2010/main" val="1573827706"/>
      </p:ext>
    </p:extLst>
  </p:cSld>
  <p:clrMapOvr>
    <a:masterClrMapping/>
  </p:clrMapOvr>
</p:sld>
</file>

<file path=ppt/theme/theme1.xml><?xml version="1.0" encoding="utf-8"?>
<a:theme xmlns:a="http://schemas.openxmlformats.org/drawingml/2006/main" name="Vapou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Vapour Trail</vt:lpstr>
      <vt:lpstr>Online Examination system</vt:lpstr>
      <vt:lpstr>Software requirement</vt:lpstr>
      <vt:lpstr>Hardware requirements</vt:lpstr>
      <vt:lpstr>Exam Module</vt:lpstr>
      <vt:lpstr>Student Aspect</vt:lpstr>
      <vt:lpstr>Administrator aspect</vt:lpstr>
      <vt:lpstr>HTML and bootstrap</vt:lpstr>
      <vt:lpstr>SQL</vt:lpstr>
      <vt:lpstr>DJANGO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Examination system</dc:title>
  <dc:creator>Nikhil Mahajan</dc:creator>
  <cp:revision>15</cp:revision>
  <dcterms:created xsi:type="dcterms:W3CDTF">2021-12-13T07:37:09Z</dcterms:created>
  <dcterms:modified xsi:type="dcterms:W3CDTF">2021-12-14T04:17:30Z</dcterms:modified>
</cp:coreProperties>
</file>