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A105-50E2-6E48-803E-A9408FA46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21F52-32F7-A54F-AB45-5586205CC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7FCF-138C-F14C-848A-A153A922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0202D-7C98-8947-BEC8-A8EB29F6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D0CF5-BD3D-B940-B5EC-F1741038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66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1AAC-1E98-CE4C-A5A2-E00B8CA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C9D4E-646F-1D43-9149-5B1F6FAE2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3836-5769-4F48-A945-DE4667C2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4A4D-0233-674F-801D-59080A85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C13A-FC07-5D47-8684-30A4C11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275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D12F2-F7AB-604B-A422-D7994AF23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76CC5-51C8-B945-9EC2-F11D39D7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64B2-9FD1-8A44-9736-1E72EACF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E695-524F-D240-BC21-5F9FBBA8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FFA8-9263-B249-BED3-BF099F48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735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8383-2D83-864E-B183-D8F5D4B2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86DF-CC41-0143-8A1F-98BE7902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FE5E-FC07-104A-ABE5-1478578B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B25C-E0B3-1044-B027-3A76782D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CA8E-D6AC-6D40-A74F-BAFC056F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61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3A1C-59C9-C640-8720-30E997EC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C2EB-822E-BB4C-AE60-F9775B91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653EF-5A97-6F47-8294-CF42DE09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53E3-BAE9-F445-BE63-61A532E9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CCBA-8FA6-ED4A-91D8-F82AD35D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15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458E-C557-9547-A567-E29CE5A3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CA50-27FD-D04F-AA9C-3B678709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8DDFA-4222-A447-B967-B81374FB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83ECB-3CFA-3342-B672-C9449270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2DF05-26B2-C942-983F-04A991D3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7414A-F9B1-DF4A-92C7-09C53FFC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69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9BE0-3CD2-D744-93DC-D2905457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6923B-8C2E-0A44-BB7D-A3BFE323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15D77-FC5D-A241-B008-A30416CDD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188E0-CA71-3348-BAFE-6A0C83CF3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FDE4A-86E1-6B4D-B029-A5AC9F957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4EE2A-0D2D-9748-844B-EE1B679A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63AD1-EEA6-A043-914B-6AC7137C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32C10-547D-9E4B-A6A9-B255834C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282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79D5-771B-F842-91C2-5F93D8C0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C2795-DD49-4B45-BB47-6969A9FD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69FC2-B12D-3F43-8210-84362EF6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EEC1-0611-F048-A996-F93E2EFD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764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11009-E31F-F649-A551-367A85DA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650AF-D9AE-3342-BA19-BA45011B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22FF-AC05-8B49-9A81-C4205D81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177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D8B8-97DE-3148-BFB5-05D38CDF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FCE7-80B9-4F4F-A333-66B0792D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7644-47A5-E247-9A94-B47CB812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6C0AD-59EF-B549-B66B-391E2F3D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63632-EEB9-B046-9B3C-0D3EBF2C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AE84E-8597-0345-8DCB-FEE4474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835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0A3D-6EC9-DD47-8D60-C362E373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1BE3D-06E8-D94D-92EC-9D3F8C9EB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43930-5D4A-1A49-99DA-1FDFFC45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BA683-FE2F-2F4C-9429-90C9B7F6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85F76-81B2-7647-90B2-C1DE6E08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71E60-54C6-0542-977A-827ACC53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845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7BCF4-3354-DA4D-8966-3333813E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EB94-29A1-4D43-BB0F-333FEBCB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7EB88-52F9-BD49-BEB0-B9B8E236E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E73A-A2B1-FD45-A04F-C9AA8EC6771C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9BBE-1699-B345-AAD7-870095E6A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F454-28DC-1F42-BEAA-61CC0C837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9592-DB1B-6945-A4DC-DD126F32F14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13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427688-FBB7-FB4D-BA1B-8CFDE6874D0D}"/>
              </a:ext>
            </a:extLst>
          </p:cNvPr>
          <p:cNvCxnSpPr>
            <a:cxnSpLocks/>
          </p:cNvCxnSpPr>
          <p:nvPr/>
        </p:nvCxnSpPr>
        <p:spPr>
          <a:xfrm>
            <a:off x="6246685" y="0"/>
            <a:ext cx="0" cy="553777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A7602A-015B-3C4A-8AEE-D297A022B4CE}"/>
              </a:ext>
            </a:extLst>
          </p:cNvPr>
          <p:cNvSpPr txBox="1"/>
          <p:nvPr/>
        </p:nvSpPr>
        <p:spPr>
          <a:xfrm>
            <a:off x="2434975" y="102743"/>
            <a:ext cx="117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Phase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85A8A-2192-6D42-814A-26F11E48E03E}"/>
              </a:ext>
            </a:extLst>
          </p:cNvPr>
          <p:cNvSpPr txBox="1"/>
          <p:nvPr/>
        </p:nvSpPr>
        <p:spPr>
          <a:xfrm>
            <a:off x="8205634" y="102744"/>
            <a:ext cx="127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Phase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506EF-FD9E-9546-8F2A-D6ADA385A5C9}"/>
              </a:ext>
            </a:extLst>
          </p:cNvPr>
          <p:cNvSpPr/>
          <p:nvPr/>
        </p:nvSpPr>
        <p:spPr>
          <a:xfrm>
            <a:off x="184935" y="873303"/>
            <a:ext cx="1315092" cy="1273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Trading Rules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44EFF-B15E-1C46-A599-4CAD0936648E}"/>
              </a:ext>
            </a:extLst>
          </p:cNvPr>
          <p:cNvSpPr/>
          <p:nvPr/>
        </p:nvSpPr>
        <p:spPr>
          <a:xfrm>
            <a:off x="184935" y="3912741"/>
            <a:ext cx="1315092" cy="1273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en-DE" dirty="0">
                <a:solidFill>
                  <a:schemeClr val="tx1"/>
                </a:solidFill>
              </a:rPr>
              <a:t>Rule</a:t>
            </a:r>
          </a:p>
          <a:p>
            <a:pPr algn="ctr"/>
            <a:r>
              <a:rPr lang="en-DE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5E35A0-C5C9-7940-9DE5-2748BA24D168}"/>
              </a:ext>
            </a:extLst>
          </p:cNvPr>
          <p:cNvSpPr/>
          <p:nvPr/>
        </p:nvSpPr>
        <p:spPr>
          <a:xfrm>
            <a:off x="1982914" y="1755167"/>
            <a:ext cx="3760331" cy="265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2C3EA-8C44-C943-8657-91EE37028317}"/>
              </a:ext>
            </a:extLst>
          </p:cNvPr>
          <p:cNvSpPr txBox="1"/>
          <p:nvPr/>
        </p:nvSpPr>
        <p:spPr>
          <a:xfrm>
            <a:off x="2866490" y="1818526"/>
            <a:ext cx="194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Testing Rules </a:t>
            </a:r>
          </a:p>
          <a:p>
            <a:pPr algn="ctr"/>
            <a:r>
              <a:rPr lang="en-DE" dirty="0"/>
              <a:t>for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D0CA2-94F4-CA4E-A944-A369E70AF949}"/>
              </a:ext>
            </a:extLst>
          </p:cNvPr>
          <p:cNvSpPr/>
          <p:nvPr/>
        </p:nvSpPr>
        <p:spPr>
          <a:xfrm>
            <a:off x="4555303" y="3429000"/>
            <a:ext cx="1071072" cy="83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Trading Simulation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BA629-F509-9340-B6E0-00697A7204CC}"/>
              </a:ext>
            </a:extLst>
          </p:cNvPr>
          <p:cNvSpPr/>
          <p:nvPr/>
        </p:nvSpPr>
        <p:spPr>
          <a:xfrm>
            <a:off x="2096792" y="3414443"/>
            <a:ext cx="1071072" cy="83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GA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6CF5A4-7146-924D-A637-6A3B9E052A9A}"/>
              </a:ext>
            </a:extLst>
          </p:cNvPr>
          <p:cNvCxnSpPr/>
          <p:nvPr/>
        </p:nvCxnSpPr>
        <p:spPr>
          <a:xfrm>
            <a:off x="3167864" y="3626776"/>
            <a:ext cx="138743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EC37CE-3C93-1240-B928-8D7C1EC12656}"/>
              </a:ext>
            </a:extLst>
          </p:cNvPr>
          <p:cNvCxnSpPr>
            <a:cxnSpLocks/>
          </p:cNvCxnSpPr>
          <p:nvPr/>
        </p:nvCxnSpPr>
        <p:spPr>
          <a:xfrm flipH="1">
            <a:off x="3167864" y="3993220"/>
            <a:ext cx="138743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9E54B-1F00-7B47-A627-E8E1A1722688}"/>
              </a:ext>
            </a:extLst>
          </p:cNvPr>
          <p:cNvSpPr txBox="1"/>
          <p:nvPr/>
        </p:nvSpPr>
        <p:spPr>
          <a:xfrm>
            <a:off x="3219233" y="3320688"/>
            <a:ext cx="138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Chromosome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111A1-D43A-B24B-AA57-B9F5855521DB}"/>
              </a:ext>
            </a:extLst>
          </p:cNvPr>
          <p:cNvSpPr txBox="1"/>
          <p:nvPr/>
        </p:nvSpPr>
        <p:spPr>
          <a:xfrm>
            <a:off x="3371633" y="3925149"/>
            <a:ext cx="138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Net Profit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3C3854-1A88-B845-ABC8-C6E2C8A99C85}"/>
              </a:ext>
            </a:extLst>
          </p:cNvPr>
          <p:cNvCxnSpPr>
            <a:cxnSpLocks/>
          </p:cNvCxnSpPr>
          <p:nvPr/>
        </p:nvCxnSpPr>
        <p:spPr>
          <a:xfrm>
            <a:off x="1500027" y="1946950"/>
            <a:ext cx="48288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5386DD-D414-2543-8741-88ACC020D044}"/>
              </a:ext>
            </a:extLst>
          </p:cNvPr>
          <p:cNvCxnSpPr>
            <a:cxnSpLocks/>
          </p:cNvCxnSpPr>
          <p:nvPr/>
        </p:nvCxnSpPr>
        <p:spPr>
          <a:xfrm>
            <a:off x="1500026" y="4097848"/>
            <a:ext cx="48288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9523898-CA1B-D842-9CE1-7F75EF96FD8D}"/>
              </a:ext>
            </a:extLst>
          </p:cNvPr>
          <p:cNvSpPr/>
          <p:nvPr/>
        </p:nvSpPr>
        <p:spPr>
          <a:xfrm>
            <a:off x="6971869" y="1765441"/>
            <a:ext cx="3760331" cy="265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A58FF-D0FE-ED45-B75D-9094FEC1C521}"/>
              </a:ext>
            </a:extLst>
          </p:cNvPr>
          <p:cNvSpPr txBox="1"/>
          <p:nvPr/>
        </p:nvSpPr>
        <p:spPr>
          <a:xfrm>
            <a:off x="7855445" y="1828800"/>
            <a:ext cx="194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Combining Rules using 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AB183D-2C25-C54D-AF1A-D88AE3FDF570}"/>
              </a:ext>
            </a:extLst>
          </p:cNvPr>
          <p:cNvSpPr/>
          <p:nvPr/>
        </p:nvSpPr>
        <p:spPr>
          <a:xfrm>
            <a:off x="9544258" y="3439274"/>
            <a:ext cx="1071072" cy="83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Trading </a:t>
            </a:r>
            <a:r>
              <a:rPr lang="en-DE" sz="1600">
                <a:solidFill>
                  <a:schemeClr val="tx1"/>
                </a:solidFill>
              </a:rPr>
              <a:t>Simulation Layer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506B81-248A-6B47-A633-5C3A7051EB7E}"/>
              </a:ext>
            </a:extLst>
          </p:cNvPr>
          <p:cNvSpPr/>
          <p:nvPr/>
        </p:nvSpPr>
        <p:spPr>
          <a:xfrm>
            <a:off x="7085747" y="3424717"/>
            <a:ext cx="1071072" cy="83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GA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E3711-3DCA-4040-92D4-2DEAAE5568C1}"/>
              </a:ext>
            </a:extLst>
          </p:cNvPr>
          <p:cNvCxnSpPr/>
          <p:nvPr/>
        </p:nvCxnSpPr>
        <p:spPr>
          <a:xfrm>
            <a:off x="8156819" y="3637050"/>
            <a:ext cx="138743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1E53FA-95AB-5D42-9D9A-D1BE30DEE2A9}"/>
              </a:ext>
            </a:extLst>
          </p:cNvPr>
          <p:cNvCxnSpPr>
            <a:cxnSpLocks/>
          </p:cNvCxnSpPr>
          <p:nvPr/>
        </p:nvCxnSpPr>
        <p:spPr>
          <a:xfrm flipH="1">
            <a:off x="8156819" y="4003494"/>
            <a:ext cx="138743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D8D46D-0EF0-114B-BE92-DF4A6346FF01}"/>
              </a:ext>
            </a:extLst>
          </p:cNvPr>
          <p:cNvSpPr txBox="1"/>
          <p:nvPr/>
        </p:nvSpPr>
        <p:spPr>
          <a:xfrm>
            <a:off x="8208188" y="3330962"/>
            <a:ext cx="138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Chromosome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B2C671-A102-574B-BD8D-628E165630C2}"/>
              </a:ext>
            </a:extLst>
          </p:cNvPr>
          <p:cNvSpPr txBox="1"/>
          <p:nvPr/>
        </p:nvSpPr>
        <p:spPr>
          <a:xfrm>
            <a:off x="8360588" y="3935423"/>
            <a:ext cx="138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Net Profit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24915C-F831-7A4E-A81B-CB68A4398497}"/>
              </a:ext>
            </a:extLst>
          </p:cNvPr>
          <p:cNvSpPr/>
          <p:nvPr/>
        </p:nvSpPr>
        <p:spPr>
          <a:xfrm>
            <a:off x="71919" y="0"/>
            <a:ext cx="11168009" cy="5537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801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 Fisichella</dc:creator>
  <cp:lastModifiedBy>Marco  Fisichella</cp:lastModifiedBy>
  <cp:revision>4</cp:revision>
  <dcterms:created xsi:type="dcterms:W3CDTF">2021-05-04T12:11:51Z</dcterms:created>
  <dcterms:modified xsi:type="dcterms:W3CDTF">2021-06-29T08:35:38Z</dcterms:modified>
</cp:coreProperties>
</file>