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8039654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8152052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237320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5661829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0206558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4046623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1087550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609577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447512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763861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18654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339428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589892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9967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8388139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24295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95425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792365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4019833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74699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8971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20833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73980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23214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12068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95626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569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58089156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85774" y="3173881"/>
            <a:ext cx="9982200"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rPr>
              <a:t>  VISHAL K</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a:t>
            </a:r>
            <a:r>
              <a:rPr lang="en-US" altLang="zh-CN" sz="2400" b="0" i="0" u="none" strike="noStrike" kern="0" cap="none" spc="0" baseline="0">
                <a:solidFill>
                  <a:srgbClr val="000000"/>
                </a:solidFill>
                <a:latin typeface="Calibri" pitchFamily="0" charset="0"/>
                <a:ea typeface="Calibri" pitchFamily="0" charset="0"/>
                <a:cs typeface="Calibri" pitchFamily="0" charset="0"/>
              </a:rPr>
              <a:t>312215566</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rPr>
              <a:t>patrician college of arts and science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526424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5855368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667068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50741207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139473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4551906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375496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094580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951771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370754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27415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805691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0896720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2024-09-10T05:18:30Z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