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6" r:id="rId12"/>
    <p:sldId id="273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EE0A-03EF-3243-8CB7-1BDEA98FC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575F9-E9CE-186A-D28D-5BFFCE022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8D04D-0D1C-1096-8480-C4E97F3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DE9FF-21CC-5ECB-022B-78AD7F1C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A5BE6-D8A3-4DD6-D458-BFB4CED1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7387-3CEF-1751-50A0-87C55369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CEBEC-F313-9BD7-0420-270CA36C7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F73C-D728-D775-4029-AE028D76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73836-3F18-D15E-DD36-685D83C3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BB218-F878-29C8-88F1-50F40927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0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F7B45-36E7-F4DE-0305-0737EAC71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24A0C-B5CB-8709-D75A-B4A2B773F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F7A54-1B68-4F80-0C0D-74D2ED94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ECC14-1A51-FA2F-CD75-A43CEBEE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6ABD8-D6E9-2203-6138-D9416168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7A8BE-A32B-7868-C70E-0DE99981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4DC3F-D56E-E218-F31E-2867D8B4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39519-7C93-5A6D-6395-D28CBA68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76BD0-6A23-0443-33F8-15BD5575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0FC19-706A-0BBE-023B-B4F2D063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1286C-D827-D2AD-989B-303C9049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37E9D-A0C4-1A5B-6BBF-A22EB353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9A2FB-F119-6C61-6758-D5844301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85AFF-9E9F-7550-E67E-F155F31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D08E9-908D-7DD4-1DBD-1DE138D0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5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D18A9-B688-AD22-38EC-D6A52CC6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7AC07-52C5-11B3-085D-A65A510A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FE9C7-C974-8D16-1764-0317C194F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26265-D972-FA97-2E7B-F133C238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8DF30-B784-7667-DA75-A77FF128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95A76-A64D-963B-64A2-BD3B472F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4CED8-4969-B584-F9D8-E49376DE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1702E-0455-5F20-3499-C7C5178E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1FB5A-401D-E03A-432F-39091D4D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609345-8CEC-8695-439D-E0354AAC2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123EA3-090F-07D0-705F-0E2AFD58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46CF0-88B8-361F-C347-612E2073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E1A8E-7BBC-858A-FA3D-A7DE5B23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277292-0F25-0F15-0A03-6AEAECDC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1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ECE62-CE08-29C0-EA2C-5239EF75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EB01F-ACDF-271F-B70B-C2314EAE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D3099A-3AE8-05B6-2031-932C758A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9557C3-4461-1513-4703-9C90B134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6278CF-5D3D-CB6A-0A58-F809DB19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6DE372-E693-6B1C-4622-56446B81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5C7D6-58A8-34A7-F1CE-7D953D5A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4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706E1-DC46-1FD3-B711-10637130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70E8-FF3E-C117-71D7-C94230D0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9A27B-F5C7-5800-AFF2-7784DEFE9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E7474-39DC-6142-692E-2F1356E6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82CD-61F0-B448-C798-11B9C652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FF638-D378-1832-A9DE-21C360FD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4C330-78BA-5AD3-BE0A-D72E8924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659B87-4F74-7407-3D0E-4CD217A6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8D4E1-99B6-8F6E-DD92-44FF92BC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B8C4F-6A76-F43A-DACC-CE3DB5C8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D3C30-65AF-44BB-AEBE-1ED0793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79E6A-35E0-F06F-3583-EFEADC67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0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9A6DD-4973-D114-58FF-DBE8A517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EB9A7-C220-173D-22C2-99D01AE5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C8411-1781-65E0-CE77-3A868CBAD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99F1-55EE-4DF9-B433-CEBC643C6DFC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450F1-28E3-CA10-A95D-222FFB1D7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04C92-B712-0327-35CE-C127A3AC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99CA-F449-4DBD-8F19-B55172DBA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5691304" y="1416107"/>
            <a:ext cx="463592" cy="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09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4488558" y="2563586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4523237" y="2486278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4523237" y="3148235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D3DBEE1F-68A2-25C0-B681-ED56D1B6AF53}"/>
              </a:ext>
            </a:extLst>
          </p:cNvPr>
          <p:cNvSpPr/>
          <p:nvPr/>
        </p:nvSpPr>
        <p:spPr>
          <a:xfrm>
            <a:off x="1262150" y="994510"/>
            <a:ext cx="2702381" cy="15690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到我这为止了</a:t>
            </a:r>
            <a:r>
              <a:rPr lang="en-US" altLang="zh-CN" dirty="0"/>
              <a:t>,</a:t>
            </a:r>
            <a:r>
              <a:rPr lang="zh-CN" altLang="en-US" dirty="0"/>
              <a:t>数据全部归我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820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2673998" y="2638780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2708677" y="2561472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2708677" y="32234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D3DBEE1F-68A2-25C0-B681-ED56D1B6AF53}"/>
              </a:ext>
            </a:extLst>
          </p:cNvPr>
          <p:cNvSpPr/>
          <p:nvPr/>
        </p:nvSpPr>
        <p:spPr>
          <a:xfrm>
            <a:off x="1262150" y="994510"/>
            <a:ext cx="2702381" cy="15690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到我这为止了</a:t>
            </a:r>
            <a:r>
              <a:rPr lang="en-US" altLang="zh-CN" dirty="0"/>
              <a:t>,</a:t>
            </a:r>
            <a:r>
              <a:rPr lang="zh-CN" altLang="en-US" dirty="0"/>
              <a:t>数据全部归我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513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8C60B-E74F-14BA-922D-B568103CB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4470430" y="2712422"/>
            <a:ext cx="463592" cy="639270"/>
          </a:xfrm>
          <a:prstGeom prst="rect">
            <a:avLst/>
          </a:prstGeom>
        </p:spPr>
      </p:pic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27E413AF-547E-B999-F79F-803BAC6C0103}"/>
              </a:ext>
            </a:extLst>
          </p:cNvPr>
          <p:cNvSpPr/>
          <p:nvPr/>
        </p:nvSpPr>
        <p:spPr>
          <a:xfrm>
            <a:off x="1262150" y="994510"/>
            <a:ext cx="2702381" cy="15690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我重新生成新的令牌出去循环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844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2673998" y="2789730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2708677" y="2712422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2708677" y="337437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8C60B-E74F-14BA-922D-B568103CB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4804112" y="2008414"/>
            <a:ext cx="463592" cy="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45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2673998" y="2789730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2708677" y="2712422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2708677" y="337437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8C60B-E74F-14BA-922D-B568103CB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5661937" y="1595720"/>
            <a:ext cx="463592" cy="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4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2673998" y="2789730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2708677" y="2712422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2708677" y="337437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8C60B-E74F-14BA-922D-B568103CB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6738178" y="1862758"/>
            <a:ext cx="463592" cy="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07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2673998" y="2789730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2708677" y="2712422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2708677" y="337437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8C60B-E74F-14BA-922D-B568103CB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7142780" y="2712422"/>
            <a:ext cx="463592" cy="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6694716" y="1836892"/>
            <a:ext cx="463592" cy="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8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7147870" y="2686556"/>
            <a:ext cx="463592" cy="639270"/>
          </a:xfrm>
          <a:prstGeom prst="rect">
            <a:avLst/>
          </a:prstGeom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E525B6D1-F7A0-ECAA-FA88-0CC1C7FA011A}"/>
              </a:ext>
            </a:extLst>
          </p:cNvPr>
          <p:cNvSpPr/>
          <p:nvPr/>
        </p:nvSpPr>
        <p:spPr>
          <a:xfrm>
            <a:off x="8417376" y="994511"/>
            <a:ext cx="2702381" cy="15690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我要发送数据到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2561498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7147870" y="2686556"/>
            <a:ext cx="463592" cy="639270"/>
          </a:xfrm>
          <a:prstGeom prst="rect">
            <a:avLst/>
          </a:prstGeom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E525B6D1-F7A0-ECAA-FA88-0CC1C7FA011A}"/>
              </a:ext>
            </a:extLst>
          </p:cNvPr>
          <p:cNvSpPr/>
          <p:nvPr/>
        </p:nvSpPr>
        <p:spPr>
          <a:xfrm>
            <a:off x="8417376" y="994511"/>
            <a:ext cx="2702381" cy="15690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我要发送数据到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主机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7182549" y="2609248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8135819" y="2789730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92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7147870" y="2686556"/>
            <a:ext cx="463592" cy="639270"/>
          </a:xfrm>
          <a:prstGeom prst="rect">
            <a:avLst/>
          </a:prstGeom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E525B6D1-F7A0-ECAA-FA88-0CC1C7FA011A}"/>
              </a:ext>
            </a:extLst>
          </p:cNvPr>
          <p:cNvSpPr/>
          <p:nvPr/>
        </p:nvSpPr>
        <p:spPr>
          <a:xfrm>
            <a:off x="8417376" y="994511"/>
            <a:ext cx="2702381" cy="15690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我要发送数据到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主机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7182549" y="2609248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7182549" y="3271205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45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6731491" y="3506308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6766170" y="3429000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6766170" y="4090957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91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5864204" y="3865537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5898883" y="3788229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5898883" y="4450186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54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5864204" y="3865537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5898883" y="3788229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5898883" y="4450186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EA46C351-EAFE-8623-2B0F-02212CFCA0A2}"/>
              </a:ext>
            </a:extLst>
          </p:cNvPr>
          <p:cNvSpPr/>
          <p:nvPr/>
        </p:nvSpPr>
        <p:spPr>
          <a:xfrm>
            <a:off x="6530065" y="4754026"/>
            <a:ext cx="2702381" cy="15690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嘿嘿</a:t>
            </a:r>
            <a:r>
              <a:rPr lang="en-US" altLang="zh-CN" dirty="0"/>
              <a:t>,</a:t>
            </a:r>
            <a:r>
              <a:rPr lang="zh-CN" altLang="en-US" dirty="0"/>
              <a:t>地址是我</a:t>
            </a:r>
            <a:r>
              <a:rPr lang="en-US" altLang="zh-CN" dirty="0"/>
              <a:t>,</a:t>
            </a:r>
            <a:r>
              <a:rPr lang="zh-CN" altLang="en-US" dirty="0"/>
              <a:t>复制一份数据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D503BD-1112-83C8-A47B-C56648FCAA74}"/>
              </a:ext>
            </a:extLst>
          </p:cNvPr>
          <p:cNvSpPr/>
          <p:nvPr/>
        </p:nvSpPr>
        <p:spPr>
          <a:xfrm>
            <a:off x="5254216" y="5331806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4C57F84-3F01-F424-AD83-2032BE0D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"/>
          <a:stretch/>
        </p:blipFill>
        <p:spPr>
          <a:xfrm>
            <a:off x="3137590" y="599680"/>
            <a:ext cx="5916819" cy="565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F2AE4B-4468-39AE-DCD8-1177AD94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2" t="2012" r="7810" b="2879"/>
          <a:stretch/>
        </p:blipFill>
        <p:spPr>
          <a:xfrm>
            <a:off x="4941712" y="3594889"/>
            <a:ext cx="463592" cy="63927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AD4A43-9846-539D-2419-D245488DF153}"/>
              </a:ext>
            </a:extLst>
          </p:cNvPr>
          <p:cNvSpPr/>
          <p:nvPr/>
        </p:nvSpPr>
        <p:spPr>
          <a:xfrm>
            <a:off x="4976391" y="3517581"/>
            <a:ext cx="394233" cy="154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7F01-A761-D112-0006-C15993B1F058}"/>
              </a:ext>
            </a:extLst>
          </p:cNvPr>
          <p:cNvSpPr/>
          <p:nvPr/>
        </p:nvSpPr>
        <p:spPr>
          <a:xfrm>
            <a:off x="4976391" y="4179538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720DE-B18C-9239-B272-AD20F6EDFE51}"/>
              </a:ext>
            </a:extLst>
          </p:cNvPr>
          <p:cNvSpPr/>
          <p:nvPr/>
        </p:nvSpPr>
        <p:spPr>
          <a:xfrm>
            <a:off x="5267704" y="5218929"/>
            <a:ext cx="394233" cy="63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5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宽屏</PresentationFormat>
  <Paragraphs>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Lsseni Sdderk</dc:creator>
  <cp:lastModifiedBy>Lsseni Sdderk</cp:lastModifiedBy>
  <cp:revision>1</cp:revision>
  <dcterms:created xsi:type="dcterms:W3CDTF">2023-09-19T14:45:43Z</dcterms:created>
  <dcterms:modified xsi:type="dcterms:W3CDTF">2023-09-19T15:16:51Z</dcterms:modified>
</cp:coreProperties>
</file>