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7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8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4"/>
    <p:sldMasterId id="2147483672" r:id="rId5"/>
    <p:sldMasterId id="2147483682" r:id="rId6"/>
    <p:sldMasterId id="2147483687" r:id="rId7"/>
    <p:sldMasterId id="2147483700" r:id="rId8"/>
    <p:sldMasterId id="2147483706" r:id="rId9"/>
    <p:sldMasterId id="2147483720" r:id="rId10"/>
    <p:sldMasterId id="2147483725" r:id="rId11"/>
  </p:sldMasterIdLst>
  <p:notesMasterIdLst>
    <p:notesMasterId r:id="rId13"/>
  </p:notesMasterIdLst>
  <p:handoutMasterIdLst>
    <p:handoutMasterId r:id="rId14"/>
  </p:handoutMasterIdLst>
  <p:sldIdLst>
    <p:sldId id="1510" r:id="rId12"/>
  </p:sldIdLst>
  <p:sldSz cx="9144000" cy="5143500" type="screen16x9"/>
  <p:notesSz cx="14355763" cy="9926638"/>
  <p:custDataLst>
    <p:tags r:id="rId15"/>
  </p:custDataLst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07ACB740-76C1-4CDA-8418-66AF3E0D2E12}">
          <p14:sldIdLst>
            <p14:sldId id="1510"/>
          </p14:sldIdLst>
        </p14:section>
        <p14:section name="Backups" id="{D810126B-E50F-454F-B287-B98F5DC8609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597" userDrawn="1">
          <p15:clr>
            <a:srgbClr val="A4A3A4"/>
          </p15:clr>
        </p15:guide>
        <p15:guide id="2" pos="24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erry Fraudet" initials="TF" lastIdx="5" clrIdx="0"/>
  <p:cmAuthor id="2" name="Lea" initials="L" lastIdx="1" clrIdx="1">
    <p:extLst>
      <p:ext uri="{19B8F6BF-5375-455C-9EA6-DF929625EA0E}">
        <p15:presenceInfo xmlns:p15="http://schemas.microsoft.com/office/powerpoint/2012/main" userId="Lea" providerId="None"/>
      </p:ext>
    </p:extLst>
  </p:cmAuthor>
  <p:cmAuthor id="3" name="NICOLAS CHEVALIER" initials="NC" lastIdx="1" clrIdx="2">
    <p:extLst>
      <p:ext uri="{19B8F6BF-5375-455C-9EA6-DF929625EA0E}">
        <p15:presenceInfo xmlns:p15="http://schemas.microsoft.com/office/powerpoint/2012/main" userId="0b620b125fcccd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C9AC"/>
    <a:srgbClr val="95C11F"/>
    <a:srgbClr val="ADD8F1"/>
    <a:srgbClr val="F39200"/>
    <a:srgbClr val="5FBFBB"/>
    <a:srgbClr val="FFE48F"/>
    <a:srgbClr val="FFDB69"/>
    <a:srgbClr val="9BBB59"/>
    <a:srgbClr val="00CC9B"/>
    <a:srgbClr val="275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D6102C-1975-4047-BBA8-CD10687C7971}" v="5" dt="2020-10-20T16:30:05.1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19" autoAdjust="0"/>
    <p:restoredTop sz="79864" autoAdjust="0"/>
  </p:normalViewPr>
  <p:slideViewPr>
    <p:cSldViewPr snapToGrid="0">
      <p:cViewPr varScale="1">
        <p:scale>
          <a:sx n="119" d="100"/>
          <a:sy n="119" d="100"/>
        </p:scale>
        <p:origin x="1023" y="72"/>
      </p:cViewPr>
      <p:guideLst>
        <p:guide orient="horz" pos="1597"/>
        <p:guide pos="2426"/>
      </p:guideLst>
    </p:cSldViewPr>
  </p:slideViewPr>
  <p:outlineViewPr>
    <p:cViewPr>
      <p:scale>
        <a:sx n="33" d="100"/>
        <a:sy n="33" d="100"/>
      </p:scale>
      <p:origin x="0" y="8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howGuides="1">
      <p:cViewPr varScale="1">
        <p:scale>
          <a:sx n="114" d="100"/>
          <a:sy n="114" d="100"/>
        </p:scale>
        <p:origin x="2376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5" Type="http://schemas.openxmlformats.org/officeDocument/2006/relationships/slideMaster" Target="slideMasters/slideMaster2.xml"/><Relationship Id="rId15" Type="http://schemas.openxmlformats.org/officeDocument/2006/relationships/tags" Target="tags/tag1.xml"/><Relationship Id="rId10" Type="http://schemas.openxmlformats.org/officeDocument/2006/relationships/slideMaster" Target="slideMasters/slideMaster7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l">
              <a:defRPr sz="18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8131610" y="0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r">
              <a:defRPr sz="1800"/>
            </a:lvl1pPr>
          </a:lstStyle>
          <a:p>
            <a:fld id="{9BFAC1C7-9E5D-4441-A8DE-D4FA72AEF22D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l">
              <a:defRPr sz="18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8131610" y="9428584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r">
              <a:defRPr sz="1800"/>
            </a:lvl1pPr>
          </a:lstStyle>
          <a:p>
            <a:fld id="{3549939F-CAB9-FE40-8FD3-31C143F5F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4252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l">
              <a:defRPr sz="18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8131610" y="0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r">
              <a:defRPr sz="1800"/>
            </a:lvl1pPr>
          </a:lstStyle>
          <a:p>
            <a:fld id="{6D15EC3C-BFA7-9E4C-BB13-BAA5658834CA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68738" y="744538"/>
            <a:ext cx="6618287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8751" tIns="69376" rIns="138751" bIns="69376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97545" y="4715155"/>
            <a:ext cx="12648142" cy="3116537"/>
          </a:xfrm>
          <a:prstGeom prst="rect">
            <a:avLst/>
          </a:prstGeom>
        </p:spPr>
        <p:txBody>
          <a:bodyPr vert="horz" lIns="138751" tIns="69376" rIns="138751" bIns="69376" rtlCol="0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l">
              <a:defRPr sz="18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8131610" y="9428584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r">
              <a:defRPr sz="1800"/>
            </a:lvl1pPr>
          </a:lstStyle>
          <a:p>
            <a:fld id="{5DEDB5E3-C477-CC4C-8674-BAC7A0562584}" type="slidenum">
              <a:rPr lang="fr-FR" smtClean="0"/>
              <a:t>‹N°›</a:t>
            </a:fld>
            <a:endParaRPr lang="fr-FR"/>
          </a:p>
        </p:txBody>
      </p:sp>
      <p:pic>
        <p:nvPicPr>
          <p:cNvPr id="9" name="Graphique 8" descr="Cible">
            <a:extLst>
              <a:ext uri="{FF2B5EF4-FFF2-40B4-BE49-F238E27FC236}">
                <a16:creationId xmlns:a16="http://schemas.microsoft.com/office/drawing/2014/main" id="{D55A4087-F0C7-4BFF-885C-5D4194568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133806"/>
            <a:ext cx="1914102" cy="992664"/>
          </a:xfrm>
          <a:prstGeom prst="rect">
            <a:avLst/>
          </a:prstGeom>
        </p:spPr>
      </p:pic>
      <p:sp>
        <p:nvSpPr>
          <p:cNvPr id="10" name="Espace réservé des commentaires 4">
            <a:extLst>
              <a:ext uri="{FF2B5EF4-FFF2-40B4-BE49-F238E27FC236}">
                <a16:creationId xmlns:a16="http://schemas.microsoft.com/office/drawing/2014/main" id="{9EA060DA-AD3F-4E58-9E10-24B2ED513D81}"/>
              </a:ext>
            </a:extLst>
          </p:cNvPr>
          <p:cNvSpPr txBox="1">
            <a:spLocks/>
          </p:cNvSpPr>
          <p:nvPr/>
        </p:nvSpPr>
        <p:spPr>
          <a:xfrm>
            <a:off x="1996306" y="8002211"/>
            <a:ext cx="10796666" cy="1162421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marL="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5610704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Importance to consider in a consolidated way features and enablers</a:t>
            </a:r>
            <a:endParaRPr lang="fr-FR" sz="1800" dirty="0"/>
          </a:p>
          <a:p>
            <a:r>
              <a:rPr lang="en-US" sz="1800" dirty="0"/>
              <a:t> </a:t>
            </a:r>
            <a:endParaRPr lang="fr-FR" sz="1800" dirty="0"/>
          </a:p>
          <a:p>
            <a:pPr lvl="0"/>
            <a:r>
              <a:rPr lang="en-US" sz="1800" dirty="0"/>
              <a:t>Consolidated backlog</a:t>
            </a:r>
            <a:endParaRPr lang="fr-FR" sz="1800" dirty="0"/>
          </a:p>
          <a:p>
            <a:r>
              <a:rPr lang="en-US" sz="1800" dirty="0"/>
              <a:t>Consolidated roadmap Just enough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DB5E3-C477-CC4C-8674-BAC7A056258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502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17Bib salut main angl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748"/>
          <a:stretch/>
        </p:blipFill>
        <p:spPr>
          <a:xfrm>
            <a:off x="0" y="0"/>
            <a:ext cx="308729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2234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rgbClr val="27509B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graphicFrame>
        <p:nvGraphicFramePr>
          <p:cNvPr id="11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86247098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2" name="Picture 2" descr="C:\Users\F299251\Pictures\Nouveau Logo MICHELIN\Michelin_G_Stacked_WhiteBG_0615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2385" y="222917"/>
            <a:ext cx="2021336" cy="118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6321" y="4227180"/>
            <a:ext cx="1813463" cy="938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907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2234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2569" y="4041138"/>
            <a:ext cx="1775673" cy="91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153" y="154662"/>
            <a:ext cx="2240866" cy="117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51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ctrTitle" hasCustomPrompt="1"/>
          </p:nvPr>
        </p:nvSpPr>
        <p:spPr>
          <a:xfrm>
            <a:off x="2596444" y="2058385"/>
            <a:ext cx="3951112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</a:t>
            </a:r>
            <a:br>
              <a:rPr lang="fr-FR"/>
            </a:br>
            <a:r>
              <a:rPr lang="fr-FR"/>
              <a:t>CHAPITRE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6" name="Image 5" descr="maincadre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3946" y="668868"/>
            <a:ext cx="3500054" cy="2042256"/>
          </a:xfrm>
          <a:prstGeom prst="rect">
            <a:avLst/>
          </a:prstGeom>
        </p:spPr>
      </p:pic>
      <p:pic>
        <p:nvPicPr>
          <p:cNvPr id="9" name="Image 8" descr="maincadre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2370673"/>
            <a:ext cx="3386571" cy="2547558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2569" y="4041138"/>
            <a:ext cx="1775673" cy="91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1970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4044244" y="2058385"/>
            <a:ext cx="3951112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</a:t>
            </a:r>
            <a:br>
              <a:rPr lang="fr-FR"/>
            </a:br>
            <a:r>
              <a:rPr lang="fr-FR"/>
              <a:t> CHAPITRE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 descr="Bib_Expression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3344331" cy="51435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2569" y="4041138"/>
            <a:ext cx="1775673" cy="91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72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1980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4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470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8631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rgbClr val="27509B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4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592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160513_mains_bibcoeur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2514600" y="2037915"/>
            <a:ext cx="4114800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</a:t>
            </a:r>
            <a:br>
              <a:rPr lang="fr-FR"/>
            </a:br>
            <a:r>
              <a:rPr lang="fr-FR"/>
              <a:t>CHAPITRE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931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811718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rgbClr val="27509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7509B"/>
              </a:buClr>
              <a:buFont typeface="Wingdings" charset="2"/>
              <a:buChar char=""/>
              <a:defRPr sz="2000" b="1" i="1" baseline="0">
                <a:solidFill>
                  <a:srgbClr val="27509B"/>
                </a:solidFill>
              </a:defRPr>
            </a:lvl1pPr>
            <a:lvl2pPr marL="742950" indent="-285750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rgbClr val="27509B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27509B"/>
              </a:buClr>
              <a:buFont typeface="Lucida Grande"/>
              <a:buChar char="▸"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27509B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26127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82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575628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E27339-EA36-444E-85CB-9D714C78FFAE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C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52" lvl="1"/>
            <a:endParaRPr lang="en-US" sz="1100" dirty="0">
              <a:latin typeface="Michelin Black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33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2234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5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0767536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2310" y="157119"/>
            <a:ext cx="2215108" cy="130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81141" y="4231898"/>
            <a:ext cx="1775673" cy="91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201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4D105E16-D5E1-4D64-AD26-C534546F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C347C-3775-4079-AA1B-58FA31717E2C}" type="datetimeFigureOut">
              <a:rPr lang="fr-FR"/>
              <a:pPr>
                <a:defRPr/>
              </a:pPr>
              <a:t>20/10/2020</a:t>
            </a:fld>
            <a:endParaRPr lang="fr-FR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3339C858-0B98-4BF3-A6B8-50A17A41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537F054D-EF34-49E3-BB68-1F0007EC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6B4C0-53F4-4027-BC6F-53D040BDEC7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005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17Bib salut main angl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748"/>
          <a:stretch/>
        </p:blipFill>
        <p:spPr>
          <a:xfrm>
            <a:off x="0" y="0"/>
            <a:ext cx="308729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2234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rgbClr val="27509B"/>
                </a:solidFill>
                <a:latin typeface="Michelin Black" pitchFamily="50" charset="0"/>
                <a:cs typeface="Arial"/>
              </a:defRPr>
            </a:lvl1pPr>
          </a:lstStyle>
          <a:p>
            <a:r>
              <a:rPr lang="fr-FR"/>
              <a:t>MERCI !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Picture 2" descr="C:\Users\F299251\Pictures\Nouveau Logo MICHELIN\Michelin_G_Stacked_WhiteBG_0615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94394" y="4046923"/>
            <a:ext cx="2021336" cy="118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1144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4044244" y="2267024"/>
            <a:ext cx="3951112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Black" pitchFamily="50" charset="0"/>
                <a:cs typeface="Arial"/>
              </a:defRPr>
            </a:lvl1pPr>
          </a:lstStyle>
          <a:p>
            <a:r>
              <a:rPr lang="fr-FR"/>
              <a:t>MERCI !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 descr="Bib_Expression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3344331" cy="5143500"/>
          </a:xfrm>
          <a:prstGeom prst="rect">
            <a:avLst/>
          </a:prstGeom>
        </p:spPr>
      </p:pic>
      <p:pic>
        <p:nvPicPr>
          <p:cNvPr id="6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7847" y="4038680"/>
            <a:ext cx="2049105" cy="1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8898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2604910" y="2267024"/>
            <a:ext cx="3951112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Black" pitchFamily="50" charset="0"/>
                <a:cs typeface="Arial"/>
              </a:defRPr>
            </a:lvl1pPr>
          </a:lstStyle>
          <a:p>
            <a:r>
              <a:rPr lang="fr-FR"/>
              <a:t>MERCI !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382" y="469687"/>
            <a:ext cx="5539619" cy="396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470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0005306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rgbClr val="27509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7509B"/>
              </a:buClr>
              <a:buFont typeface="Wingdings" charset="2"/>
              <a:buChar char=""/>
              <a:defRPr sz="2000" b="1" i="1" baseline="0">
                <a:solidFill>
                  <a:srgbClr val="27509B"/>
                </a:solidFill>
              </a:defRPr>
            </a:lvl1pPr>
            <a:lvl2pPr marL="742950" indent="-285750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rgbClr val="27509B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27509B"/>
              </a:buClr>
              <a:buFont typeface="Lucida Grande"/>
              <a:buChar char="▸"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27509B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598402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8522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10699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0043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rgbClr val="27509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7509B"/>
              </a:buClr>
              <a:buFont typeface="Wingdings" charset="2"/>
              <a:buChar char=""/>
              <a:defRPr sz="2000" b="1" i="1" baseline="0">
                <a:solidFill>
                  <a:srgbClr val="27509B"/>
                </a:solidFill>
              </a:defRPr>
            </a:lvl1pPr>
            <a:lvl2pPr marL="742950" indent="-285750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rgbClr val="27509B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27509B"/>
              </a:buClr>
              <a:buFont typeface="Lucida Grande"/>
              <a:buChar char="▸"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27509B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261270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820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57562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maincadre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3946" y="668868"/>
            <a:ext cx="3500054" cy="2042256"/>
          </a:xfrm>
          <a:prstGeom prst="rect">
            <a:avLst/>
          </a:prstGeom>
        </p:spPr>
      </p:pic>
      <p:pic>
        <p:nvPicPr>
          <p:cNvPr id="3" name="Image 2" descr="maincadre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2370673"/>
            <a:ext cx="3386571" cy="2547558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ctrTitle" hasCustomPrompt="1"/>
          </p:nvPr>
        </p:nvSpPr>
        <p:spPr>
          <a:xfrm>
            <a:off x="2596444" y="2058385"/>
            <a:ext cx="3951112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10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55455220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7847" y="4038680"/>
            <a:ext cx="2049105" cy="1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310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 simple (ble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843148" y="655309"/>
            <a:ext cx="7965127" cy="410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fr-FR" sz="1200" b="0" i="1" cap="small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en-US"/>
              <a:t>Sous-</a:t>
            </a:r>
            <a:r>
              <a:rPr lang="en-US" err="1"/>
              <a:t>titre</a:t>
            </a:r>
            <a:r>
              <a:rPr lang="en-US"/>
              <a:t> </a:t>
            </a:r>
            <a:r>
              <a:rPr lang="en-US" err="1"/>
              <a:t>ici</a:t>
            </a:r>
            <a:endParaRPr lang="en-US"/>
          </a:p>
        </p:txBody>
      </p:sp>
      <p:sp>
        <p:nvSpPr>
          <p:cNvPr id="14" name="Rectangle 4"/>
          <p:cNvSpPr/>
          <p:nvPr/>
        </p:nvSpPr>
        <p:spPr>
          <a:xfrm>
            <a:off x="0" y="-892"/>
            <a:ext cx="760151" cy="2146991"/>
          </a:xfrm>
          <a:custGeom>
            <a:avLst/>
            <a:gdLst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1330960 w 1330960"/>
              <a:gd name="connsiteY2" fmla="*/ 3759199 h 3759199"/>
              <a:gd name="connsiteX3" fmla="*/ 0 w 1330960"/>
              <a:gd name="connsiteY3" fmla="*/ 3759199 h 3759199"/>
              <a:gd name="connsiteX4" fmla="*/ 0 w 1330960"/>
              <a:gd name="connsiteY4" fmla="*/ 0 h 3759199"/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0 w 1330960"/>
              <a:gd name="connsiteY2" fmla="*/ 3759199 h 3759199"/>
              <a:gd name="connsiteX3" fmla="*/ 0 w 1330960"/>
              <a:gd name="connsiteY3" fmla="*/ 0 h 375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3759199">
                <a:moveTo>
                  <a:pt x="0" y="0"/>
                </a:moveTo>
                <a:lnTo>
                  <a:pt x="1330960" y="0"/>
                </a:lnTo>
                <a:lnTo>
                  <a:pt x="0" y="375919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80075" y="1330455"/>
            <a:ext cx="8443291" cy="3308219"/>
          </a:xfrm>
          <a:prstGeom prst="rect">
            <a:avLst/>
          </a:prstGeom>
        </p:spPr>
        <p:txBody>
          <a:bodyPr>
            <a:normAutofit/>
          </a:bodyPr>
          <a:lstStyle>
            <a:lvl1pPr marL="252413" indent="-252413">
              <a:buClr>
                <a:schemeClr val="bg2"/>
              </a:buClr>
              <a:buFontTx/>
              <a:buBlip>
                <a:blip r:embed="rId2"/>
              </a:buBlip>
              <a:defRPr sz="1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5475" indent="-266700">
              <a:buClr>
                <a:schemeClr val="tx2"/>
              </a:buClr>
              <a:buSzPct val="80000"/>
              <a:buFont typeface="Wingdings 3" panose="05040102010807070707" pitchFamily="18" charset="2"/>
              <a:buChar char=""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98525" indent="-273050">
              <a:buClr>
                <a:schemeClr val="accent2"/>
              </a:buClr>
              <a:buFont typeface="Arial" panose="020B0604020202020204" pitchFamily="34" charset="0"/>
              <a:buChar char="•"/>
              <a:defRPr sz="1600" i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Michelin" pitchFamily="50" charset="0"/>
              </a:defRPr>
            </a:lvl4pPr>
            <a:lvl5pPr>
              <a:defRPr>
                <a:latin typeface="Michelin" pitchFamily="50" charset="0"/>
              </a:defRPr>
            </a:lvl5pPr>
          </a:lstStyle>
          <a:p>
            <a:pPr lvl="0"/>
            <a:r>
              <a:rPr lang="en-US" noProof="0"/>
              <a:t>Cliquer pour modifier les styles du </a:t>
            </a:r>
            <a:r>
              <a:rPr lang="en-US" noProof="0" err="1"/>
              <a:t>texte</a:t>
            </a:r>
            <a:r>
              <a:rPr lang="en-US" noProof="0"/>
              <a:t> du masque</a:t>
            </a:r>
          </a:p>
          <a:p>
            <a:pPr lvl="1"/>
            <a:r>
              <a:rPr lang="en-US" noProof="0" err="1"/>
              <a:t>Deuxième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2"/>
            <a:r>
              <a:rPr lang="en-US" noProof="0" err="1"/>
              <a:t>Troisième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</p:txBody>
      </p:sp>
      <p:sp>
        <p:nvSpPr>
          <p:cNvPr id="31" name="Titre 1"/>
          <p:cNvSpPr>
            <a:spLocks noGrp="1"/>
          </p:cNvSpPr>
          <p:nvPr>
            <p:ph type="title" hasCustomPrompt="1"/>
          </p:nvPr>
        </p:nvSpPr>
        <p:spPr>
          <a:xfrm>
            <a:off x="828000" y="72000"/>
            <a:ext cx="7983491" cy="56838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800" b="1" i="0" cap="small" baseline="0">
                <a:solidFill>
                  <a:srgbClr val="D3277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la page</a:t>
            </a:r>
          </a:p>
        </p:txBody>
      </p:sp>
      <p:pic>
        <p:nvPicPr>
          <p:cNvPr id="7" name="Picture 3" descr="C:\Users\F299251\Documents\DGSI\LOGO\dgsi_2016-CMJN-F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8140" y="4600563"/>
            <a:ext cx="1160047" cy="54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 bwMode="auto">
          <a:xfrm>
            <a:off x="380075" y="4903559"/>
            <a:ext cx="536400" cy="1836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itchFamily="2" charset="2"/>
              <a:buNone/>
              <a:tabLst/>
            </a:pPr>
            <a:fld id="{597A8DCA-8F96-49CD-B4D5-7AC92F955860}" type="slidenum">
              <a:rPr kumimoji="0" lang="en-US" sz="600" u="none" strike="noStrike" kern="1200" cap="none" normalizeH="0" baseline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Tx/>
                <a:buFont typeface="Wingdings" pitchFamily="2" charset="2"/>
                <a:buNone/>
                <a:tabLst/>
              </a:pPr>
              <a:t>‹N°›</a:t>
            </a:fld>
            <a:endParaRPr kumimoji="0" lang="en-US" sz="600" u="none" strike="noStrike" kern="1200" cap="none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5030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rgbClr val="27509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7509B"/>
              </a:buClr>
              <a:buFont typeface="Wingdings" charset="2"/>
              <a:buChar char=""/>
              <a:defRPr sz="2000" b="1" i="1" baseline="0">
                <a:solidFill>
                  <a:srgbClr val="27509B"/>
                </a:solidFill>
              </a:defRPr>
            </a:lvl1pPr>
            <a:lvl2pPr marL="742950" indent="-285750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rgbClr val="27509B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27509B"/>
              </a:buClr>
              <a:buFont typeface="Lucida Grande"/>
              <a:buChar char="▸"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27509B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6754514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4387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7228980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 simple (ble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843148" y="655309"/>
            <a:ext cx="7965127" cy="410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fr-FR" sz="1200" b="0" i="1" cap="small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en-US"/>
              <a:t>Sous-</a:t>
            </a:r>
            <a:r>
              <a:rPr lang="en-US" err="1"/>
              <a:t>titre</a:t>
            </a:r>
            <a:r>
              <a:rPr lang="en-US"/>
              <a:t> </a:t>
            </a:r>
            <a:r>
              <a:rPr lang="en-US" err="1"/>
              <a:t>ici</a:t>
            </a:r>
            <a:endParaRPr lang="en-US"/>
          </a:p>
        </p:txBody>
      </p:sp>
      <p:sp>
        <p:nvSpPr>
          <p:cNvPr id="14" name="Rectangle 4"/>
          <p:cNvSpPr/>
          <p:nvPr/>
        </p:nvSpPr>
        <p:spPr>
          <a:xfrm>
            <a:off x="0" y="-892"/>
            <a:ext cx="760151" cy="2146991"/>
          </a:xfrm>
          <a:custGeom>
            <a:avLst/>
            <a:gdLst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1330960 w 1330960"/>
              <a:gd name="connsiteY2" fmla="*/ 3759199 h 3759199"/>
              <a:gd name="connsiteX3" fmla="*/ 0 w 1330960"/>
              <a:gd name="connsiteY3" fmla="*/ 3759199 h 3759199"/>
              <a:gd name="connsiteX4" fmla="*/ 0 w 1330960"/>
              <a:gd name="connsiteY4" fmla="*/ 0 h 3759199"/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0 w 1330960"/>
              <a:gd name="connsiteY2" fmla="*/ 3759199 h 3759199"/>
              <a:gd name="connsiteX3" fmla="*/ 0 w 1330960"/>
              <a:gd name="connsiteY3" fmla="*/ 0 h 375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3759199">
                <a:moveTo>
                  <a:pt x="0" y="0"/>
                </a:moveTo>
                <a:lnTo>
                  <a:pt x="1330960" y="0"/>
                </a:lnTo>
                <a:lnTo>
                  <a:pt x="0" y="375919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80075" y="1330455"/>
            <a:ext cx="8443291" cy="3308219"/>
          </a:xfrm>
          <a:prstGeom prst="rect">
            <a:avLst/>
          </a:prstGeom>
        </p:spPr>
        <p:txBody>
          <a:bodyPr>
            <a:normAutofit/>
          </a:bodyPr>
          <a:lstStyle>
            <a:lvl1pPr marL="252413" indent="-252413">
              <a:buClr>
                <a:schemeClr val="bg2"/>
              </a:buClr>
              <a:buFontTx/>
              <a:buBlip>
                <a:blip r:embed="rId2"/>
              </a:buBlip>
              <a:defRPr sz="1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5475" indent="-266700">
              <a:buClr>
                <a:schemeClr val="tx2"/>
              </a:buClr>
              <a:buSzPct val="80000"/>
              <a:buFont typeface="Wingdings 3" panose="05040102010807070707" pitchFamily="18" charset="2"/>
              <a:buChar char=""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98525" indent="-273050">
              <a:buClr>
                <a:schemeClr val="accent2"/>
              </a:buClr>
              <a:buFont typeface="Arial" panose="020B0604020202020204" pitchFamily="34" charset="0"/>
              <a:buChar char="•"/>
              <a:defRPr sz="1600" i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Michelin" pitchFamily="50" charset="0"/>
              </a:defRPr>
            </a:lvl4pPr>
            <a:lvl5pPr>
              <a:defRPr>
                <a:latin typeface="Michelin" pitchFamily="50" charset="0"/>
              </a:defRPr>
            </a:lvl5pPr>
          </a:lstStyle>
          <a:p>
            <a:pPr lvl="0"/>
            <a:r>
              <a:rPr lang="en-US" noProof="0"/>
              <a:t>Cliquer pour modifier les styles du </a:t>
            </a:r>
            <a:r>
              <a:rPr lang="en-US" noProof="0" err="1"/>
              <a:t>texte</a:t>
            </a:r>
            <a:r>
              <a:rPr lang="en-US" noProof="0"/>
              <a:t> du masque</a:t>
            </a:r>
          </a:p>
          <a:p>
            <a:pPr lvl="1"/>
            <a:r>
              <a:rPr lang="en-US" noProof="0" err="1"/>
              <a:t>Deuxième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2"/>
            <a:r>
              <a:rPr lang="en-US" noProof="0" err="1"/>
              <a:t>Troisième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</p:txBody>
      </p:sp>
      <p:sp>
        <p:nvSpPr>
          <p:cNvPr id="31" name="Titre 1"/>
          <p:cNvSpPr>
            <a:spLocks noGrp="1"/>
          </p:cNvSpPr>
          <p:nvPr>
            <p:ph type="title" hasCustomPrompt="1"/>
          </p:nvPr>
        </p:nvSpPr>
        <p:spPr>
          <a:xfrm>
            <a:off x="828000" y="72000"/>
            <a:ext cx="7983491" cy="56838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800" b="1" i="0" cap="small" baseline="0">
                <a:solidFill>
                  <a:srgbClr val="D3277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la page</a:t>
            </a:r>
          </a:p>
        </p:txBody>
      </p:sp>
      <p:pic>
        <p:nvPicPr>
          <p:cNvPr id="7" name="Picture 3" descr="C:\Users\F299251\Documents\DGSI\LOGO\dgsi_2016-CMJN-F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8140" y="4600563"/>
            <a:ext cx="1160047" cy="54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 bwMode="auto">
          <a:xfrm>
            <a:off x="380075" y="4903559"/>
            <a:ext cx="536400" cy="1836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itchFamily="2" charset="2"/>
              <a:buNone/>
              <a:tabLst/>
            </a:pPr>
            <a:fld id="{597A8DCA-8F96-49CD-B4D5-7AC92F955860}" type="slidenum">
              <a:rPr kumimoji="0" lang="en-US" sz="600" u="none" strike="noStrike" kern="1200" cap="none" normalizeH="0" baseline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Tx/>
                <a:buFont typeface="Wingdings" pitchFamily="2" charset="2"/>
                <a:buNone/>
                <a:tabLst/>
              </a:pPr>
              <a:t>‹N°›</a:t>
            </a:fld>
            <a:endParaRPr kumimoji="0" lang="en-US" sz="600" u="none" strike="noStrike" kern="1200" cap="none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147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rgbClr val="27509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7509B"/>
              </a:buClr>
              <a:buFont typeface="Wingdings" charset="2"/>
              <a:buChar char=""/>
              <a:defRPr sz="2000" b="1" i="1" baseline="0">
                <a:solidFill>
                  <a:srgbClr val="27509B"/>
                </a:solidFill>
              </a:defRPr>
            </a:lvl1pPr>
            <a:lvl2pPr marL="742950" indent="-285750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rgbClr val="27509B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27509B"/>
              </a:buClr>
              <a:buFont typeface="Lucida Grande"/>
              <a:buChar char="▸"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27509B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7360391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8740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8181154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4D105E16-D5E1-4D64-AD26-C534546F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C347C-3775-4079-AA1B-58FA31717E2C}" type="datetimeFigureOut">
              <a:rPr lang="fr-FR"/>
              <a:pPr>
                <a:defRPr/>
              </a:pPr>
              <a:t>20/10/2020</a:t>
            </a:fld>
            <a:endParaRPr lang="fr-FR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3339C858-0B98-4BF3-A6B8-50A17A41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537F054D-EF34-49E3-BB68-1F0007EC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6B4C0-53F4-4027-BC6F-53D040BDEC7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87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Bib_Expression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3344331" cy="5143500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4044244" y="2058385"/>
            <a:ext cx="3951112" cy="1120244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8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59366676"/>
              </p:ext>
            </p:extLst>
          </p:nvPr>
        </p:nvGraphicFramePr>
        <p:xfrm>
          <a:off x="-1" y="4970026"/>
          <a:ext cx="6604001" cy="180044"/>
        </p:xfrm>
        <a:graphic>
          <a:graphicData uri="http://schemas.openxmlformats.org/drawingml/2006/table">
            <a:tbl>
              <a:tblPr/>
              <a:tblGrid>
                <a:gridCol w="2469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34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2310" y="157119"/>
            <a:ext cx="2215108" cy="130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81141" y="4231898"/>
            <a:ext cx="1775673" cy="91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21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1980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5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23944539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09729" y="-109728"/>
            <a:ext cx="2073275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881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8631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rgbClr val="27509B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5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23944539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09729" y="-109728"/>
            <a:ext cx="2073275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996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160513_mains_bibcoeur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2455331" y="1927844"/>
            <a:ext cx="4114800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25476339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09729" y="-110363"/>
            <a:ext cx="2073275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289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S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4891"/>
          </a:p>
        </p:txBody>
      </p:sp>
    </p:spTree>
    <p:extLst>
      <p:ext uri="{BB962C8B-B14F-4D97-AF65-F5344CB8AC3E}">
        <p14:creationId xmlns:p14="http://schemas.microsoft.com/office/powerpoint/2010/main" val="414028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17Bib salut main angl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748"/>
          <a:stretch/>
        </p:blipFill>
        <p:spPr>
          <a:xfrm>
            <a:off x="0" y="0"/>
            <a:ext cx="308729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2234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rgbClr val="27509B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93675" y="4031358"/>
            <a:ext cx="1813463" cy="938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712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18.xml"/><Relationship Id="rId7" Type="http://schemas.openxmlformats.org/officeDocument/2006/relationships/vmlDrawing" Target="../drawings/vmlDrawing2.v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9.xml"/><Relationship Id="rId9" Type="http://schemas.openxmlformats.org/officeDocument/2006/relationships/oleObject" Target="../embeddings/oleObject2.bin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tags" Target="../tags/tag5.xml"/><Relationship Id="rId5" Type="http://schemas.openxmlformats.org/officeDocument/2006/relationships/vmlDrawing" Target="../drawings/vmlDrawing4.v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slideLayout" Target="../slideLayouts/slideLayout29.xml"/><Relationship Id="rId7" Type="http://schemas.openxmlformats.org/officeDocument/2006/relationships/tags" Target="../tags/tag7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vmlDrawing" Target="../drawings/vmlDrawing6.v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30.xml"/><Relationship Id="rId9" Type="http://schemas.openxmlformats.org/officeDocument/2006/relationships/image" Target="../media/image1.e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slideLayout" Target="../slideLayouts/slideLayout33.xml"/><Relationship Id="rId7" Type="http://schemas.openxmlformats.org/officeDocument/2006/relationships/tags" Target="../tags/tag9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vmlDrawing" Target="../drawings/vmlDrawing8.v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34.xml"/><Relationship Id="rId9" Type="http://schemas.openxmlformats.org/officeDocument/2006/relationships/image" Target="../media/image1.em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slideLayout" Target="../slideLayouts/slideLayout37.xml"/><Relationship Id="rId7" Type="http://schemas.openxmlformats.org/officeDocument/2006/relationships/tags" Target="../tags/tag1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vmlDrawing" Target="../drawings/vmlDrawing10.v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8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45471127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iapositive think-cell" r:id="rId12" imgW="270" imgH="270" progId="TCLayout.ActiveDocument.1">
                  <p:embed/>
                </p:oleObj>
              </mc:Choice>
              <mc:Fallback>
                <p:oleObj name="Diapositive think-cell" r:id="rId12" imgW="270" imgH="270" progId="TCLayout.ActiveDocument.1">
                  <p:embed/>
                  <p:pic>
                    <p:nvPicPr>
                      <p:cNvPr id="3" name="Objet 2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101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731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058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52991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iapositive think-cell" r:id="rId9" imgW="270" imgH="270" progId="TCLayout.ActiveDocument.1">
                  <p:embed/>
                </p:oleObj>
              </mc:Choice>
              <mc:Fallback>
                <p:oleObj name="Diapositive think-cell" r:id="rId9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857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732" r:id="rId4"/>
    <p:sldLayoutId id="2147483713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517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7" r:id="rId2"/>
    <p:sldLayoutId id="2147483693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96835391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Diapositive think-cell" r:id="rId7" imgW="270" imgH="270" progId="TCLayout.ActiveDocument.1">
                  <p:embed/>
                </p:oleObj>
              </mc:Choice>
              <mc:Fallback>
                <p:oleObj name="Diapositive think-cell" r:id="rId7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752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43739968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Diapositive think-cell" r:id="rId8" imgW="270" imgH="270" progId="TCLayout.ActiveDocument.1">
                  <p:embed/>
                </p:oleObj>
              </mc:Choice>
              <mc:Fallback>
                <p:oleObj name="Diapositive think-cell" r:id="rId8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857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Diapositive think-cell" r:id="rId8" imgW="270" imgH="270" progId="TCLayout.ActiveDocument.1">
                  <p:embed/>
                </p:oleObj>
              </mc:Choice>
              <mc:Fallback>
                <p:oleObj name="Diapositive think-cell" r:id="rId8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084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7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Diapositive think-cell" r:id="rId8" imgW="270" imgH="270" progId="TCLayout.ActiveDocument.1">
                  <p:embed/>
                </p:oleObj>
              </mc:Choice>
              <mc:Fallback>
                <p:oleObj name="Diapositive think-cell" r:id="rId8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777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35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ectangle 269"/>
          <p:cNvSpPr/>
          <p:nvPr/>
        </p:nvSpPr>
        <p:spPr>
          <a:xfrm rot="16200000">
            <a:off x="3181880" y="-3184713"/>
            <a:ext cx="1109324" cy="74730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7338369" y="1"/>
            <a:ext cx="1833758" cy="51435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EC366583-0323-46D3-8BB4-3AB2189EFCC8}"/>
              </a:ext>
            </a:extLst>
          </p:cNvPr>
          <p:cNvSpPr txBox="1"/>
          <p:nvPr/>
        </p:nvSpPr>
        <p:spPr>
          <a:xfrm>
            <a:off x="7756308" y="1234775"/>
            <a:ext cx="1013418" cy="3416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1" kern="0" dirty="0">
                <a:solidFill>
                  <a:srgbClr val="44546A"/>
                </a:solidFill>
                <a:latin typeface="Calibri"/>
              </a:rPr>
              <a:t>GLOBAL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1" kern="0" dirty="0">
                <a:solidFill>
                  <a:srgbClr val="44546A"/>
                </a:solidFill>
                <a:latin typeface="Calibri"/>
              </a:rPr>
              <a:t>OBSOLESCENCE</a:t>
            </a:r>
          </a:p>
        </p:txBody>
      </p:sp>
      <p:sp>
        <p:nvSpPr>
          <p:cNvPr id="103" name="Freeform 7">
            <a:extLst>
              <a:ext uri="{FF2B5EF4-FFF2-40B4-BE49-F238E27FC236}">
                <a16:creationId xmlns:a16="http://schemas.microsoft.com/office/drawing/2014/main" id="{90D594CA-5706-47AF-9AE6-9EDB2C21742D}"/>
              </a:ext>
            </a:extLst>
          </p:cNvPr>
          <p:cNvSpPr>
            <a:spLocks noEditPoints="1"/>
          </p:cNvSpPr>
          <p:nvPr/>
        </p:nvSpPr>
        <p:spPr bwMode="auto">
          <a:xfrm>
            <a:off x="8101481" y="935962"/>
            <a:ext cx="254212" cy="263109"/>
          </a:xfrm>
          <a:custGeom>
            <a:avLst/>
            <a:gdLst>
              <a:gd name="T0" fmla="*/ 13 w 64"/>
              <a:gd name="T1" fmla="*/ 45 h 67"/>
              <a:gd name="T2" fmla="*/ 13 w 64"/>
              <a:gd name="T3" fmla="*/ 63 h 67"/>
              <a:gd name="T4" fmla="*/ 9 w 64"/>
              <a:gd name="T5" fmla="*/ 67 h 67"/>
              <a:gd name="T6" fmla="*/ 5 w 64"/>
              <a:gd name="T7" fmla="*/ 67 h 67"/>
              <a:gd name="T8" fmla="*/ 1 w 64"/>
              <a:gd name="T9" fmla="*/ 63 h 67"/>
              <a:gd name="T10" fmla="*/ 1 w 64"/>
              <a:gd name="T11" fmla="*/ 45 h 67"/>
              <a:gd name="T12" fmla="*/ 5 w 64"/>
              <a:gd name="T13" fmla="*/ 41 h 67"/>
              <a:gd name="T14" fmla="*/ 9 w 64"/>
              <a:gd name="T15" fmla="*/ 41 h 67"/>
              <a:gd name="T16" fmla="*/ 13 w 64"/>
              <a:gd name="T17" fmla="*/ 45 h 67"/>
              <a:gd name="T18" fmla="*/ 26 w 64"/>
              <a:gd name="T19" fmla="*/ 26 h 67"/>
              <a:gd name="T20" fmla="*/ 22 w 64"/>
              <a:gd name="T21" fmla="*/ 26 h 67"/>
              <a:gd name="T22" fmla="*/ 18 w 64"/>
              <a:gd name="T23" fmla="*/ 30 h 67"/>
              <a:gd name="T24" fmla="*/ 18 w 64"/>
              <a:gd name="T25" fmla="*/ 63 h 67"/>
              <a:gd name="T26" fmla="*/ 22 w 64"/>
              <a:gd name="T27" fmla="*/ 67 h 67"/>
              <a:gd name="T28" fmla="*/ 26 w 64"/>
              <a:gd name="T29" fmla="*/ 67 h 67"/>
              <a:gd name="T30" fmla="*/ 30 w 64"/>
              <a:gd name="T31" fmla="*/ 63 h 67"/>
              <a:gd name="T32" fmla="*/ 30 w 64"/>
              <a:gd name="T33" fmla="*/ 30 h 67"/>
              <a:gd name="T34" fmla="*/ 26 w 64"/>
              <a:gd name="T35" fmla="*/ 26 h 67"/>
              <a:gd name="T36" fmla="*/ 43 w 64"/>
              <a:gd name="T37" fmla="*/ 32 h 67"/>
              <a:gd name="T38" fmla="*/ 39 w 64"/>
              <a:gd name="T39" fmla="*/ 32 h 67"/>
              <a:gd name="T40" fmla="*/ 35 w 64"/>
              <a:gd name="T41" fmla="*/ 36 h 67"/>
              <a:gd name="T42" fmla="*/ 35 w 64"/>
              <a:gd name="T43" fmla="*/ 63 h 67"/>
              <a:gd name="T44" fmla="*/ 39 w 64"/>
              <a:gd name="T45" fmla="*/ 67 h 67"/>
              <a:gd name="T46" fmla="*/ 43 w 64"/>
              <a:gd name="T47" fmla="*/ 67 h 67"/>
              <a:gd name="T48" fmla="*/ 47 w 64"/>
              <a:gd name="T49" fmla="*/ 63 h 67"/>
              <a:gd name="T50" fmla="*/ 47 w 64"/>
              <a:gd name="T51" fmla="*/ 36 h 67"/>
              <a:gd name="T52" fmla="*/ 43 w 64"/>
              <a:gd name="T53" fmla="*/ 32 h 67"/>
              <a:gd name="T54" fmla="*/ 60 w 64"/>
              <a:gd name="T55" fmla="*/ 18 h 67"/>
              <a:gd name="T56" fmla="*/ 56 w 64"/>
              <a:gd name="T57" fmla="*/ 18 h 67"/>
              <a:gd name="T58" fmla="*/ 52 w 64"/>
              <a:gd name="T59" fmla="*/ 22 h 67"/>
              <a:gd name="T60" fmla="*/ 52 w 64"/>
              <a:gd name="T61" fmla="*/ 63 h 67"/>
              <a:gd name="T62" fmla="*/ 56 w 64"/>
              <a:gd name="T63" fmla="*/ 67 h 67"/>
              <a:gd name="T64" fmla="*/ 60 w 64"/>
              <a:gd name="T65" fmla="*/ 67 h 67"/>
              <a:gd name="T66" fmla="*/ 64 w 64"/>
              <a:gd name="T67" fmla="*/ 63 h 67"/>
              <a:gd name="T68" fmla="*/ 64 w 64"/>
              <a:gd name="T69" fmla="*/ 22 h 67"/>
              <a:gd name="T70" fmla="*/ 60 w 64"/>
              <a:gd name="T71" fmla="*/ 18 h 67"/>
              <a:gd name="T72" fmla="*/ 21 w 64"/>
              <a:gd name="T73" fmla="*/ 13 h 67"/>
              <a:gd name="T74" fmla="*/ 41 w 64"/>
              <a:gd name="T75" fmla="*/ 27 h 67"/>
              <a:gd name="T76" fmla="*/ 58 w 64"/>
              <a:gd name="T77" fmla="*/ 5 h 67"/>
              <a:gd name="T78" fmla="*/ 60 w 64"/>
              <a:gd name="T79" fmla="*/ 6 h 67"/>
              <a:gd name="T80" fmla="*/ 60 w 64"/>
              <a:gd name="T81" fmla="*/ 0 h 67"/>
              <a:gd name="T82" fmla="*/ 55 w 64"/>
              <a:gd name="T83" fmla="*/ 3 h 67"/>
              <a:gd name="T84" fmla="*/ 56 w 64"/>
              <a:gd name="T85" fmla="*/ 4 h 67"/>
              <a:gd name="T86" fmla="*/ 40 w 64"/>
              <a:gd name="T87" fmla="*/ 23 h 67"/>
              <a:gd name="T88" fmla="*/ 21 w 64"/>
              <a:gd name="T89" fmla="*/ 10 h 67"/>
              <a:gd name="T90" fmla="*/ 0 w 64"/>
              <a:gd name="T91" fmla="*/ 29 h 67"/>
              <a:gd name="T92" fmla="*/ 2 w 64"/>
              <a:gd name="T93" fmla="*/ 31 h 67"/>
              <a:gd name="T94" fmla="*/ 21 w 64"/>
              <a:gd name="T95" fmla="*/ 13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4" h="67">
                <a:moveTo>
                  <a:pt x="13" y="45"/>
                </a:moveTo>
                <a:cubicBezTo>
                  <a:pt x="13" y="63"/>
                  <a:pt x="13" y="63"/>
                  <a:pt x="13" y="63"/>
                </a:cubicBezTo>
                <a:cubicBezTo>
                  <a:pt x="13" y="65"/>
                  <a:pt x="11" y="67"/>
                  <a:pt x="9" y="67"/>
                </a:cubicBezTo>
                <a:cubicBezTo>
                  <a:pt x="5" y="67"/>
                  <a:pt x="5" y="67"/>
                  <a:pt x="5" y="67"/>
                </a:cubicBezTo>
                <a:cubicBezTo>
                  <a:pt x="3" y="67"/>
                  <a:pt x="1" y="65"/>
                  <a:pt x="1" y="63"/>
                </a:cubicBezTo>
                <a:cubicBezTo>
                  <a:pt x="1" y="45"/>
                  <a:pt x="1" y="45"/>
                  <a:pt x="1" y="45"/>
                </a:cubicBezTo>
                <a:cubicBezTo>
                  <a:pt x="1" y="43"/>
                  <a:pt x="3" y="41"/>
                  <a:pt x="5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11" y="41"/>
                  <a:pt x="13" y="43"/>
                  <a:pt x="13" y="45"/>
                </a:cubicBezTo>
                <a:close/>
                <a:moveTo>
                  <a:pt x="26" y="26"/>
                </a:moveTo>
                <a:cubicBezTo>
                  <a:pt x="22" y="26"/>
                  <a:pt x="22" y="26"/>
                  <a:pt x="22" y="26"/>
                </a:cubicBezTo>
                <a:cubicBezTo>
                  <a:pt x="20" y="26"/>
                  <a:pt x="18" y="28"/>
                  <a:pt x="18" y="30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65"/>
                  <a:pt x="20" y="67"/>
                  <a:pt x="22" y="67"/>
                </a:cubicBezTo>
                <a:cubicBezTo>
                  <a:pt x="26" y="67"/>
                  <a:pt x="26" y="67"/>
                  <a:pt x="26" y="67"/>
                </a:cubicBezTo>
                <a:cubicBezTo>
                  <a:pt x="28" y="67"/>
                  <a:pt x="30" y="65"/>
                  <a:pt x="30" y="63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28"/>
                  <a:pt x="28" y="26"/>
                  <a:pt x="26" y="26"/>
                </a:cubicBezTo>
                <a:close/>
                <a:moveTo>
                  <a:pt x="43" y="32"/>
                </a:moveTo>
                <a:cubicBezTo>
                  <a:pt x="39" y="32"/>
                  <a:pt x="39" y="32"/>
                  <a:pt x="39" y="32"/>
                </a:cubicBezTo>
                <a:cubicBezTo>
                  <a:pt x="37" y="32"/>
                  <a:pt x="35" y="34"/>
                  <a:pt x="35" y="36"/>
                </a:cubicBezTo>
                <a:cubicBezTo>
                  <a:pt x="35" y="63"/>
                  <a:pt x="35" y="63"/>
                  <a:pt x="35" y="63"/>
                </a:cubicBezTo>
                <a:cubicBezTo>
                  <a:pt x="35" y="65"/>
                  <a:pt x="37" y="67"/>
                  <a:pt x="39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5" y="67"/>
                  <a:pt x="47" y="65"/>
                  <a:pt x="47" y="63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4"/>
                  <a:pt x="45" y="32"/>
                  <a:pt x="43" y="32"/>
                </a:cubicBezTo>
                <a:close/>
                <a:moveTo>
                  <a:pt x="60" y="18"/>
                </a:moveTo>
                <a:cubicBezTo>
                  <a:pt x="56" y="18"/>
                  <a:pt x="56" y="18"/>
                  <a:pt x="56" y="18"/>
                </a:cubicBezTo>
                <a:cubicBezTo>
                  <a:pt x="54" y="18"/>
                  <a:pt x="52" y="20"/>
                  <a:pt x="52" y="22"/>
                </a:cubicBezTo>
                <a:cubicBezTo>
                  <a:pt x="52" y="63"/>
                  <a:pt x="52" y="63"/>
                  <a:pt x="52" y="63"/>
                </a:cubicBezTo>
                <a:cubicBezTo>
                  <a:pt x="52" y="65"/>
                  <a:pt x="54" y="67"/>
                  <a:pt x="56" y="67"/>
                </a:cubicBezTo>
                <a:cubicBezTo>
                  <a:pt x="60" y="67"/>
                  <a:pt x="60" y="67"/>
                  <a:pt x="60" y="67"/>
                </a:cubicBezTo>
                <a:cubicBezTo>
                  <a:pt x="62" y="67"/>
                  <a:pt x="64" y="65"/>
                  <a:pt x="64" y="63"/>
                </a:cubicBezTo>
                <a:cubicBezTo>
                  <a:pt x="64" y="22"/>
                  <a:pt x="64" y="22"/>
                  <a:pt x="64" y="22"/>
                </a:cubicBezTo>
                <a:cubicBezTo>
                  <a:pt x="64" y="20"/>
                  <a:pt x="62" y="18"/>
                  <a:pt x="60" y="18"/>
                </a:cubicBezTo>
                <a:close/>
                <a:moveTo>
                  <a:pt x="21" y="13"/>
                </a:moveTo>
                <a:cubicBezTo>
                  <a:pt x="41" y="27"/>
                  <a:pt x="41" y="27"/>
                  <a:pt x="41" y="27"/>
                </a:cubicBezTo>
                <a:cubicBezTo>
                  <a:pt x="58" y="5"/>
                  <a:pt x="58" y="5"/>
                  <a:pt x="58" y="5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0"/>
                  <a:pt x="60" y="0"/>
                  <a:pt x="60" y="0"/>
                </a:cubicBezTo>
                <a:cubicBezTo>
                  <a:pt x="55" y="3"/>
                  <a:pt x="55" y="3"/>
                  <a:pt x="55" y="3"/>
                </a:cubicBezTo>
                <a:cubicBezTo>
                  <a:pt x="56" y="4"/>
                  <a:pt x="56" y="4"/>
                  <a:pt x="56" y="4"/>
                </a:cubicBezTo>
                <a:cubicBezTo>
                  <a:pt x="40" y="23"/>
                  <a:pt x="40" y="23"/>
                  <a:pt x="40" y="23"/>
                </a:cubicBezTo>
                <a:cubicBezTo>
                  <a:pt x="21" y="10"/>
                  <a:pt x="21" y="10"/>
                  <a:pt x="21" y="10"/>
                </a:cubicBezTo>
                <a:cubicBezTo>
                  <a:pt x="0" y="29"/>
                  <a:pt x="0" y="29"/>
                  <a:pt x="0" y="29"/>
                </a:cubicBezTo>
                <a:cubicBezTo>
                  <a:pt x="2" y="31"/>
                  <a:pt x="2" y="31"/>
                  <a:pt x="2" y="31"/>
                </a:cubicBezTo>
                <a:lnTo>
                  <a:pt x="21" y="13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lIns="321064" tIns="160532" rIns="321064" bIns="160532"/>
          <a:lstStyle/>
          <a:p>
            <a:pPr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930">
              <a:latin typeface="+mn-lt"/>
            </a:endParaRP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64E85830-C615-480C-9AE9-C1D2BD009BC9}"/>
              </a:ext>
            </a:extLst>
          </p:cNvPr>
          <p:cNvSpPr txBox="1"/>
          <p:nvPr/>
        </p:nvSpPr>
        <p:spPr>
          <a:xfrm>
            <a:off x="7898159" y="2354731"/>
            <a:ext cx="758542" cy="3416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1" kern="0" dirty="0">
                <a:solidFill>
                  <a:srgbClr val="44546A"/>
                </a:solidFill>
                <a:latin typeface="Calibri"/>
              </a:rPr>
              <a:t>DECOM.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1" kern="0" dirty="0">
                <a:solidFill>
                  <a:srgbClr val="44546A"/>
                </a:solidFill>
                <a:latin typeface="Calibri"/>
              </a:rPr>
              <a:t>ROADMAP</a:t>
            </a:r>
          </a:p>
        </p:txBody>
      </p: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4586B48F-13A2-44E7-A107-2EB90DC90A96}"/>
              </a:ext>
            </a:extLst>
          </p:cNvPr>
          <p:cNvGrpSpPr/>
          <p:nvPr/>
        </p:nvGrpSpPr>
        <p:grpSpPr>
          <a:xfrm>
            <a:off x="8121849" y="2055919"/>
            <a:ext cx="254212" cy="263108"/>
            <a:chOff x="620046" y="4144586"/>
            <a:chExt cx="179230" cy="164594"/>
          </a:xfrm>
          <a:solidFill>
            <a:schemeClr val="accent3"/>
          </a:solidFill>
        </p:grpSpPr>
        <p:sp>
          <p:nvSpPr>
            <p:cNvPr id="55" name="Rectangle : coins arrondis 54">
              <a:extLst>
                <a:ext uri="{FF2B5EF4-FFF2-40B4-BE49-F238E27FC236}">
                  <a16:creationId xmlns:a16="http://schemas.microsoft.com/office/drawing/2014/main" id="{90870E6F-13A4-4157-B980-6630B1410020}"/>
                </a:ext>
              </a:extLst>
            </p:cNvPr>
            <p:cNvSpPr/>
            <p:nvPr/>
          </p:nvSpPr>
          <p:spPr>
            <a:xfrm>
              <a:off x="655539" y="4177146"/>
              <a:ext cx="143737" cy="132034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2400"/>
            </a:p>
          </p:txBody>
        </p:sp>
        <p:sp>
          <p:nvSpPr>
            <p:cNvPr id="56" name="Rectangle : coins arrondis 55">
              <a:extLst>
                <a:ext uri="{FF2B5EF4-FFF2-40B4-BE49-F238E27FC236}">
                  <a16:creationId xmlns:a16="http://schemas.microsoft.com/office/drawing/2014/main" id="{84084C0D-7D58-4F43-84AF-FF27A5CED340}"/>
                </a:ext>
              </a:extLst>
            </p:cNvPr>
            <p:cNvSpPr/>
            <p:nvPr/>
          </p:nvSpPr>
          <p:spPr>
            <a:xfrm>
              <a:off x="620046" y="4144586"/>
              <a:ext cx="143738" cy="132033"/>
            </a:xfrm>
            <a:prstGeom prst="roundRect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176431" eaLnBrk="1" fontAlgn="auto" hangingPunct="1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lang="fr-FR" sz="1600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105" name="ZoneTexte 104">
            <a:extLst>
              <a:ext uri="{FF2B5EF4-FFF2-40B4-BE49-F238E27FC236}">
                <a16:creationId xmlns:a16="http://schemas.microsoft.com/office/drawing/2014/main" id="{3B1D6963-E4F0-4DE7-B0A8-0EAC30AE96C9}"/>
              </a:ext>
            </a:extLst>
          </p:cNvPr>
          <p:cNvSpPr txBox="1"/>
          <p:nvPr/>
        </p:nvSpPr>
        <p:spPr>
          <a:xfrm>
            <a:off x="7898159" y="3333250"/>
            <a:ext cx="776175" cy="4647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1" kern="0" dirty="0">
                <a:solidFill>
                  <a:srgbClr val="44546A"/>
                </a:solidFill>
                <a:latin typeface="Calibri"/>
              </a:rPr>
              <a:t>LOCAL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1" kern="0" dirty="0">
                <a:solidFill>
                  <a:srgbClr val="44546A"/>
                </a:solidFill>
                <a:latin typeface="Calibri"/>
              </a:rPr>
              <a:t>TECHNICAL</a:t>
            </a:r>
          </a:p>
          <a:p>
            <a: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b="1" kern="0" dirty="0">
                <a:solidFill>
                  <a:srgbClr val="44546A"/>
                </a:solidFill>
                <a:latin typeface="Calibri"/>
              </a:rPr>
              <a:t>DEBT</a:t>
            </a:r>
          </a:p>
        </p:txBody>
      </p:sp>
      <p:sp>
        <p:nvSpPr>
          <p:cNvPr id="106" name="Freeform 7">
            <a:extLst>
              <a:ext uri="{FF2B5EF4-FFF2-40B4-BE49-F238E27FC236}">
                <a16:creationId xmlns:a16="http://schemas.microsoft.com/office/drawing/2014/main" id="{3F0E0C90-8021-4D8E-8F83-77D33511F73D}"/>
              </a:ext>
            </a:extLst>
          </p:cNvPr>
          <p:cNvSpPr>
            <a:spLocks noEditPoints="1"/>
          </p:cNvSpPr>
          <p:nvPr/>
        </p:nvSpPr>
        <p:spPr bwMode="auto">
          <a:xfrm>
            <a:off x="8124709" y="3034437"/>
            <a:ext cx="254212" cy="263109"/>
          </a:xfrm>
          <a:custGeom>
            <a:avLst/>
            <a:gdLst>
              <a:gd name="T0" fmla="*/ 13 w 64"/>
              <a:gd name="T1" fmla="*/ 45 h 67"/>
              <a:gd name="T2" fmla="*/ 13 w 64"/>
              <a:gd name="T3" fmla="*/ 63 h 67"/>
              <a:gd name="T4" fmla="*/ 9 w 64"/>
              <a:gd name="T5" fmla="*/ 67 h 67"/>
              <a:gd name="T6" fmla="*/ 5 w 64"/>
              <a:gd name="T7" fmla="*/ 67 h 67"/>
              <a:gd name="T8" fmla="*/ 1 w 64"/>
              <a:gd name="T9" fmla="*/ 63 h 67"/>
              <a:gd name="T10" fmla="*/ 1 w 64"/>
              <a:gd name="T11" fmla="*/ 45 h 67"/>
              <a:gd name="T12" fmla="*/ 5 w 64"/>
              <a:gd name="T13" fmla="*/ 41 h 67"/>
              <a:gd name="T14" fmla="*/ 9 w 64"/>
              <a:gd name="T15" fmla="*/ 41 h 67"/>
              <a:gd name="T16" fmla="*/ 13 w 64"/>
              <a:gd name="T17" fmla="*/ 45 h 67"/>
              <a:gd name="T18" fmla="*/ 26 w 64"/>
              <a:gd name="T19" fmla="*/ 26 h 67"/>
              <a:gd name="T20" fmla="*/ 22 w 64"/>
              <a:gd name="T21" fmla="*/ 26 h 67"/>
              <a:gd name="T22" fmla="*/ 18 w 64"/>
              <a:gd name="T23" fmla="*/ 30 h 67"/>
              <a:gd name="T24" fmla="*/ 18 w 64"/>
              <a:gd name="T25" fmla="*/ 63 h 67"/>
              <a:gd name="T26" fmla="*/ 22 w 64"/>
              <a:gd name="T27" fmla="*/ 67 h 67"/>
              <a:gd name="T28" fmla="*/ 26 w 64"/>
              <a:gd name="T29" fmla="*/ 67 h 67"/>
              <a:gd name="T30" fmla="*/ 30 w 64"/>
              <a:gd name="T31" fmla="*/ 63 h 67"/>
              <a:gd name="T32" fmla="*/ 30 w 64"/>
              <a:gd name="T33" fmla="*/ 30 h 67"/>
              <a:gd name="T34" fmla="*/ 26 w 64"/>
              <a:gd name="T35" fmla="*/ 26 h 67"/>
              <a:gd name="T36" fmla="*/ 43 w 64"/>
              <a:gd name="T37" fmla="*/ 32 h 67"/>
              <a:gd name="T38" fmla="*/ 39 w 64"/>
              <a:gd name="T39" fmla="*/ 32 h 67"/>
              <a:gd name="T40" fmla="*/ 35 w 64"/>
              <a:gd name="T41" fmla="*/ 36 h 67"/>
              <a:gd name="T42" fmla="*/ 35 w 64"/>
              <a:gd name="T43" fmla="*/ 63 h 67"/>
              <a:gd name="T44" fmla="*/ 39 w 64"/>
              <a:gd name="T45" fmla="*/ 67 h 67"/>
              <a:gd name="T46" fmla="*/ 43 w 64"/>
              <a:gd name="T47" fmla="*/ 67 h 67"/>
              <a:gd name="T48" fmla="*/ 47 w 64"/>
              <a:gd name="T49" fmla="*/ 63 h 67"/>
              <a:gd name="T50" fmla="*/ 47 w 64"/>
              <a:gd name="T51" fmla="*/ 36 h 67"/>
              <a:gd name="T52" fmla="*/ 43 w 64"/>
              <a:gd name="T53" fmla="*/ 32 h 67"/>
              <a:gd name="T54" fmla="*/ 60 w 64"/>
              <a:gd name="T55" fmla="*/ 18 h 67"/>
              <a:gd name="T56" fmla="*/ 56 w 64"/>
              <a:gd name="T57" fmla="*/ 18 h 67"/>
              <a:gd name="T58" fmla="*/ 52 w 64"/>
              <a:gd name="T59" fmla="*/ 22 h 67"/>
              <a:gd name="T60" fmla="*/ 52 w 64"/>
              <a:gd name="T61" fmla="*/ 63 h 67"/>
              <a:gd name="T62" fmla="*/ 56 w 64"/>
              <a:gd name="T63" fmla="*/ 67 h 67"/>
              <a:gd name="T64" fmla="*/ 60 w 64"/>
              <a:gd name="T65" fmla="*/ 67 h 67"/>
              <a:gd name="T66" fmla="*/ 64 w 64"/>
              <a:gd name="T67" fmla="*/ 63 h 67"/>
              <a:gd name="T68" fmla="*/ 64 w 64"/>
              <a:gd name="T69" fmla="*/ 22 h 67"/>
              <a:gd name="T70" fmla="*/ 60 w 64"/>
              <a:gd name="T71" fmla="*/ 18 h 67"/>
              <a:gd name="T72" fmla="*/ 21 w 64"/>
              <a:gd name="T73" fmla="*/ 13 h 67"/>
              <a:gd name="T74" fmla="*/ 41 w 64"/>
              <a:gd name="T75" fmla="*/ 27 h 67"/>
              <a:gd name="T76" fmla="*/ 58 w 64"/>
              <a:gd name="T77" fmla="*/ 5 h 67"/>
              <a:gd name="T78" fmla="*/ 60 w 64"/>
              <a:gd name="T79" fmla="*/ 6 h 67"/>
              <a:gd name="T80" fmla="*/ 60 w 64"/>
              <a:gd name="T81" fmla="*/ 0 h 67"/>
              <a:gd name="T82" fmla="*/ 55 w 64"/>
              <a:gd name="T83" fmla="*/ 3 h 67"/>
              <a:gd name="T84" fmla="*/ 56 w 64"/>
              <a:gd name="T85" fmla="*/ 4 h 67"/>
              <a:gd name="T86" fmla="*/ 40 w 64"/>
              <a:gd name="T87" fmla="*/ 23 h 67"/>
              <a:gd name="T88" fmla="*/ 21 w 64"/>
              <a:gd name="T89" fmla="*/ 10 h 67"/>
              <a:gd name="T90" fmla="*/ 0 w 64"/>
              <a:gd name="T91" fmla="*/ 29 h 67"/>
              <a:gd name="T92" fmla="*/ 2 w 64"/>
              <a:gd name="T93" fmla="*/ 31 h 67"/>
              <a:gd name="T94" fmla="*/ 21 w 64"/>
              <a:gd name="T95" fmla="*/ 13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4" h="67">
                <a:moveTo>
                  <a:pt x="13" y="45"/>
                </a:moveTo>
                <a:cubicBezTo>
                  <a:pt x="13" y="63"/>
                  <a:pt x="13" y="63"/>
                  <a:pt x="13" y="63"/>
                </a:cubicBezTo>
                <a:cubicBezTo>
                  <a:pt x="13" y="65"/>
                  <a:pt x="11" y="67"/>
                  <a:pt x="9" y="67"/>
                </a:cubicBezTo>
                <a:cubicBezTo>
                  <a:pt x="5" y="67"/>
                  <a:pt x="5" y="67"/>
                  <a:pt x="5" y="67"/>
                </a:cubicBezTo>
                <a:cubicBezTo>
                  <a:pt x="3" y="67"/>
                  <a:pt x="1" y="65"/>
                  <a:pt x="1" y="63"/>
                </a:cubicBezTo>
                <a:cubicBezTo>
                  <a:pt x="1" y="45"/>
                  <a:pt x="1" y="45"/>
                  <a:pt x="1" y="45"/>
                </a:cubicBezTo>
                <a:cubicBezTo>
                  <a:pt x="1" y="43"/>
                  <a:pt x="3" y="41"/>
                  <a:pt x="5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11" y="41"/>
                  <a:pt x="13" y="43"/>
                  <a:pt x="13" y="45"/>
                </a:cubicBezTo>
                <a:close/>
                <a:moveTo>
                  <a:pt x="26" y="26"/>
                </a:moveTo>
                <a:cubicBezTo>
                  <a:pt x="22" y="26"/>
                  <a:pt x="22" y="26"/>
                  <a:pt x="22" y="26"/>
                </a:cubicBezTo>
                <a:cubicBezTo>
                  <a:pt x="20" y="26"/>
                  <a:pt x="18" y="28"/>
                  <a:pt x="18" y="30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65"/>
                  <a:pt x="20" y="67"/>
                  <a:pt x="22" y="67"/>
                </a:cubicBezTo>
                <a:cubicBezTo>
                  <a:pt x="26" y="67"/>
                  <a:pt x="26" y="67"/>
                  <a:pt x="26" y="67"/>
                </a:cubicBezTo>
                <a:cubicBezTo>
                  <a:pt x="28" y="67"/>
                  <a:pt x="30" y="65"/>
                  <a:pt x="30" y="63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28"/>
                  <a:pt x="28" y="26"/>
                  <a:pt x="26" y="26"/>
                </a:cubicBezTo>
                <a:close/>
                <a:moveTo>
                  <a:pt x="43" y="32"/>
                </a:moveTo>
                <a:cubicBezTo>
                  <a:pt x="39" y="32"/>
                  <a:pt x="39" y="32"/>
                  <a:pt x="39" y="32"/>
                </a:cubicBezTo>
                <a:cubicBezTo>
                  <a:pt x="37" y="32"/>
                  <a:pt x="35" y="34"/>
                  <a:pt x="35" y="36"/>
                </a:cubicBezTo>
                <a:cubicBezTo>
                  <a:pt x="35" y="63"/>
                  <a:pt x="35" y="63"/>
                  <a:pt x="35" y="63"/>
                </a:cubicBezTo>
                <a:cubicBezTo>
                  <a:pt x="35" y="65"/>
                  <a:pt x="37" y="67"/>
                  <a:pt x="39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5" y="67"/>
                  <a:pt x="47" y="65"/>
                  <a:pt x="47" y="63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4"/>
                  <a:pt x="45" y="32"/>
                  <a:pt x="43" y="32"/>
                </a:cubicBezTo>
                <a:close/>
                <a:moveTo>
                  <a:pt x="60" y="18"/>
                </a:moveTo>
                <a:cubicBezTo>
                  <a:pt x="56" y="18"/>
                  <a:pt x="56" y="18"/>
                  <a:pt x="56" y="18"/>
                </a:cubicBezTo>
                <a:cubicBezTo>
                  <a:pt x="54" y="18"/>
                  <a:pt x="52" y="20"/>
                  <a:pt x="52" y="22"/>
                </a:cubicBezTo>
                <a:cubicBezTo>
                  <a:pt x="52" y="63"/>
                  <a:pt x="52" y="63"/>
                  <a:pt x="52" y="63"/>
                </a:cubicBezTo>
                <a:cubicBezTo>
                  <a:pt x="52" y="65"/>
                  <a:pt x="54" y="67"/>
                  <a:pt x="56" y="67"/>
                </a:cubicBezTo>
                <a:cubicBezTo>
                  <a:pt x="60" y="67"/>
                  <a:pt x="60" y="67"/>
                  <a:pt x="60" y="67"/>
                </a:cubicBezTo>
                <a:cubicBezTo>
                  <a:pt x="62" y="67"/>
                  <a:pt x="64" y="65"/>
                  <a:pt x="64" y="63"/>
                </a:cubicBezTo>
                <a:cubicBezTo>
                  <a:pt x="64" y="22"/>
                  <a:pt x="64" y="22"/>
                  <a:pt x="64" y="22"/>
                </a:cubicBezTo>
                <a:cubicBezTo>
                  <a:pt x="64" y="20"/>
                  <a:pt x="62" y="18"/>
                  <a:pt x="60" y="18"/>
                </a:cubicBezTo>
                <a:close/>
                <a:moveTo>
                  <a:pt x="21" y="13"/>
                </a:moveTo>
                <a:cubicBezTo>
                  <a:pt x="41" y="27"/>
                  <a:pt x="41" y="27"/>
                  <a:pt x="41" y="27"/>
                </a:cubicBezTo>
                <a:cubicBezTo>
                  <a:pt x="58" y="5"/>
                  <a:pt x="58" y="5"/>
                  <a:pt x="58" y="5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0"/>
                  <a:pt x="60" y="0"/>
                  <a:pt x="60" y="0"/>
                </a:cubicBezTo>
                <a:cubicBezTo>
                  <a:pt x="55" y="3"/>
                  <a:pt x="55" y="3"/>
                  <a:pt x="55" y="3"/>
                </a:cubicBezTo>
                <a:cubicBezTo>
                  <a:pt x="56" y="4"/>
                  <a:pt x="56" y="4"/>
                  <a:pt x="56" y="4"/>
                </a:cubicBezTo>
                <a:cubicBezTo>
                  <a:pt x="40" y="23"/>
                  <a:pt x="40" y="23"/>
                  <a:pt x="40" y="23"/>
                </a:cubicBezTo>
                <a:cubicBezTo>
                  <a:pt x="21" y="10"/>
                  <a:pt x="21" y="10"/>
                  <a:pt x="21" y="10"/>
                </a:cubicBezTo>
                <a:cubicBezTo>
                  <a:pt x="0" y="29"/>
                  <a:pt x="0" y="29"/>
                  <a:pt x="0" y="29"/>
                </a:cubicBezTo>
                <a:cubicBezTo>
                  <a:pt x="2" y="31"/>
                  <a:pt x="2" y="31"/>
                  <a:pt x="2" y="31"/>
                </a:cubicBezTo>
                <a:lnTo>
                  <a:pt x="21" y="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321064" tIns="160532" rIns="321064" bIns="160532"/>
          <a:lstStyle/>
          <a:p>
            <a:pPr defTabSz="41764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930">
              <a:latin typeface="+mn-lt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0F1228B-56EF-4E0F-98B3-F4C53D083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08" y="338138"/>
            <a:ext cx="5856221" cy="423066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0E33526-1129-47AD-82EB-48354F3E6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2" y="-143228"/>
            <a:ext cx="1251096" cy="1644069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B4193BE0-918C-4B74-A4C7-AF0B61A4D8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10" y="4728411"/>
            <a:ext cx="1005458" cy="40800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5F050B9-1F21-4891-9088-8FB5B430F8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9726" y="4938374"/>
            <a:ext cx="457954" cy="2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602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77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LIDE 1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HAPITR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FIN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2_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3_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4_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B6676EFF43BD44A973BAF3C3F8897C" ma:contentTypeVersion="11" ma:contentTypeDescription="Crée un document." ma:contentTypeScope="" ma:versionID="16055b838173ea074c74866c85749e9f">
  <xsd:schema xmlns:xsd="http://www.w3.org/2001/XMLSchema" xmlns:xs="http://www.w3.org/2001/XMLSchema" xmlns:p="http://schemas.microsoft.com/office/2006/metadata/properties" xmlns:ns3="e2e26994-5e48-4994-8c16-0b6f61c4bc8a" xmlns:ns4="9f09b4db-7fdb-4a79-a1ce-e7e1d5ac2b17" targetNamespace="http://schemas.microsoft.com/office/2006/metadata/properties" ma:root="true" ma:fieldsID="7356ef530764415288c8753ef1e753cb" ns3:_="" ns4:_="">
    <xsd:import namespace="e2e26994-5e48-4994-8c16-0b6f61c4bc8a"/>
    <xsd:import namespace="9f09b4db-7fdb-4a79-a1ce-e7e1d5ac2b1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e26994-5e48-4994-8c16-0b6f61c4bc8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09b4db-7fdb-4a79-a1ce-e7e1d5ac2b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45BF31-44AE-4465-BECF-E43C8C381D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C97AAC-D16A-478F-95B1-E9944B8633B3}">
  <ds:schemaRefs>
    <ds:schemaRef ds:uri="http://purl.org/dc/elements/1.1/"/>
    <ds:schemaRef ds:uri="http://schemas.microsoft.com/office/infopath/2007/PartnerControls"/>
    <ds:schemaRef ds:uri="http://purl.org/dc/terms/"/>
    <ds:schemaRef ds:uri="e2e26994-5e48-4994-8c16-0b6f61c4bc8a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9f09b4db-7fdb-4a79-a1ce-e7e1d5ac2b17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98D1968-CD72-470A-AC74-47B0C75F57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e26994-5e48-4994-8c16-0b6f61c4bc8a"/>
    <ds:schemaRef ds:uri="9f09b4db-7fdb-4a79-a1ce-e7e1d5ac2b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Affichage à l'écran (16:9)</PresentationFormat>
  <Paragraphs>13</Paragraphs>
  <Slides>1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8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19" baseType="lpstr">
      <vt:lpstr>Arial</vt:lpstr>
      <vt:lpstr>Calibri</vt:lpstr>
      <vt:lpstr>Lucida Grande</vt:lpstr>
      <vt:lpstr>Michelin</vt:lpstr>
      <vt:lpstr>Michelin Black</vt:lpstr>
      <vt:lpstr>Michelin SemiBold</vt:lpstr>
      <vt:lpstr>Rounded Elegance</vt:lpstr>
      <vt:lpstr>Wingdings</vt:lpstr>
      <vt:lpstr>Wingdings 3</vt:lpstr>
      <vt:lpstr>SLIDE 1</vt:lpstr>
      <vt:lpstr>CHAPITRE</vt:lpstr>
      <vt:lpstr>CONTENU</vt:lpstr>
      <vt:lpstr>FIN</vt:lpstr>
      <vt:lpstr>1_CONTENU</vt:lpstr>
      <vt:lpstr>2_CONTENU</vt:lpstr>
      <vt:lpstr>3_CONTENU</vt:lpstr>
      <vt:lpstr>4_CONTENU</vt:lpstr>
      <vt:lpstr>Diapositive think-cell</vt:lpstr>
      <vt:lpstr>Présentation PowerPoint</vt:lpstr>
    </vt:vector>
  </TitlesOfParts>
  <Company>GLUENDO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 a digital Information system EA Steering, March 22nd</dc:title>
  <dc:creator>Nicolas CHEVALIER</dc:creator>
  <cp:lastModifiedBy>nicolas chevalier</cp:lastModifiedBy>
  <cp:revision>572</cp:revision>
  <cp:lastPrinted>2020-01-14T15:27:55Z</cp:lastPrinted>
  <dcterms:modified xsi:type="dcterms:W3CDTF">2020-10-20T16:30:05Z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0x010100C8B6676EFF43BD44A973BAF3C3F8897C</vt:lpwstr>
  </property>
</Properties>
</file>