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6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7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8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4"/>
    <p:sldMasterId id="2147483672" r:id="rId5"/>
    <p:sldMasterId id="2147483682" r:id="rId6"/>
    <p:sldMasterId id="2147483687" r:id="rId7"/>
    <p:sldMasterId id="2147483700" r:id="rId8"/>
    <p:sldMasterId id="2147483706" r:id="rId9"/>
    <p:sldMasterId id="2147483720" r:id="rId10"/>
    <p:sldMasterId id="2147483725" r:id="rId11"/>
  </p:sldMasterIdLst>
  <p:notesMasterIdLst>
    <p:notesMasterId r:id="rId13"/>
  </p:notesMasterIdLst>
  <p:handoutMasterIdLst>
    <p:handoutMasterId r:id="rId14"/>
  </p:handoutMasterIdLst>
  <p:sldIdLst>
    <p:sldId id="1509" r:id="rId12"/>
  </p:sldIdLst>
  <p:sldSz cx="9144000" cy="5143500" type="screen16x9"/>
  <p:notesSz cx="14355763" cy="9926638"/>
  <p:custDataLst>
    <p:tags r:id="rId15"/>
  </p:custDataLst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07ACB740-76C1-4CDA-8418-66AF3E0D2E12}">
          <p14:sldIdLst>
            <p14:sldId id="1509"/>
          </p14:sldIdLst>
        </p14:section>
        <p14:section name="Backups" id="{D810126B-E50F-454F-B287-B98F5DC8609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597" userDrawn="1">
          <p15:clr>
            <a:srgbClr val="A4A3A4"/>
          </p15:clr>
        </p15:guide>
        <p15:guide id="2" pos="24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ierry Fraudet" initials="TF" lastIdx="5" clrIdx="0"/>
  <p:cmAuthor id="2" name="Lea" initials="L" lastIdx="1" clrIdx="1">
    <p:extLst>
      <p:ext uri="{19B8F6BF-5375-455C-9EA6-DF929625EA0E}">
        <p15:presenceInfo xmlns:p15="http://schemas.microsoft.com/office/powerpoint/2012/main" userId="Lea" providerId="None"/>
      </p:ext>
    </p:extLst>
  </p:cmAuthor>
  <p:cmAuthor id="3" name="NICOLAS CHEVALIER" initials="NC" lastIdx="1" clrIdx="2">
    <p:extLst>
      <p:ext uri="{19B8F6BF-5375-455C-9EA6-DF929625EA0E}">
        <p15:presenceInfo xmlns:p15="http://schemas.microsoft.com/office/powerpoint/2012/main" userId="0b620b125fcccd4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B48E"/>
    <a:srgbClr val="95C11F"/>
    <a:srgbClr val="ADD8F1"/>
    <a:srgbClr val="F39200"/>
    <a:srgbClr val="5FBFBB"/>
    <a:srgbClr val="FFE48F"/>
    <a:srgbClr val="FFDB69"/>
    <a:srgbClr val="9BBB59"/>
    <a:srgbClr val="00CC9B"/>
    <a:srgbClr val="2750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F6E7AD-D1BE-A74F-B01B-4BBB00BFE793}" v="77" dt="2020-10-19T11:59:39.523"/>
    <p1510:client id="{97B31072-F29B-4DD0-BCF0-3076B52BE879}" v="2" dt="2020-10-20T16:18:54.7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03" autoAdjust="0"/>
    <p:restoredTop sz="94167" autoAdjust="0"/>
  </p:normalViewPr>
  <p:slideViewPr>
    <p:cSldViewPr snapToGrid="0">
      <p:cViewPr varScale="1">
        <p:scale>
          <a:sx n="150" d="100"/>
          <a:sy n="150" d="100"/>
        </p:scale>
        <p:origin x="174" y="63"/>
      </p:cViewPr>
      <p:guideLst>
        <p:guide orient="horz" pos="1597"/>
        <p:guide pos="2426"/>
      </p:guideLst>
    </p:cSldViewPr>
  </p:slideViewPr>
  <p:outlineViewPr>
    <p:cViewPr>
      <p:scale>
        <a:sx n="33" d="100"/>
        <a:sy n="33" d="100"/>
      </p:scale>
      <p:origin x="0" y="8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howGuides="1">
      <p:cViewPr varScale="1">
        <p:scale>
          <a:sx n="114" d="100"/>
          <a:sy n="114" d="100"/>
        </p:scale>
        <p:origin x="2376" y="4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1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5" Type="http://schemas.openxmlformats.org/officeDocument/2006/relationships/slideMaster" Target="slideMasters/slideMaster2.xml"/><Relationship Id="rId15" Type="http://schemas.openxmlformats.org/officeDocument/2006/relationships/tags" Target="tags/tag1.xml"/><Relationship Id="rId10" Type="http://schemas.openxmlformats.org/officeDocument/2006/relationships/slideMaster" Target="slideMasters/slideMaster7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/>
          <a:lstStyle>
            <a:lvl1pPr algn="l">
              <a:defRPr sz="18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8131610" y="0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/>
          <a:lstStyle>
            <a:lvl1pPr algn="r">
              <a:defRPr sz="1800"/>
            </a:lvl1pPr>
          </a:lstStyle>
          <a:p>
            <a:fld id="{9BFAC1C7-9E5D-4441-A8DE-D4FA72AEF22D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 anchor="b"/>
          <a:lstStyle>
            <a:lvl1pPr algn="l">
              <a:defRPr sz="18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8131610" y="9428584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 anchor="b"/>
          <a:lstStyle>
            <a:lvl1pPr algn="r">
              <a:defRPr sz="1800"/>
            </a:lvl1pPr>
          </a:lstStyle>
          <a:p>
            <a:fld id="{3549939F-CAB9-FE40-8FD3-31C143F5FB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04252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/>
          <a:lstStyle>
            <a:lvl1pPr algn="l">
              <a:defRPr sz="18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8131610" y="0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/>
          <a:lstStyle>
            <a:lvl1pPr algn="r">
              <a:defRPr sz="1800"/>
            </a:lvl1pPr>
          </a:lstStyle>
          <a:p>
            <a:fld id="{6D15EC3C-BFA7-9E4C-BB13-BAA5658834CA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68738" y="744538"/>
            <a:ext cx="6618287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8751" tIns="69376" rIns="138751" bIns="69376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97545" y="4715155"/>
            <a:ext cx="12648142" cy="3116537"/>
          </a:xfrm>
          <a:prstGeom prst="rect">
            <a:avLst/>
          </a:prstGeom>
        </p:spPr>
        <p:txBody>
          <a:bodyPr vert="horz" lIns="138751" tIns="69376" rIns="138751" bIns="69376" rtlCol="0"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 anchor="b"/>
          <a:lstStyle>
            <a:lvl1pPr algn="l">
              <a:defRPr sz="18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8131610" y="9428584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 anchor="b"/>
          <a:lstStyle>
            <a:lvl1pPr algn="r">
              <a:defRPr sz="1800"/>
            </a:lvl1pPr>
          </a:lstStyle>
          <a:p>
            <a:fld id="{5DEDB5E3-C477-CC4C-8674-BAC7A0562584}" type="slidenum">
              <a:rPr lang="fr-FR" smtClean="0"/>
              <a:t>‹N°›</a:t>
            </a:fld>
            <a:endParaRPr lang="fr-FR"/>
          </a:p>
        </p:txBody>
      </p:sp>
      <p:pic>
        <p:nvPicPr>
          <p:cNvPr id="9" name="Graphique 8" descr="Cible">
            <a:extLst>
              <a:ext uri="{FF2B5EF4-FFF2-40B4-BE49-F238E27FC236}">
                <a16:creationId xmlns:a16="http://schemas.microsoft.com/office/drawing/2014/main" id="{D55A4087-F0C7-4BFF-885C-5D4194568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133806"/>
            <a:ext cx="1914102" cy="992664"/>
          </a:xfrm>
          <a:prstGeom prst="rect">
            <a:avLst/>
          </a:prstGeom>
        </p:spPr>
      </p:pic>
      <p:sp>
        <p:nvSpPr>
          <p:cNvPr id="10" name="Espace réservé des commentaires 4">
            <a:extLst>
              <a:ext uri="{FF2B5EF4-FFF2-40B4-BE49-F238E27FC236}">
                <a16:creationId xmlns:a16="http://schemas.microsoft.com/office/drawing/2014/main" id="{9EA060DA-AD3F-4E58-9E10-24B2ED513D81}"/>
              </a:ext>
            </a:extLst>
          </p:cNvPr>
          <p:cNvSpPr txBox="1">
            <a:spLocks/>
          </p:cNvSpPr>
          <p:nvPr/>
        </p:nvSpPr>
        <p:spPr>
          <a:xfrm>
            <a:off x="1996306" y="8002211"/>
            <a:ext cx="10796666" cy="1162421"/>
          </a:xfrm>
          <a:prstGeom prst="rect">
            <a:avLst/>
          </a:prstGeom>
        </p:spPr>
        <p:txBody>
          <a:bodyPr vert="horz" lIns="138751" tIns="69376" rIns="138751" bIns="69376" rtlCol="0"/>
          <a:lstStyle>
            <a:lvl1pPr marL="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5610704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From idea to retirement</a:t>
            </a:r>
            <a:endParaRPr lang="fr-FR" sz="1800" dirty="0"/>
          </a:p>
          <a:p>
            <a:r>
              <a:rPr lang="en-GB" sz="1800" dirty="0"/>
              <a:t>LEAN AGILE = Succession of MVP</a:t>
            </a:r>
            <a:endParaRPr lang="fr-FR" sz="1800" dirty="0"/>
          </a:p>
          <a:p>
            <a:r>
              <a:rPr lang="en-GB" sz="1800" dirty="0"/>
              <a:t>Architecture : Key at the scoping phase</a:t>
            </a:r>
            <a:endParaRPr lang="fr-FR" sz="1800" dirty="0"/>
          </a:p>
          <a:p>
            <a:r>
              <a:rPr lang="en-GB" sz="1800" dirty="0"/>
              <a:t>Architecture : Continuous and closes to the sprint functional and technical issues</a:t>
            </a:r>
          </a:p>
          <a:p>
            <a:endParaRPr lang="en-GB" sz="1800" dirty="0"/>
          </a:p>
          <a:p>
            <a:r>
              <a:rPr lang="en-US" sz="1800" dirty="0"/>
              <a:t>IDEA TO RETIREMENT</a:t>
            </a:r>
            <a:endParaRPr lang="fr-FR" sz="1800" dirty="0"/>
          </a:p>
          <a:p>
            <a:r>
              <a:rPr lang="en-US" sz="1800" dirty="0"/>
              <a:t> </a:t>
            </a:r>
            <a:endParaRPr lang="fr-FR" sz="1800" dirty="0"/>
          </a:p>
          <a:p>
            <a:r>
              <a:rPr lang="en-US" sz="1800" dirty="0"/>
              <a:t>MVP</a:t>
            </a:r>
            <a:endParaRPr lang="fr-FR" sz="1800" dirty="0"/>
          </a:p>
          <a:p>
            <a:r>
              <a:rPr lang="en-US" sz="1800" dirty="0"/>
              <a:t> </a:t>
            </a:r>
            <a:endParaRPr lang="fr-FR" sz="1800" dirty="0"/>
          </a:p>
          <a:p>
            <a:r>
              <a:rPr lang="en-US" sz="1800" dirty="0"/>
              <a:t>ARCHITECTURE RITUALS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DB5E3-C477-CC4C-8674-BAC7A056258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808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5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5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8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8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17Bib salut main angle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5748"/>
          <a:stretch/>
        </p:blipFill>
        <p:spPr>
          <a:xfrm>
            <a:off x="0" y="0"/>
            <a:ext cx="308729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702741" y="2234766"/>
            <a:ext cx="5738518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rgbClr val="27509B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graphicFrame>
        <p:nvGraphicFramePr>
          <p:cNvPr id="11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86247098"/>
              </p:ext>
            </p:extLst>
          </p:nvPr>
        </p:nvGraphicFramePr>
        <p:xfrm>
          <a:off x="-1" y="4970026"/>
          <a:ext cx="6612760" cy="180044"/>
        </p:xfrm>
        <a:graphic>
          <a:graphicData uri="http://schemas.openxmlformats.org/drawingml/2006/table">
            <a:tbl>
              <a:tblPr/>
              <a:tblGrid>
                <a:gridCol w="2294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0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22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2" name="Picture 2" descr="C:\Users\F299251\Pictures\Nouveau Logo MICHELIN\Michelin_G_Stacked_WhiteBG_0615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2385" y="222917"/>
            <a:ext cx="2021336" cy="118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56321" y="4227180"/>
            <a:ext cx="1813463" cy="938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907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ctrTitle" hasCustomPrompt="1"/>
          </p:nvPr>
        </p:nvSpPr>
        <p:spPr>
          <a:xfrm>
            <a:off x="1702741" y="2234766"/>
            <a:ext cx="5738518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 CHAPITRE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2569" y="4041138"/>
            <a:ext cx="1775673" cy="919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1153" y="154662"/>
            <a:ext cx="2240866" cy="117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51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position personnalisé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ctrTitle" hasCustomPrompt="1"/>
          </p:nvPr>
        </p:nvSpPr>
        <p:spPr>
          <a:xfrm>
            <a:off x="2596444" y="2058385"/>
            <a:ext cx="3951112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</a:t>
            </a:r>
            <a:br>
              <a:rPr lang="fr-FR"/>
            </a:br>
            <a:r>
              <a:rPr lang="fr-FR"/>
              <a:t>CHAPITRE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6" name="Image 5" descr="maincadre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3946" y="668868"/>
            <a:ext cx="3500054" cy="2042256"/>
          </a:xfrm>
          <a:prstGeom prst="rect">
            <a:avLst/>
          </a:prstGeom>
        </p:spPr>
      </p:pic>
      <p:pic>
        <p:nvPicPr>
          <p:cNvPr id="9" name="Image 8" descr="maincadre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2370673"/>
            <a:ext cx="3386571" cy="2547558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2569" y="4041138"/>
            <a:ext cx="1775673" cy="919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1970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position personnalisé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ctrTitle" hasCustomPrompt="1"/>
          </p:nvPr>
        </p:nvSpPr>
        <p:spPr>
          <a:xfrm>
            <a:off x="4044244" y="2058385"/>
            <a:ext cx="3951112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</a:t>
            </a:r>
            <a:br>
              <a:rPr lang="fr-FR"/>
            </a:br>
            <a:r>
              <a:rPr lang="fr-FR"/>
              <a:t> CHAPITRE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Image 7" descr="Bib_Expression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0"/>
            <a:ext cx="3344331" cy="51435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2569" y="4041138"/>
            <a:ext cx="1775673" cy="919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972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position personnalisée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1702741" y="1980766"/>
            <a:ext cx="5738518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 CHAPITRE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4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470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position personnalisée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1702741" y="863166"/>
            <a:ext cx="5738518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rgbClr val="27509B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 CHAPITRE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4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592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sposition personnalisée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160513_mains_bibcoeur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2514600" y="2037915"/>
            <a:ext cx="4114800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</a:t>
            </a:r>
            <a:br>
              <a:rPr lang="fr-FR"/>
            </a:br>
            <a:r>
              <a:rPr lang="fr-FR"/>
              <a:t>CHAPITRE</a:t>
            </a:r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931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8117189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rgbClr val="27509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27509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27509B"/>
              </a:buClr>
              <a:buFont typeface="Wingdings" charset="2"/>
              <a:buChar char=""/>
              <a:defRPr sz="2000" b="1" i="1" baseline="0">
                <a:solidFill>
                  <a:srgbClr val="27509B"/>
                </a:solidFill>
              </a:defRPr>
            </a:lvl1pPr>
            <a:lvl2pPr marL="742950" indent="-285750">
              <a:buClr>
                <a:srgbClr val="27509B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Clr>
                <a:srgbClr val="27509B"/>
              </a:buClr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27509B"/>
              </a:buClr>
              <a:buFont typeface="Lucida Grande"/>
              <a:buChar char="▸"/>
              <a:defRPr sz="14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27509B"/>
              </a:buClr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26127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e de titr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820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apositive de titr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5756282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E27339-EA36-444E-85CB-9D714C78FFAE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CC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9252" lvl="1"/>
            <a:endParaRPr lang="en-US" sz="1100" dirty="0">
              <a:latin typeface="Michelin Black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33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ctrTitle" hasCustomPrompt="1"/>
          </p:nvPr>
        </p:nvSpPr>
        <p:spPr>
          <a:xfrm>
            <a:off x="1702741" y="2234766"/>
            <a:ext cx="5738518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graphicFrame>
        <p:nvGraphicFramePr>
          <p:cNvPr id="5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0767536"/>
              </p:ext>
            </p:extLst>
          </p:nvPr>
        </p:nvGraphicFramePr>
        <p:xfrm>
          <a:off x="-1" y="4970026"/>
          <a:ext cx="6612760" cy="180044"/>
        </p:xfrm>
        <a:graphic>
          <a:graphicData uri="http://schemas.openxmlformats.org/drawingml/2006/table">
            <a:tbl>
              <a:tblPr/>
              <a:tblGrid>
                <a:gridCol w="2294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0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22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Picture 2" descr="C:\Users\F299251\Pictures\Nouveau Logo MICHELIN\Michelin_G_S_Fr_NoBG_RGB_0618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72310" y="157119"/>
            <a:ext cx="2215108" cy="130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81141" y="4231898"/>
            <a:ext cx="1775673" cy="919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22014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>
            <a:extLst>
              <a:ext uri="{FF2B5EF4-FFF2-40B4-BE49-F238E27FC236}">
                <a16:creationId xmlns:a16="http://schemas.microsoft.com/office/drawing/2014/main" id="{4D105E16-D5E1-4D64-AD26-C534546F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C347C-3775-4079-AA1B-58FA31717E2C}" type="datetimeFigureOut">
              <a:rPr lang="fr-FR"/>
              <a:pPr>
                <a:defRPr/>
              </a:pPr>
              <a:t>20/10/2020</a:t>
            </a:fld>
            <a:endParaRPr lang="fr-FR"/>
          </a:p>
        </p:txBody>
      </p:sp>
      <p:sp>
        <p:nvSpPr>
          <p:cNvPr id="3" name="Espace réservé du pied de page 4">
            <a:extLst>
              <a:ext uri="{FF2B5EF4-FFF2-40B4-BE49-F238E27FC236}">
                <a16:creationId xmlns:a16="http://schemas.microsoft.com/office/drawing/2014/main" id="{3339C858-0B98-4BF3-A6B8-50A17A41E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537F054D-EF34-49E3-BB68-1F0007ECE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96B4C0-53F4-4027-BC6F-53D040BDEC7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60053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17Bib salut main angle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5748"/>
          <a:stretch/>
        </p:blipFill>
        <p:spPr>
          <a:xfrm>
            <a:off x="0" y="0"/>
            <a:ext cx="308729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702741" y="2234766"/>
            <a:ext cx="5738518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rgbClr val="27509B"/>
                </a:solidFill>
                <a:latin typeface="Michelin Black" pitchFamily="50" charset="0"/>
                <a:cs typeface="Arial"/>
              </a:defRPr>
            </a:lvl1pPr>
          </a:lstStyle>
          <a:p>
            <a:r>
              <a:rPr lang="fr-FR"/>
              <a:t>MERCI !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Picture 2" descr="C:\Users\F299251\Pictures\Nouveau Logo MICHELIN\Michelin_G_Stacked_WhiteBG_0615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94394" y="4046923"/>
            <a:ext cx="2021336" cy="118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1144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position personnalisé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ctrTitle" hasCustomPrompt="1"/>
          </p:nvPr>
        </p:nvSpPr>
        <p:spPr>
          <a:xfrm>
            <a:off x="4044244" y="2267024"/>
            <a:ext cx="3951112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 Black" pitchFamily="50" charset="0"/>
                <a:cs typeface="Arial"/>
              </a:defRPr>
            </a:lvl1pPr>
          </a:lstStyle>
          <a:p>
            <a:r>
              <a:rPr lang="fr-FR"/>
              <a:t>MERCI !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Image 7" descr="Bib_Expression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0"/>
            <a:ext cx="3344331" cy="5143500"/>
          </a:xfrm>
          <a:prstGeom prst="rect">
            <a:avLst/>
          </a:prstGeom>
        </p:spPr>
      </p:pic>
      <p:pic>
        <p:nvPicPr>
          <p:cNvPr id="6" name="Picture 2" descr="C:\Users\F299251\Pictures\Nouveau Logo MICHELIN\Michelin_G_S_Fr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7847" y="4038680"/>
            <a:ext cx="2049105" cy="1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8898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position personnalisé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ctrTitle" hasCustomPrompt="1"/>
          </p:nvPr>
        </p:nvSpPr>
        <p:spPr>
          <a:xfrm>
            <a:off x="2604910" y="2267024"/>
            <a:ext cx="3951112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 Black" pitchFamily="50" charset="0"/>
                <a:cs typeface="Arial"/>
              </a:defRPr>
            </a:lvl1pPr>
          </a:lstStyle>
          <a:p>
            <a:r>
              <a:rPr lang="fr-FR"/>
              <a:t>MERCI !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4382" y="469687"/>
            <a:ext cx="5539619" cy="396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470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0005306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rgbClr val="27509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27509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27509B"/>
              </a:buClr>
              <a:buFont typeface="Wingdings" charset="2"/>
              <a:buChar char=""/>
              <a:defRPr sz="2000" b="1" i="1" baseline="0">
                <a:solidFill>
                  <a:srgbClr val="27509B"/>
                </a:solidFill>
              </a:defRPr>
            </a:lvl1pPr>
            <a:lvl2pPr marL="742950" indent="-285750">
              <a:buClr>
                <a:srgbClr val="27509B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Clr>
                <a:srgbClr val="27509B"/>
              </a:buClr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27509B"/>
              </a:buClr>
              <a:buFont typeface="Lucida Grande"/>
              <a:buChar char="▸"/>
              <a:defRPr sz="14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27509B"/>
              </a:buClr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1598402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8522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110699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10043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rgbClr val="27509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27509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27509B"/>
              </a:buClr>
              <a:buFont typeface="Wingdings" charset="2"/>
              <a:buChar char=""/>
              <a:defRPr sz="2000" b="1" i="1" baseline="0">
                <a:solidFill>
                  <a:srgbClr val="27509B"/>
                </a:solidFill>
              </a:defRPr>
            </a:lvl1pPr>
            <a:lvl2pPr marL="742950" indent="-285750">
              <a:buClr>
                <a:srgbClr val="27509B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Clr>
                <a:srgbClr val="27509B"/>
              </a:buClr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27509B"/>
              </a:buClr>
              <a:buFont typeface="Lucida Grande"/>
              <a:buChar char="▸"/>
              <a:defRPr sz="14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27509B"/>
              </a:buClr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261270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e de titr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820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apositive de titr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575628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position personnalisé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maincadre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3946" y="668868"/>
            <a:ext cx="3500054" cy="2042256"/>
          </a:xfrm>
          <a:prstGeom prst="rect">
            <a:avLst/>
          </a:prstGeom>
        </p:spPr>
      </p:pic>
      <p:pic>
        <p:nvPicPr>
          <p:cNvPr id="3" name="Image 2" descr="maincadre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2370673"/>
            <a:ext cx="3386571" cy="2547558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ctrTitle" hasCustomPrompt="1"/>
          </p:nvPr>
        </p:nvSpPr>
        <p:spPr>
          <a:xfrm>
            <a:off x="2596444" y="2058385"/>
            <a:ext cx="3951112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graphicFrame>
        <p:nvGraphicFramePr>
          <p:cNvPr id="10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55455220"/>
              </p:ext>
            </p:extLst>
          </p:nvPr>
        </p:nvGraphicFramePr>
        <p:xfrm>
          <a:off x="-1" y="4970026"/>
          <a:ext cx="6612760" cy="180044"/>
        </p:xfrm>
        <a:graphic>
          <a:graphicData uri="http://schemas.openxmlformats.org/drawingml/2006/table">
            <a:tbl>
              <a:tblPr/>
              <a:tblGrid>
                <a:gridCol w="2294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0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22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" name="Picture 2" descr="C:\Users\F299251\Pictures\Nouveau Logo MICHELIN\Michelin_G_S_Fr_NoBG_RGB_0618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7847" y="4038680"/>
            <a:ext cx="2049105" cy="1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310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et contenu simple (ble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843148" y="655309"/>
            <a:ext cx="7965127" cy="410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fr-FR" sz="1200" b="0" i="1" cap="small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en-US"/>
              <a:t>Sous-</a:t>
            </a:r>
            <a:r>
              <a:rPr lang="en-US" err="1"/>
              <a:t>titre</a:t>
            </a:r>
            <a:r>
              <a:rPr lang="en-US"/>
              <a:t> </a:t>
            </a:r>
            <a:r>
              <a:rPr lang="en-US" err="1"/>
              <a:t>ici</a:t>
            </a:r>
            <a:endParaRPr lang="en-US"/>
          </a:p>
        </p:txBody>
      </p:sp>
      <p:sp>
        <p:nvSpPr>
          <p:cNvPr id="14" name="Rectangle 4"/>
          <p:cNvSpPr/>
          <p:nvPr/>
        </p:nvSpPr>
        <p:spPr>
          <a:xfrm>
            <a:off x="0" y="-892"/>
            <a:ext cx="760151" cy="2146991"/>
          </a:xfrm>
          <a:custGeom>
            <a:avLst/>
            <a:gdLst>
              <a:gd name="connsiteX0" fmla="*/ 0 w 1330960"/>
              <a:gd name="connsiteY0" fmla="*/ 0 h 3759199"/>
              <a:gd name="connsiteX1" fmla="*/ 1330960 w 1330960"/>
              <a:gd name="connsiteY1" fmla="*/ 0 h 3759199"/>
              <a:gd name="connsiteX2" fmla="*/ 1330960 w 1330960"/>
              <a:gd name="connsiteY2" fmla="*/ 3759199 h 3759199"/>
              <a:gd name="connsiteX3" fmla="*/ 0 w 1330960"/>
              <a:gd name="connsiteY3" fmla="*/ 3759199 h 3759199"/>
              <a:gd name="connsiteX4" fmla="*/ 0 w 1330960"/>
              <a:gd name="connsiteY4" fmla="*/ 0 h 3759199"/>
              <a:gd name="connsiteX0" fmla="*/ 0 w 1330960"/>
              <a:gd name="connsiteY0" fmla="*/ 0 h 3759199"/>
              <a:gd name="connsiteX1" fmla="*/ 1330960 w 1330960"/>
              <a:gd name="connsiteY1" fmla="*/ 0 h 3759199"/>
              <a:gd name="connsiteX2" fmla="*/ 0 w 1330960"/>
              <a:gd name="connsiteY2" fmla="*/ 3759199 h 3759199"/>
              <a:gd name="connsiteX3" fmla="*/ 0 w 1330960"/>
              <a:gd name="connsiteY3" fmla="*/ 0 h 3759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0960" h="3759199">
                <a:moveTo>
                  <a:pt x="0" y="0"/>
                </a:moveTo>
                <a:lnTo>
                  <a:pt x="1330960" y="0"/>
                </a:lnTo>
                <a:lnTo>
                  <a:pt x="0" y="3759199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0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80075" y="1330455"/>
            <a:ext cx="8443291" cy="3308219"/>
          </a:xfrm>
          <a:prstGeom prst="rect">
            <a:avLst/>
          </a:prstGeom>
        </p:spPr>
        <p:txBody>
          <a:bodyPr>
            <a:normAutofit/>
          </a:bodyPr>
          <a:lstStyle>
            <a:lvl1pPr marL="252413" indent="-252413">
              <a:buClr>
                <a:schemeClr val="bg2"/>
              </a:buClr>
              <a:buFontTx/>
              <a:buBlip>
                <a:blip r:embed="rId2"/>
              </a:buBlip>
              <a:defRPr sz="1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25475" indent="-266700">
              <a:buClr>
                <a:schemeClr val="tx2"/>
              </a:buClr>
              <a:buSzPct val="80000"/>
              <a:buFont typeface="Wingdings 3" panose="05040102010807070707" pitchFamily="18" charset="2"/>
              <a:buChar char=""/>
              <a:defRPr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98525" indent="-273050">
              <a:buClr>
                <a:schemeClr val="accent2"/>
              </a:buClr>
              <a:buFont typeface="Arial" panose="020B0604020202020204" pitchFamily="34" charset="0"/>
              <a:buChar char="•"/>
              <a:defRPr sz="1600" i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Michelin" pitchFamily="50" charset="0"/>
              </a:defRPr>
            </a:lvl4pPr>
            <a:lvl5pPr>
              <a:defRPr>
                <a:latin typeface="Michelin" pitchFamily="50" charset="0"/>
              </a:defRPr>
            </a:lvl5pPr>
          </a:lstStyle>
          <a:p>
            <a:pPr lvl="0"/>
            <a:r>
              <a:rPr lang="en-US" noProof="0"/>
              <a:t>Cliquer pour modifier les styles du </a:t>
            </a:r>
            <a:r>
              <a:rPr lang="en-US" noProof="0" err="1"/>
              <a:t>texte</a:t>
            </a:r>
            <a:r>
              <a:rPr lang="en-US" noProof="0"/>
              <a:t> du masque</a:t>
            </a:r>
          </a:p>
          <a:p>
            <a:pPr lvl="1"/>
            <a:r>
              <a:rPr lang="en-US" noProof="0" err="1"/>
              <a:t>Deuxième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  <a:p>
            <a:pPr lvl="2"/>
            <a:r>
              <a:rPr lang="en-US" noProof="0" err="1"/>
              <a:t>Troisième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</p:txBody>
      </p:sp>
      <p:sp>
        <p:nvSpPr>
          <p:cNvPr id="31" name="Titre 1"/>
          <p:cNvSpPr>
            <a:spLocks noGrp="1"/>
          </p:cNvSpPr>
          <p:nvPr>
            <p:ph type="title" hasCustomPrompt="1"/>
          </p:nvPr>
        </p:nvSpPr>
        <p:spPr>
          <a:xfrm>
            <a:off x="828000" y="72000"/>
            <a:ext cx="7983491" cy="56838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800" b="1" i="0" cap="small" baseline="0">
                <a:solidFill>
                  <a:srgbClr val="D3277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err="1"/>
              <a:t>Titre</a:t>
            </a:r>
            <a:r>
              <a:rPr lang="en-US"/>
              <a:t> de la page</a:t>
            </a:r>
          </a:p>
        </p:txBody>
      </p:sp>
      <p:pic>
        <p:nvPicPr>
          <p:cNvPr id="7" name="Picture 3" descr="C:\Users\F299251\Documents\DGSI\LOGO\dgsi_2016-CMJN-F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78140" y="4600563"/>
            <a:ext cx="1160047" cy="54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 bwMode="auto">
          <a:xfrm>
            <a:off x="380075" y="4903559"/>
            <a:ext cx="536400" cy="1836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Tx/>
              <a:buFont typeface="Wingdings" pitchFamily="2" charset="2"/>
              <a:buNone/>
              <a:tabLst/>
            </a:pPr>
            <a:fld id="{597A8DCA-8F96-49CD-B4D5-7AC92F955860}" type="slidenum">
              <a:rPr kumimoji="0" lang="en-US" sz="600" u="none" strike="noStrike" kern="1200" cap="none" normalizeH="0" baseline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6600"/>
                </a:buClr>
                <a:buSzTx/>
                <a:buFont typeface="Wingdings" pitchFamily="2" charset="2"/>
                <a:buNone/>
                <a:tabLst/>
              </a:pPr>
              <a:t>‹N°›</a:t>
            </a:fld>
            <a:endParaRPr kumimoji="0" lang="en-US" sz="600" u="none" strike="noStrike" kern="1200" cap="none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5030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rgbClr val="27509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27509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27509B"/>
              </a:buClr>
              <a:buFont typeface="Wingdings" charset="2"/>
              <a:buChar char=""/>
              <a:defRPr sz="2000" b="1" i="1" baseline="0">
                <a:solidFill>
                  <a:srgbClr val="27509B"/>
                </a:solidFill>
              </a:defRPr>
            </a:lvl1pPr>
            <a:lvl2pPr marL="742950" indent="-285750">
              <a:buClr>
                <a:srgbClr val="27509B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Clr>
                <a:srgbClr val="27509B"/>
              </a:buClr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27509B"/>
              </a:buClr>
              <a:buFont typeface="Lucida Grande"/>
              <a:buChar char="▸"/>
              <a:defRPr sz="14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27509B"/>
              </a:buClr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6754514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e de titr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4387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apositive de titr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7228980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et contenu simple (ble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843148" y="655309"/>
            <a:ext cx="7965127" cy="410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fr-FR" sz="1200" b="0" i="1" cap="small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en-US"/>
              <a:t>Sous-</a:t>
            </a:r>
            <a:r>
              <a:rPr lang="en-US" err="1"/>
              <a:t>titre</a:t>
            </a:r>
            <a:r>
              <a:rPr lang="en-US"/>
              <a:t> </a:t>
            </a:r>
            <a:r>
              <a:rPr lang="en-US" err="1"/>
              <a:t>ici</a:t>
            </a:r>
            <a:endParaRPr lang="en-US"/>
          </a:p>
        </p:txBody>
      </p:sp>
      <p:sp>
        <p:nvSpPr>
          <p:cNvPr id="14" name="Rectangle 4"/>
          <p:cNvSpPr/>
          <p:nvPr/>
        </p:nvSpPr>
        <p:spPr>
          <a:xfrm>
            <a:off x="0" y="-892"/>
            <a:ext cx="760151" cy="2146991"/>
          </a:xfrm>
          <a:custGeom>
            <a:avLst/>
            <a:gdLst>
              <a:gd name="connsiteX0" fmla="*/ 0 w 1330960"/>
              <a:gd name="connsiteY0" fmla="*/ 0 h 3759199"/>
              <a:gd name="connsiteX1" fmla="*/ 1330960 w 1330960"/>
              <a:gd name="connsiteY1" fmla="*/ 0 h 3759199"/>
              <a:gd name="connsiteX2" fmla="*/ 1330960 w 1330960"/>
              <a:gd name="connsiteY2" fmla="*/ 3759199 h 3759199"/>
              <a:gd name="connsiteX3" fmla="*/ 0 w 1330960"/>
              <a:gd name="connsiteY3" fmla="*/ 3759199 h 3759199"/>
              <a:gd name="connsiteX4" fmla="*/ 0 w 1330960"/>
              <a:gd name="connsiteY4" fmla="*/ 0 h 3759199"/>
              <a:gd name="connsiteX0" fmla="*/ 0 w 1330960"/>
              <a:gd name="connsiteY0" fmla="*/ 0 h 3759199"/>
              <a:gd name="connsiteX1" fmla="*/ 1330960 w 1330960"/>
              <a:gd name="connsiteY1" fmla="*/ 0 h 3759199"/>
              <a:gd name="connsiteX2" fmla="*/ 0 w 1330960"/>
              <a:gd name="connsiteY2" fmla="*/ 3759199 h 3759199"/>
              <a:gd name="connsiteX3" fmla="*/ 0 w 1330960"/>
              <a:gd name="connsiteY3" fmla="*/ 0 h 3759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0960" h="3759199">
                <a:moveTo>
                  <a:pt x="0" y="0"/>
                </a:moveTo>
                <a:lnTo>
                  <a:pt x="1330960" y="0"/>
                </a:lnTo>
                <a:lnTo>
                  <a:pt x="0" y="3759199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0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80075" y="1330455"/>
            <a:ext cx="8443291" cy="3308219"/>
          </a:xfrm>
          <a:prstGeom prst="rect">
            <a:avLst/>
          </a:prstGeom>
        </p:spPr>
        <p:txBody>
          <a:bodyPr>
            <a:normAutofit/>
          </a:bodyPr>
          <a:lstStyle>
            <a:lvl1pPr marL="252413" indent="-252413">
              <a:buClr>
                <a:schemeClr val="bg2"/>
              </a:buClr>
              <a:buFontTx/>
              <a:buBlip>
                <a:blip r:embed="rId2"/>
              </a:buBlip>
              <a:defRPr sz="1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25475" indent="-266700">
              <a:buClr>
                <a:schemeClr val="tx2"/>
              </a:buClr>
              <a:buSzPct val="80000"/>
              <a:buFont typeface="Wingdings 3" panose="05040102010807070707" pitchFamily="18" charset="2"/>
              <a:buChar char=""/>
              <a:defRPr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98525" indent="-273050">
              <a:buClr>
                <a:schemeClr val="accent2"/>
              </a:buClr>
              <a:buFont typeface="Arial" panose="020B0604020202020204" pitchFamily="34" charset="0"/>
              <a:buChar char="•"/>
              <a:defRPr sz="1600" i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Michelin" pitchFamily="50" charset="0"/>
              </a:defRPr>
            </a:lvl4pPr>
            <a:lvl5pPr>
              <a:defRPr>
                <a:latin typeface="Michelin" pitchFamily="50" charset="0"/>
              </a:defRPr>
            </a:lvl5pPr>
          </a:lstStyle>
          <a:p>
            <a:pPr lvl="0"/>
            <a:r>
              <a:rPr lang="en-US" noProof="0"/>
              <a:t>Cliquer pour modifier les styles du </a:t>
            </a:r>
            <a:r>
              <a:rPr lang="en-US" noProof="0" err="1"/>
              <a:t>texte</a:t>
            </a:r>
            <a:r>
              <a:rPr lang="en-US" noProof="0"/>
              <a:t> du masque</a:t>
            </a:r>
          </a:p>
          <a:p>
            <a:pPr lvl="1"/>
            <a:r>
              <a:rPr lang="en-US" noProof="0" err="1"/>
              <a:t>Deuxième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  <a:p>
            <a:pPr lvl="2"/>
            <a:r>
              <a:rPr lang="en-US" noProof="0" err="1"/>
              <a:t>Troisième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</p:txBody>
      </p:sp>
      <p:sp>
        <p:nvSpPr>
          <p:cNvPr id="31" name="Titre 1"/>
          <p:cNvSpPr>
            <a:spLocks noGrp="1"/>
          </p:cNvSpPr>
          <p:nvPr>
            <p:ph type="title" hasCustomPrompt="1"/>
          </p:nvPr>
        </p:nvSpPr>
        <p:spPr>
          <a:xfrm>
            <a:off x="828000" y="72000"/>
            <a:ext cx="7983491" cy="56838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800" b="1" i="0" cap="small" baseline="0">
                <a:solidFill>
                  <a:srgbClr val="D3277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err="1"/>
              <a:t>Titre</a:t>
            </a:r>
            <a:r>
              <a:rPr lang="en-US"/>
              <a:t> de la page</a:t>
            </a:r>
          </a:p>
        </p:txBody>
      </p:sp>
      <p:pic>
        <p:nvPicPr>
          <p:cNvPr id="7" name="Picture 3" descr="C:\Users\F299251\Documents\DGSI\LOGO\dgsi_2016-CMJN-F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78140" y="4600563"/>
            <a:ext cx="1160047" cy="54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 bwMode="auto">
          <a:xfrm>
            <a:off x="380075" y="4903559"/>
            <a:ext cx="536400" cy="1836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Tx/>
              <a:buFont typeface="Wingdings" pitchFamily="2" charset="2"/>
              <a:buNone/>
              <a:tabLst/>
            </a:pPr>
            <a:fld id="{597A8DCA-8F96-49CD-B4D5-7AC92F955860}" type="slidenum">
              <a:rPr kumimoji="0" lang="en-US" sz="600" u="none" strike="noStrike" kern="1200" cap="none" normalizeH="0" baseline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6600"/>
                </a:buClr>
                <a:buSzTx/>
                <a:buFont typeface="Wingdings" pitchFamily="2" charset="2"/>
                <a:buNone/>
                <a:tabLst/>
              </a:pPr>
              <a:t>‹N°›</a:t>
            </a:fld>
            <a:endParaRPr kumimoji="0" lang="en-US" sz="600" u="none" strike="noStrike" kern="1200" cap="none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9147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rgbClr val="27509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27509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27509B"/>
              </a:buClr>
              <a:buFont typeface="Wingdings" charset="2"/>
              <a:buChar char=""/>
              <a:defRPr sz="2000" b="1" i="1" baseline="0">
                <a:solidFill>
                  <a:srgbClr val="27509B"/>
                </a:solidFill>
              </a:defRPr>
            </a:lvl1pPr>
            <a:lvl2pPr marL="742950" indent="-285750">
              <a:buClr>
                <a:srgbClr val="27509B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Clr>
                <a:srgbClr val="27509B"/>
              </a:buClr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27509B"/>
              </a:buClr>
              <a:buFont typeface="Lucida Grande"/>
              <a:buChar char="▸"/>
              <a:defRPr sz="14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27509B"/>
              </a:buClr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7360391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8740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8181154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>
            <a:extLst>
              <a:ext uri="{FF2B5EF4-FFF2-40B4-BE49-F238E27FC236}">
                <a16:creationId xmlns:a16="http://schemas.microsoft.com/office/drawing/2014/main" id="{4D105E16-D5E1-4D64-AD26-C534546F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C347C-3775-4079-AA1B-58FA31717E2C}" type="datetimeFigureOut">
              <a:rPr lang="fr-FR"/>
              <a:pPr>
                <a:defRPr/>
              </a:pPr>
              <a:t>20/10/2020</a:t>
            </a:fld>
            <a:endParaRPr lang="fr-FR"/>
          </a:p>
        </p:txBody>
      </p:sp>
      <p:sp>
        <p:nvSpPr>
          <p:cNvPr id="3" name="Espace réservé du pied de page 4">
            <a:extLst>
              <a:ext uri="{FF2B5EF4-FFF2-40B4-BE49-F238E27FC236}">
                <a16:creationId xmlns:a16="http://schemas.microsoft.com/office/drawing/2014/main" id="{3339C858-0B98-4BF3-A6B8-50A17A41E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537F054D-EF34-49E3-BB68-1F0007ECE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96B4C0-53F4-4027-BC6F-53D040BDEC7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8873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position personnalisé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Bib_Expression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0"/>
            <a:ext cx="3344331" cy="5143500"/>
          </a:xfrm>
          <a:prstGeom prst="rect">
            <a:avLst/>
          </a:prstGeom>
        </p:spPr>
      </p:pic>
      <p:sp>
        <p:nvSpPr>
          <p:cNvPr id="5" name="Titre 1"/>
          <p:cNvSpPr>
            <a:spLocks noGrp="1"/>
          </p:cNvSpPr>
          <p:nvPr>
            <p:ph type="ctrTitle" hasCustomPrompt="1"/>
          </p:nvPr>
        </p:nvSpPr>
        <p:spPr>
          <a:xfrm>
            <a:off x="4044244" y="2058385"/>
            <a:ext cx="3951112" cy="1120244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graphicFrame>
        <p:nvGraphicFramePr>
          <p:cNvPr id="8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59366676"/>
              </p:ext>
            </p:extLst>
          </p:nvPr>
        </p:nvGraphicFramePr>
        <p:xfrm>
          <a:off x="-1" y="4970026"/>
          <a:ext cx="6604001" cy="180044"/>
        </p:xfrm>
        <a:graphic>
          <a:graphicData uri="http://schemas.openxmlformats.org/drawingml/2006/table">
            <a:tbl>
              <a:tblPr/>
              <a:tblGrid>
                <a:gridCol w="2469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7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0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2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34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Picture 2" descr="C:\Users\F299251\Pictures\Nouveau Logo MICHELIN\Michelin_G_S_Fr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72310" y="157119"/>
            <a:ext cx="2215108" cy="130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81141" y="4231898"/>
            <a:ext cx="1775673" cy="919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213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position personnalisée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1702741" y="1980766"/>
            <a:ext cx="5738518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graphicFrame>
        <p:nvGraphicFramePr>
          <p:cNvPr id="5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23944539"/>
              </p:ext>
            </p:extLst>
          </p:nvPr>
        </p:nvGraphicFramePr>
        <p:xfrm>
          <a:off x="-1" y="4970026"/>
          <a:ext cx="6612760" cy="180044"/>
        </p:xfrm>
        <a:graphic>
          <a:graphicData uri="http://schemas.openxmlformats.org/drawingml/2006/table">
            <a:tbl>
              <a:tblPr/>
              <a:tblGrid>
                <a:gridCol w="2294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0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22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09729" y="-109728"/>
            <a:ext cx="2073275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881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position personnalisée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1702741" y="863166"/>
            <a:ext cx="5738518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rgbClr val="27509B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graphicFrame>
        <p:nvGraphicFramePr>
          <p:cNvPr id="5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23944539"/>
              </p:ext>
            </p:extLst>
          </p:nvPr>
        </p:nvGraphicFramePr>
        <p:xfrm>
          <a:off x="-1" y="4970026"/>
          <a:ext cx="6612760" cy="180044"/>
        </p:xfrm>
        <a:graphic>
          <a:graphicData uri="http://schemas.openxmlformats.org/drawingml/2006/table">
            <a:tbl>
              <a:tblPr/>
              <a:tblGrid>
                <a:gridCol w="2294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0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22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09729" y="-109728"/>
            <a:ext cx="2073275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9961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sposition personnalisée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160513_mains_bibcoeur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2455331" y="1927844"/>
            <a:ext cx="4114800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graphicFrame>
        <p:nvGraphicFramePr>
          <p:cNvPr id="6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25476339"/>
              </p:ext>
            </p:extLst>
          </p:nvPr>
        </p:nvGraphicFramePr>
        <p:xfrm>
          <a:off x="-1" y="4970026"/>
          <a:ext cx="6612760" cy="180044"/>
        </p:xfrm>
        <a:graphic>
          <a:graphicData uri="http://schemas.openxmlformats.org/drawingml/2006/table">
            <a:tbl>
              <a:tblPr/>
              <a:tblGrid>
                <a:gridCol w="2294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0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22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09729" y="-110363"/>
            <a:ext cx="2073275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289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 S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4891"/>
          </a:p>
        </p:txBody>
      </p:sp>
    </p:spTree>
    <p:extLst>
      <p:ext uri="{BB962C8B-B14F-4D97-AF65-F5344CB8AC3E}">
        <p14:creationId xmlns:p14="http://schemas.microsoft.com/office/powerpoint/2010/main" val="4140284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17Bib salut main angle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5748"/>
          <a:stretch/>
        </p:blipFill>
        <p:spPr>
          <a:xfrm>
            <a:off x="0" y="0"/>
            <a:ext cx="308729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702741" y="2234766"/>
            <a:ext cx="5738518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rgbClr val="27509B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 CHAPITRE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93675" y="4031358"/>
            <a:ext cx="1813463" cy="938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712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3" Type="http://schemas.openxmlformats.org/officeDocument/2006/relationships/slideLayout" Target="../slideLayouts/slideLayout18.xml"/><Relationship Id="rId7" Type="http://schemas.openxmlformats.org/officeDocument/2006/relationships/vmlDrawing" Target="../drawings/vmlDrawing2.v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0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9.xml"/><Relationship Id="rId9" Type="http://schemas.openxmlformats.org/officeDocument/2006/relationships/oleObject" Target="../embeddings/oleObject2.bin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6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tags" Target="../tags/tag5.xml"/><Relationship Id="rId5" Type="http://schemas.openxmlformats.org/officeDocument/2006/relationships/vmlDrawing" Target="../drawings/vmlDrawing4.v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slideLayout" Target="../slideLayouts/slideLayout29.xml"/><Relationship Id="rId7" Type="http://schemas.openxmlformats.org/officeDocument/2006/relationships/tags" Target="../tags/tag7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vmlDrawing" Target="../drawings/vmlDrawing6.v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30.xml"/><Relationship Id="rId9" Type="http://schemas.openxmlformats.org/officeDocument/2006/relationships/image" Target="../media/image1.emf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slideLayout" Target="../slideLayouts/slideLayout33.xml"/><Relationship Id="rId7" Type="http://schemas.openxmlformats.org/officeDocument/2006/relationships/tags" Target="../tags/tag9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vmlDrawing" Target="../drawings/vmlDrawing8.v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34.xml"/><Relationship Id="rId9" Type="http://schemas.openxmlformats.org/officeDocument/2006/relationships/image" Target="../media/image1.emf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slideLayout" Target="../slideLayouts/slideLayout37.xml"/><Relationship Id="rId7" Type="http://schemas.openxmlformats.org/officeDocument/2006/relationships/tags" Target="../tags/tag11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vmlDrawing" Target="../drawings/vmlDrawing10.vml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38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 hidden="1"/>
          <p:cNvGraphicFramePr>
            <a:graphicFrameLocks noChangeAspect="1"/>
          </p:cNvGraphicFramePr>
          <p:nvPr userDrawn="1"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45471127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iapositive think-cell" r:id="rId12" imgW="270" imgH="270" progId="TCLayout.ActiveDocument.1">
                  <p:embed/>
                </p:oleObj>
              </mc:Choice>
              <mc:Fallback>
                <p:oleObj name="Diapositive think-cell" r:id="rId12" imgW="270" imgH="270" progId="TCLayout.ActiveDocument.1">
                  <p:embed/>
                  <p:pic>
                    <p:nvPicPr>
                      <p:cNvPr id="3" name="Objet 2" hidden="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101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731" r:id="rId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058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3529918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Diapositive think-cell" r:id="rId9" imgW="270" imgH="270" progId="TCLayout.ActiveDocument.1">
                  <p:embed/>
                </p:oleObj>
              </mc:Choice>
              <mc:Fallback>
                <p:oleObj name="Diapositive think-cell" r:id="rId9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857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732" r:id="rId4"/>
    <p:sldLayoutId id="2147483713" r:id="rId5"/>
  </p:sldLayoutIdLst>
  <p:txStyles>
    <p:titleStyle>
      <a:lvl1pPr algn="l" defTabSz="457200" rtl="0" eaLnBrk="1" latinLnBrk="0" hangingPunct="1">
        <a:spcBef>
          <a:spcPct val="0"/>
        </a:spcBef>
        <a:buNone/>
        <a:defRPr sz="2000" b="1" i="1" kern="1200">
          <a:solidFill>
            <a:srgbClr val="27509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517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7" r:id="rId2"/>
    <p:sldLayoutId id="2147483693" r:id="rId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96835391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Diapositive think-cell" r:id="rId7" imgW="270" imgH="270" progId="TCLayout.ActiveDocument.1">
                  <p:embed/>
                </p:oleObj>
              </mc:Choice>
              <mc:Fallback>
                <p:oleObj name="Diapositive think-cell" r:id="rId7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752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2000" b="1" i="1" kern="1200">
          <a:solidFill>
            <a:srgbClr val="27509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43739968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Diapositive think-cell" r:id="rId8" imgW="270" imgH="270" progId="TCLayout.ActiveDocument.1">
                  <p:embed/>
                </p:oleObj>
              </mc:Choice>
              <mc:Fallback>
                <p:oleObj name="Diapositive think-cell" r:id="rId8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857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2000" b="1" i="1" kern="1200">
          <a:solidFill>
            <a:srgbClr val="27509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Diapositive think-cell" r:id="rId8" imgW="270" imgH="270" progId="TCLayout.ActiveDocument.1">
                  <p:embed/>
                </p:oleObj>
              </mc:Choice>
              <mc:Fallback>
                <p:oleObj name="Diapositive think-cell" r:id="rId8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0847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2000" b="1" i="1" kern="1200">
          <a:solidFill>
            <a:srgbClr val="27509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 userDrawn="1">
            <p:custDataLst>
              <p:tags r:id="rId7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Diapositive think-cell" r:id="rId8" imgW="270" imgH="270" progId="TCLayout.ActiveDocument.1">
                  <p:embed/>
                </p:oleObj>
              </mc:Choice>
              <mc:Fallback>
                <p:oleObj name="Diapositive think-cell" r:id="rId8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777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35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2000" b="1" i="1" kern="1200">
          <a:solidFill>
            <a:srgbClr val="27509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" y="1318024"/>
            <a:ext cx="8992996" cy="2957572"/>
          </a:xfrm>
          <a:prstGeom prst="rect">
            <a:avLst/>
          </a:prstGeom>
        </p:spPr>
      </p:pic>
      <p:sp>
        <p:nvSpPr>
          <p:cNvPr id="177" name="Rectangle : coins arrondis 176">
            <a:extLst>
              <a:ext uri="{FF2B5EF4-FFF2-40B4-BE49-F238E27FC236}">
                <a16:creationId xmlns:a16="http://schemas.microsoft.com/office/drawing/2014/main" id="{131A9650-2F03-4752-9F04-7E7400661AA3}"/>
              </a:ext>
            </a:extLst>
          </p:cNvPr>
          <p:cNvSpPr/>
          <p:nvPr/>
        </p:nvSpPr>
        <p:spPr>
          <a:xfrm>
            <a:off x="875377" y="77537"/>
            <a:ext cx="8240048" cy="4972807"/>
          </a:xfr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9843C6D-C7D7-49A0-BB70-1899FE48DB69}"/>
              </a:ext>
            </a:extLst>
          </p:cNvPr>
          <p:cNvSpPr txBox="1"/>
          <p:nvPr/>
        </p:nvSpPr>
        <p:spPr>
          <a:xfrm>
            <a:off x="2724904" y="1000452"/>
            <a:ext cx="18811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>
                <a:solidFill>
                  <a:srgbClr val="95C11F"/>
                </a:solidFill>
                <a:latin typeface="Gotham Rounded Bold" pitchFamily="50" charset="0"/>
              </a:rPr>
              <a:t>WEEKLY ARCHITECTURE</a:t>
            </a:r>
          </a:p>
          <a:p>
            <a:pPr algn="ctr"/>
            <a:r>
              <a:rPr lang="fr-FR" sz="900" dirty="0">
                <a:solidFill>
                  <a:srgbClr val="95C11F"/>
                </a:solidFill>
                <a:latin typeface="Gotham Rounded Bold" pitchFamily="50" charset="0"/>
              </a:rPr>
              <a:t>MEETING </a:t>
            </a:r>
          </a:p>
          <a:p>
            <a:pPr algn="ctr"/>
            <a:r>
              <a:rPr lang="fr-FR" sz="900" dirty="0">
                <a:solidFill>
                  <a:srgbClr val="95C11F"/>
                </a:solidFill>
                <a:latin typeface="Gotham Rounded Bold" pitchFamily="50" charset="0"/>
              </a:rPr>
              <a:t>(CONTINUOUS DECISION)</a:t>
            </a:r>
          </a:p>
        </p:txBody>
      </p: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57176453-0895-438F-9C67-55204ABB19D3}"/>
              </a:ext>
            </a:extLst>
          </p:cNvPr>
          <p:cNvCxnSpPr>
            <a:cxnSpLocks/>
            <a:endCxn id="3" idx="2"/>
          </p:cNvCxnSpPr>
          <p:nvPr/>
        </p:nvCxnSpPr>
        <p:spPr>
          <a:xfrm flipH="1" flipV="1">
            <a:off x="3665497" y="1508283"/>
            <a:ext cx="373856" cy="393644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E6C534F6-8B7E-43E0-BA83-3C3E9BEB63F3}"/>
              </a:ext>
            </a:extLst>
          </p:cNvPr>
          <p:cNvSpPr txBox="1"/>
          <p:nvPr/>
        </p:nvSpPr>
        <p:spPr>
          <a:xfrm>
            <a:off x="727326" y="4378386"/>
            <a:ext cx="178727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>
                <a:solidFill>
                  <a:srgbClr val="95C11F"/>
                </a:solidFill>
                <a:latin typeface="Gotham Rounded Bold" pitchFamily="50" charset="0"/>
              </a:rPr>
              <a:t>ARCHITECTURE  WORKSHOP </a:t>
            </a:r>
          </a:p>
          <a:p>
            <a:pPr algn="ctr"/>
            <a:r>
              <a:rPr lang="fr-FR" sz="900" dirty="0">
                <a:solidFill>
                  <a:srgbClr val="95C11F"/>
                </a:solidFill>
                <a:latin typeface="Gotham Rounded Bold" pitchFamily="50" charset="0"/>
              </a:rPr>
              <a:t>(ALIGNEMENT WITHIN SCOPING 360°)</a:t>
            </a:r>
          </a:p>
          <a:p>
            <a:pPr algn="ctr"/>
            <a:endParaRPr lang="fr-FR" sz="900" dirty="0">
              <a:solidFill>
                <a:srgbClr val="95C11F"/>
              </a:solidFill>
              <a:latin typeface="Gotham Rounded Bold" pitchFamily="50" charset="0"/>
            </a:endParaRPr>
          </a:p>
        </p:txBody>
      </p:sp>
      <p:cxnSp>
        <p:nvCxnSpPr>
          <p:cNvPr id="134" name="Connecteur droit 133">
            <a:extLst>
              <a:ext uri="{FF2B5EF4-FFF2-40B4-BE49-F238E27FC236}">
                <a16:creationId xmlns:a16="http://schemas.microsoft.com/office/drawing/2014/main" id="{227D4443-9B00-431D-B711-DCC08DFBD025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1076325" y="3495675"/>
            <a:ext cx="544638" cy="882711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45C44E66-7937-4940-BA7D-6074F1AD0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9" y="32567"/>
            <a:ext cx="1326282" cy="1640849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1E9107AF-7E3D-405B-81CA-46D8CFC908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4211" y="4560635"/>
            <a:ext cx="1436370" cy="58286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3C312AD0-C80B-4843-BA4D-433E397961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5435" y="68076"/>
            <a:ext cx="1416136" cy="13738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24C663D-FF9D-4FA3-9374-CC3C8964E9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77288" y="4957536"/>
            <a:ext cx="440270" cy="19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9872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177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 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 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LIDE 1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HAPITR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ONTENU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FIN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1_CONTENU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2_CONTENU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3_CONTENU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4_CONTENU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B6676EFF43BD44A973BAF3C3F8897C" ma:contentTypeVersion="11" ma:contentTypeDescription="Crée un document." ma:contentTypeScope="" ma:versionID="16055b838173ea074c74866c85749e9f">
  <xsd:schema xmlns:xsd="http://www.w3.org/2001/XMLSchema" xmlns:xs="http://www.w3.org/2001/XMLSchema" xmlns:p="http://schemas.microsoft.com/office/2006/metadata/properties" xmlns:ns3="e2e26994-5e48-4994-8c16-0b6f61c4bc8a" xmlns:ns4="9f09b4db-7fdb-4a79-a1ce-e7e1d5ac2b17" targetNamespace="http://schemas.microsoft.com/office/2006/metadata/properties" ma:root="true" ma:fieldsID="7356ef530764415288c8753ef1e753cb" ns3:_="" ns4:_="">
    <xsd:import namespace="e2e26994-5e48-4994-8c16-0b6f61c4bc8a"/>
    <xsd:import namespace="9f09b4db-7fdb-4a79-a1ce-e7e1d5ac2b1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e26994-5e48-4994-8c16-0b6f61c4bc8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09b4db-7fdb-4a79-a1ce-e7e1d5ac2b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345BF31-44AE-4465-BECF-E43C8C381DB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C97AAC-D16A-478F-95B1-E9944B8633B3}">
  <ds:schemaRefs>
    <ds:schemaRef ds:uri="http://schemas.microsoft.com/office/2006/documentManagement/types"/>
    <ds:schemaRef ds:uri="http://schemas.microsoft.com/office/2006/metadata/properties"/>
    <ds:schemaRef ds:uri="e2e26994-5e48-4994-8c16-0b6f61c4bc8a"/>
    <ds:schemaRef ds:uri="http://purl.org/dc/elements/1.1/"/>
    <ds:schemaRef ds:uri="http://purl.org/dc/dcmitype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9f09b4db-7fdb-4a79-a1ce-e7e1d5ac2b17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A2FB357-39F9-4620-BA55-18BC34E057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e26994-5e48-4994-8c16-0b6f61c4bc8a"/>
    <ds:schemaRef ds:uri="9f09b4db-7fdb-4a79-a1ce-e7e1d5ac2b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Affichage à l'écran (16:9)</PresentationFormat>
  <Paragraphs>16</Paragraphs>
  <Slides>1</Slides>
  <Notes>1</Notes>
  <HiddenSlides>0</HiddenSlides>
  <MMClips>0</MMClips>
  <ScaleCrop>false</ScaleCrop>
  <HeadingPairs>
    <vt:vector size="8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8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0" baseType="lpstr">
      <vt:lpstr>Arial</vt:lpstr>
      <vt:lpstr>Calibri</vt:lpstr>
      <vt:lpstr>Gotham Rounded Bold</vt:lpstr>
      <vt:lpstr>Lucida Grande</vt:lpstr>
      <vt:lpstr>Michelin</vt:lpstr>
      <vt:lpstr>Michelin Black</vt:lpstr>
      <vt:lpstr>Michelin SemiBold</vt:lpstr>
      <vt:lpstr>Rounded Elegance</vt:lpstr>
      <vt:lpstr>Wingdings</vt:lpstr>
      <vt:lpstr>Wingdings 3</vt:lpstr>
      <vt:lpstr>SLIDE 1</vt:lpstr>
      <vt:lpstr>CHAPITRE</vt:lpstr>
      <vt:lpstr>CONTENU</vt:lpstr>
      <vt:lpstr>FIN</vt:lpstr>
      <vt:lpstr>1_CONTENU</vt:lpstr>
      <vt:lpstr>2_CONTENU</vt:lpstr>
      <vt:lpstr>3_CONTENU</vt:lpstr>
      <vt:lpstr>4_CONTENU</vt:lpstr>
      <vt:lpstr>Diapositive think-cell</vt:lpstr>
      <vt:lpstr>Présentation PowerPoint</vt:lpstr>
    </vt:vector>
  </TitlesOfParts>
  <Company>GLUENDO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 a digital Information system EA Steering, March 22nd</dc:title>
  <dc:creator>Nicolas CHEVALIER</dc:creator>
  <cp:lastModifiedBy>nicolas chevalier</cp:lastModifiedBy>
  <cp:revision>574</cp:revision>
  <cp:lastPrinted>2020-01-14T15:27:55Z</cp:lastPrinted>
  <dcterms:modified xsi:type="dcterms:W3CDTF">2020-10-20T16:18:55Z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0x010100C8B6676EFF43BD44A973BAF3C3F8897C</vt:lpwstr>
  </property>
</Properties>
</file>