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</p:sldIdLst>
  <p:sldSz cx="14400213" cy="89995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35" userDrawn="1">
          <p15:clr>
            <a:srgbClr val="A4A3A4"/>
          </p15:clr>
        </p15:guide>
        <p15:guide id="2" pos="45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BB59"/>
    <a:srgbClr val="5AC9AC"/>
    <a:srgbClr val="CC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D5A942B-83E3-4FAF-87B7-089339246E21}" v="5" dt="2020-10-20T15:51:31.1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 showGuides="1">
      <p:cViewPr>
        <p:scale>
          <a:sx n="61" d="100"/>
          <a:sy n="61" d="100"/>
        </p:scale>
        <p:origin x="1146" y="771"/>
      </p:cViewPr>
      <p:guideLst>
        <p:guide orient="horz" pos="2835"/>
        <p:guide pos="45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colas chevalier" userId="677dbc9f-a297-4ad6-b248-57777f1689e8" providerId="ADAL" clId="{BD5A942B-83E3-4FAF-87B7-089339246E21}"/>
    <pc:docChg chg="modSld">
      <pc:chgData name="nicolas chevalier" userId="677dbc9f-a297-4ad6-b248-57777f1689e8" providerId="ADAL" clId="{BD5A942B-83E3-4FAF-87B7-089339246E21}" dt="2020-10-20T15:51:42.355" v="0" actId="14100"/>
      <pc:docMkLst>
        <pc:docMk/>
      </pc:docMkLst>
      <pc:sldChg chg="modSp mod">
        <pc:chgData name="nicolas chevalier" userId="677dbc9f-a297-4ad6-b248-57777f1689e8" providerId="ADAL" clId="{BD5A942B-83E3-4FAF-87B7-089339246E21}" dt="2020-10-20T15:51:42.355" v="0" actId="14100"/>
        <pc:sldMkLst>
          <pc:docMk/>
          <pc:sldMk cId="892762871" sldId="256"/>
        </pc:sldMkLst>
        <pc:picChg chg="mod">
          <ac:chgData name="nicolas chevalier" userId="677dbc9f-a297-4ad6-b248-57777f1689e8" providerId="ADAL" clId="{BD5A942B-83E3-4FAF-87B7-089339246E21}" dt="2020-10-20T15:51:42.355" v="0" actId="14100"/>
          <ac:picMkLst>
            <pc:docMk/>
            <pc:sldMk cId="892762871" sldId="256"/>
            <ac:picMk id="6" creationId="{030C38AB-9D8A-4C67-81B1-FD4F56C65B08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5T09:59:28.761"/>
    </inkml:context>
    <inkml:brush xml:id="br0">
      <inkml:brushProperty name="width" value="0.10583" units="cm"/>
      <inkml:brushProperty name="height" value="0.10583" units="cm"/>
      <inkml:brushProperty name="color" value="#F79646"/>
    </inkml:brush>
  </inkml:definitions>
  <inkml:trace contextRef="#ctx0" brushRef="#br0">71 3019 6016,'-26'-7'1978,"23"7"-1685,0-2 0,0 1 0,0 0 0,-1-1-293,-1 0 439,5 2-348,-1 0 0,0-1-1,0 1 1,1 0 0,-1 0 0,0 0-1,0 0 1,1 0 0,-1 0 0,0 1-1,0-1 1,1 0 0,-1 0 0,0 1-91,-5 0 462,6-1-431,0 0 0,0 0 0,-1 0-1,1 0 1,0 0 0,-1 0 0,1 0-1,0 0 1,-1 1 0,1-1 0,0 0-1,0 0 1,0 0 0,0 1 0,-1-1-1,1 0 1,0 0 0,0 1 0,-1-1 0,1 0-1,0 0 1,0 0 0,0 0 0,-1 0-1,1 1 1,0-1 0,0 1-31,-1 5 519,1-5-486,1 1-1,-1-2 1,0 2 0,0-1 0,0 0 0,1 1 0,0-2 0,-1 2 0,1-2 0,-1 2 0,1-1 0,0 0-1,0 0 1,-1 0 0,1-1 0,0 2 0,0-1 0,0-1 0,0 1 0,0 0 0,0-1 0,0 1-33,2 1 90,1 0 0,-1-1 0,1 1 0,-1-1 0,1 0 0,3 1-90,9 0-28,0 1 0,1-3 0,0 1 0,7-2 28,4 1-16,53 3-112,56 10 128,-20 0-103,179 23 147,-5 3 826,-219-30-721,202 14 219,-84-20 294,-75-2-327,392-10 118,-441 5-463,312-26-71,-227 14 82,81-10-1,-93 9 0,177-23 0,-1-8 0,85-36 0,-11-26 10,-340 94 11,297-101-47,-22-18 88,-5-14-7,-119 46 52,175-119-107,-258 142 37,-4-4 0,50-51-37,-104 80-35,-3-2 0,-2-2 0,-3-2 0,-2-4 0,13-24 34,-34 42-1,-1-1 0,10-30 2,-23 44 16,-2 1 0,-1-1-1,-1 0 1,2-21-16,-8 20-31,0 0 1,-3-1-1,0 1 0,-3-1 0,-1 1 0,-1 1 0,-1-2 1,-3 2-1,-2-4 31,-11-30 32,-7-8-32,16 49 79,-1 1 1,-1-1-1,-1 1 0,-1 1 1,-2 1-1,0 1 1,-2 0-1,-9-8-79,-1 3 93,-1 2-1,-1 1 1,-1 1 0,-1 1-1,-34-16-92,28 20-2,0 2 0,-2 1 0,0 2 0,-1 2 0,-9 1 2,-23-3-3,0 3 0,-48 1 3,5 7 18,0 5-1,-1 5 0,1 5 0,2 6 0,-89 25-17,-56 30-48,159-42 45,2 5 0,1 4 1,3 5-1,1 4 0,3 3 1,-7 11 2,16-4-24,3 2 1,2 4-1,4 4 1,2 2-1,-43 59 24,65-66 114,3 2-1,4 2 0,1 2 1,0 12-114,16-25 19,2 2 1,3 1-1,-8 41-19,17-51 2,2-1 0,3 0 0,1 1 0,3 0-1,2 1 1,3-1 0,4 35-2,1-40 6,1 0 1,2-1-1,3 0 1,1-1-1,1 0 1,3-2-1,2 0 0,15 23-6,-19-39 130,1 0-1,1 0 0,1-2 1,15 13-130,30 26 400,1-3 0,12 4-400,-32-31 203,0-2-1,31 14-202,4-4 427,20 5-427,-29-18 219,1-2 1,1-5-1,42 7-219,42 0 483,30-4-483,19-5 135,-147-14-115,357 19 33,-11-15 231,-371-8-269,500-6 154,-2-14-130,577-48 1006,-871 50-885,138-11-96,-157 9-71,475-47 25,-613 59-10,292-37 112,-320 37-69,53-7 319,19 2-370,-119 13 44,3-1 158,0 1 0,0 0 1,9 1-203,-17-1 55,1 1 1,0-1 0,0 1-1,0 0 1,0-1 0,-1 1 0,1 0-1,-1 0 1,1 0-56,-7 3 277,-1-3-206,1 1 0,-1-1 0,1 0-1,-1 0 1,0-1-71,-4 1 52,6 0-14,1-1 0,-1 0 0,0 0 0,1 0 1,-1 0-1,0-1 0,1 0 0,-1 1 1,0-1-1,1-1 0,-1 2 0,-3-3-38,4 1 93,-6-2-1,8 3-90,1 1 0,-1 0 0,1 0 0,0-1-1,0 1 1,0 0 0,-1 0 0,1 0 0,0-1 0,-1 1 0,1 0-1,0-1 1,-1 1 0,1-1 0,0 1 0,0 0 0,0 0 0,0-1-1,0 1 1,0-1 0,0 0-2,0 1-86,0 0-1,0-1 1,-1 0-1,1 1 1,0-1-1,-1 1 1,1 0-1,0-1 1,-1 0-1,1 1 1,0-1-1,0 1 1,-1 0-1,1 0 1,-1-1-1,0 1 1,1-1-1,0 1 1,0 0-1,-1 0 1,0 0-1,1-1 1,0 1-1,-1 0 1,0 0 0,1 0 86,-1-1-717,-1 0 220,1 0 0,0 0 1,-1 0-1,1 0 0,0 0 0,0 0 1,0 0-1,0-1 0,1 1 0,-1 0 1,0 0-1,0-1 0,1 1 1,-1-1-1,1 1 497,-5-7-1215,-5-10-113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5T09:59:28.790"/>
    </inkml:context>
    <inkml:brush xml:id="br0">
      <inkml:brushProperty name="width" value="0.02646" units="cm"/>
      <inkml:brushProperty name="height" value="0.02646" units="cm"/>
      <inkml:brushProperty name="color" value="#7F7F7F"/>
      <inkml:brushProperty name="transparency" value="158"/>
    </inkml:brush>
  </inkml:definitions>
  <inkml:trace contextRef="#ctx0" brushRef="#br0">1392 1389 6656,'-9'2'1108,"0"0"-359,0-1 1,0 0-1,1 0 0,-4-1-749,10 0 18,0 0 1,0 0-1,-1-1 0,1 1 1,0-1-1,0 0 0,0 1 1,-1-1-1,1 0 0,0-1 1,0 1-1,0 0 0,1-1 0,-1 1 1,0-1-1,0 0 0,1 1 1,-1-1-1,0 0-18,-10-19-141,8 14 25,0 0 0,-1 1 0,1-1 0,-1 1 0,0 1 0,-2-2 116,6 5-27,-1 1 1,0 0 0,1-1 0,-1 1 0,0 0-1,0 0 1,0 1 0,0-1 0,0 0 0,0 1-1,0-1 1,0 1 0,0 0 0,0 0 0,0 0-1,0 0 1,-1 0 0,1 0 0,0 1 0,0-1-1,0 1 1,0 0 0,-1 1 26,-14 7 363,1 1-1,1 0 1,0 2-1,-9 8-362,-3 2 246,-17 14-223,0 2 0,3 2 0,-22 27-23,19-15 534,3 2-1,1 2 0,-24 46-533,-58 101 1033,16-31-1058,88-138 63,2 1 0,0 1-1,2 1 1,-5 21-38,-36 156 16,36-132-17,8-29-17,2 1 0,1 20 18,3-30-166,-1-1 0,-1 0 1,-3 0-1,-1 3 166,-18 37 354,-29 60-354,-44 75 184,99-213-205,-6 15 123,0 1 1,1 0-1,0 0 0,2 1 0,0 0 1,1 0-1,1 1 0,1-1 0,1 1 0,0 0 1,1 0-1,2 5-102,23 313-21,-7-223 21,10 23 0,-9-53 0,-3 0 0,3 82 0,-15-71-2,-3-58 100,1 0-1,2 0 0,1-1 1,2 0-1,2 4-97,-2-20 119,1-1-1,0-1 1,1 1 0,2-1 0,0-1 0,5 8-119,-8-18 135,0 0 1,0 0 0,1-1-1,0-1 1,1 0 0,0 0 0,0-1-1,1 0 1,0-1 0,0 0-1,0-1 1,3 1-136,16 5-107,1-1 1,0-2-1,22 3 107,17 5 245,-9-2-84,1-3 0,0-3 0,12-2-161,185 0 2168,-179-12-1757,-1-3-1,20-8-410,-10 2 118,54 1-118,8 10 817,52-2-141,-167 2-675,0-2 0,0-2 0,0-2 0,-1-2-1,0-1 1,-1-2 0,0-1 0,6-6-1,36-26-283,-1-2-1,56-52 284,-99 76-23,2 1 0,0 2-1,2 2 1,8-3 23,-20 13-1,0 1 0,0 1-1,0 1 1,1 2 0,-1 1 0,1 1 0,9 1 1,64 4 48,-52 0-14,-1-2 1,5-3-35,0-3-13,0-3 0,-1-3 0,0-2 0,-1-2 0,-1-3 0,0-2 0,34-22 13,-50 25-29,57-32 148,12-1-119,-71 38 1,1 2 0,0 1 1,1 1-1,0 2 0,20-1-1,90 1-1,-55 5 13,-69 1-12,-2-1 0,1-1-1,0-1 1,0-1 0,-1 0 0,0-1-1,8-4 1,19-13 13,33-26-13,-4-1-59,-38 20 116,8-4 25,-2 7 13,-3 2 92,17-7-187,24-8 0,-25 14 0,8-7 0,-47 25 0,1 2 0,0 0 0,0 0 0,1 2 0,-1-1 0,1 2 0,0 0 0,0 1 0,-1 1 0,1 1 0,0 0 0,4 1 0,42 1 0,0-2 0,0-4 0,45-10 0,-94 12 6,0-2 0,0 1 0,0-2-1,-1 0 1,0 0 0,0-1 0,0 0-1,-1-1 1,1 0 0,-1-1 0,-1 0-1,1-1 1,-1-1-6,18-21 62,-2-2-1,-1-1 1,5-12-62,-10 17 39,10-17-53,-2-2 0,-1-2-1,18-52 15,-34 74 79,-1-2-1,-1 1 0,-1-1 1,-1 0-1,-2-1 0,0 1 1,-2-1-1,-1 1 0,-1-1 1,-1 0-1,-2 1 0,0 0 1,-2 0-1,0 0 0,-2 1 1,-6-15-79,-29-65 362,-4 3 1,-4 1 0,-25-33-363,49 95 213,-1 1 0,-2 2 0,-23-23-213,-106-103 376,126 133-405,-3-3-77,-11-17 106,36 38-22,0 0 1,1 0 0,0-1-1,1-1 1,-5-12 21,-16-48-23,-2-15 23,-24-64-20,19 77 7,19 43-6,-9-25 19,22 48-13,1 1 0,0-1 0,1 0 0,0 0 0,1-1 0,1 1 1,-1-1 12,0-100 27,3 68-2,-3 0-1,-1 0 1,-2-2-25,4 40 18,-6-40-11,-2 0 0,-11-36-7,-3-2 254,2-9-254,4 18 8,-15-44-8,23 96 57,0 0-1,-1 0 1,-1 1 0,-1 1 0,-1 0 0,-10-13-57,-12-9 59,-2 2 0,-2 2 1,-14-10-60,-5-6-24,1-4 24,47 49-1,-18-21 3,-1 2 0,-9-6-2,28 28 2,-1 1 0,0 0 0,0 1 0,0 0 0,0 1 0,-1 1 0,0 0 1,0 1-1,-2-1-2,-14 0-26,0 1 0,0 1 1,0 2-1,0 1 1,0 2-1,-26 5 26,-34 11-51,-46 19 51,110-29-30,-317 116-69,170-57-165,-22-2 264,112-44-102,-18 7 12,-42 20 90,79-23-51,0 3 0,2 3 0,2 3-1,0 3 1,-37 34 51,69-49-2,-43 36-60,-6 11 62,53-46-12,1 1 1,1 1-1,1 1 0,0 0 1,-1 6 11,-39 64-6,-22 20 6,66-95 0,2-4 4,-1 0-1,-1 0 0,0-2 0,-1 0 1,-5 3-4,-30 19 28,-7 2-28,22-15-1,0 2 1,1 1-1,-9 12 1,30-26-37,-17 18 117,-23 17-80,53-48-140,0 1 1,0 0 0,0 0 0,0-1 0,0 1 0,0 0 0,0-1-1,0 1 1,0-1 0,0 0 0,-1 1 0,1-1 0,0 0 0,0 0-1,0 0 1,0 0 0,-1 0 0,1 0 0,0 0 0,0 0 0,0-1 0,0 1-1,-1 0 1,1-1 0,0 1 0,0-1 0,0 0 0,0 1 0,0-1-1,0 0 1,0 0 0,0 1 0,0-1 0,1 0 0,-1-1 139,-3-3-1186,1 0 1,0 0 0,0-1-1,0 0 1,1 0-1,-2-4 1186,2 5-225,-6-17-1028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5T09:59:28.791"/>
    </inkml:context>
    <inkml:brush xml:id="br0">
      <inkml:brushProperty name="width" value="0.02646" units="cm"/>
      <inkml:brushProperty name="height" value="0.02646" units="cm"/>
      <inkml:brushProperty name="color" value="#7F7F7F"/>
      <inkml:brushProperty name="transparency" value="158"/>
    </inkml:brush>
  </inkml:definitions>
  <inkml:trace contextRef="#ctx0" brushRef="#br0">964 608 6656,'-7'1'1108,"2"-1"-359,-1 1 1,-1 0-1,1-1 0,-2 0-749,7 0 18,-1 0 1,1 0-1,-1 0 0,1 0 1,-1-1-1,1 1 0,0-1 1,-1 1-1,1 0 0,-1 0 1,0-1-1,1 0 0,0 0 0,0 1 1,-1 0-1,1-1 0,0 0 1,0 0-1,0 0-18,-8-8-141,6 6 25,1 0 0,-1 0 0,0 0 0,-1 0 0,1 1 0,-2-1 116,4 2-27,0 1 1,0-1 0,0 1 0,0 0 0,-2-1-1,2 1 1,0-1 0,-1 1 0,1-1 0,0 1-1,0 0 1,-1 0 0,1 0 0,-1 0 0,1 0-1,-1 0 1,0 0 0,1 0 0,0 0 0,-1 1-1,1-1 1,0 0 0,-2 1 26,-8 3 363,-1 0-1,2 1 1,-1 0-1,-5 4-362,-3 0 246,-12 7-223,1 1 0,2 0 0,-16 13-23,14-8 534,2 2-1,0 0 0,-17 21-533,-39 44 1033,11-14-1058,60-60 63,2 0 0,1 1-1,-1 0 1,-2 10-38,-25 67 16,25-57-17,6-13-17,1 1 0,-1 8 18,4-13-166,-1 1 0,-2-2 1,0 1-1,-1 1 166,-14 16 354,-19 27-354,-30 32 184,68-92-205,-5 5 123,1 2 1,1-2-1,-1 2 0,2 0 0,0-1 1,1 0-1,-1 1 0,2 1 0,1-1 0,0 0 1,0-1-1,2 4-102,15 135-21,-3-95 21,5 8 0,-5-23 0,-4 1 0,4 35 0,-11-30-2,-2-26 100,1 0-1,0 0 0,2-1 1,2 1-1,1 1-97,-3-9 119,3 1-1,-2-1 1,2-1 0,1 0 0,-1 1 0,5 3-119,-6-8 135,-1-1 1,1 1 0,1 0-1,0-1 1,0-1 0,0 1 0,0 0-1,2-1 1,-2 0 0,2 1-1,-2-2 1,3 1-136,12 2-107,-1 0 1,0-1-1,16 2 107,12 1 245,-6 0-84,0-2 0,1-1 0,7-1-161,128-1 2168,-122-3-1757,-2-3-1,14-3-410,-7 1 118,37 0-118,6 5 817,35-1-141,-114 1-675,-1-2 0,1 0 0,-2-1 0,1-1-1,0 0 1,-2-1 0,2 0 0,2-4-1,26-10-283,-1-2-1,40-22 284,-70 33-23,1 1 0,2 0-1,0 1 1,6-1 23,-14 6-1,-1 0 0,1 0-1,1 2 1,-1-1 0,0 1 0,1 1 0,5 0 1,46 2 48,-37 0-14,0-1 1,3-1-35,-1-2-13,1-1 0,0-1 0,-1-1 0,-1-1 0,1-1 0,-2-1 0,25-11 13,-36 13-29,41-16 148,7 2-119,-49 14 1,1 3 0,0-1 1,1 1-1,0 2 0,14-2-1,62 1-1,-39 2 13,-47 0-12,0 1 0,-1-2-1,0 0 1,0 1 0,0-2 0,0 0-1,6-1 1,11-6 13,24-11-13,-2-1-59,-26 9 116,4-2 25,-1 3 13,-2 1 92,12-3-187,18-3 0,-19 5 0,5-3 0,-31 12 0,0 1 0,0-1 0,0 1 0,0-1 0,0 2 0,1-1 0,-1 1 0,1 1 0,0-1 0,-1 1 0,1 0 0,3 0 0,28 1 0,0-1 0,1-2 0,31-3 0,-65 3 6,-1 0 0,1 1 0,-1-1-1,1 0 1,-2 0 0,1-1 0,0 0-1,-1 0 1,1 0 0,-1 0 0,0-1-1,0 0 1,0 0-6,11-10 62,0 0-1,-1-2 1,3-3-62,-6 7 39,6-9-53,-1 0 0,0-1-1,12-22 15,-24 32 79,0-2-1,-2 2 0,0-1 1,-1-1-1,1 1 0,-3 0 1,0-1-1,-1 1 0,-1-1 1,0 1-1,-2 0 0,0 0 1,-1-1-1,0 1 0,-2 1 1,-4-8-79,-19-27 362,-4 0 1,-2 2 0,-18-16-363,35 42 213,-2 1 0,-1 0 0,-15-10-213,-74-44 376,86 58-405,0-2-77,-8-7 106,23 17-22,2-1 1,-1 0 0,2 0-1,0 0 1,-4-6 21,-11-20-23,0-8 23,-19-27-20,15 33 7,12 20-6,-5-12 19,15 21-13,-1 1 0,2-1 0,0 1 0,0-2 0,0 2 0,1-1 1,0 0 12,0-44 27,1 29-2,0 2-1,-2-1 1,-3-1-25,4 18 18,-3-19-11,-2 1 0,-8-15-7,-2-2 254,1-4-254,3 8 8,-10-18-8,17 40 57,-2 1-1,0 1 1,-1-1 0,0 1 0,-1 0 0,-7-6-57,-8-3 59,-2 0 0,-1 1 1,-9-4-60,-5-3-24,2-2 24,31 22-1,-11-10 3,-1 2 0,-6-3-2,19 12 2,0 0 0,-1 1 0,1-1 0,-1 2 0,0-1 0,0 1 0,0-1 1,-1 2-1,0-1-2,-11-1-26,1 2 0,-1 0 1,1 0-1,0 1 1,0 1-1,-20 2 26,-21 5-51,-33 8 51,76-13-30,-219 52-69,118-26-165,-16-1 264,79-18-102,-14 2 12,-29 9 90,54-10-51,3 1 0,-1 2 0,1 1-1,1 1 1,-26 15 51,48-22-2,-30 16-60,-4 6 62,37-21-12,0 1 1,2-1-1,-1 2 0,2-1 1,-2 3 11,-27 28-6,-16 9 6,48-42 0,-1-2 4,1 1-1,-2-1 0,0 0 0,1-1 1,-5 2-4,-20 9 28,-6 0-28,17-7-1,-2 2 1,3-1-1,-8 6 1,22-11-37,-13 8 117,-15 6-80,36-19-140,0-1 1,1 1 0,-1-1 0,0 0 0,1 0 0,-1 0 0,0 1-1,1-1 1,-1 0 0,0 0 0,-1 0 0,2 1 0,-1-1 0,0 0-1,0 0 1,0 0 0,1 0 0,-1 0 0,0 0 0,0-1 0,1 1 0,-1 0-1,0 0 1,0 0 0,1-1 0,-1 1 0,0 0 0,1 0 0,-1 0-1,0-1 1,1 1 0,-1-1 0,1 1 0,-2-1 0,2 1 139,-3-2-1186,1 0 1,0-1 0,0 1-1,0-1 1,1 1-1,-2-3 1186,1 3-225,-3-8-1028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2-12T14:42:31.931"/>
    </inkml:context>
    <inkml:brush xml:id="br0">
      <inkml:brushProperty name="width" value="0.02646" units="cm"/>
      <inkml:brushProperty name="height" value="0.02646" units="cm"/>
      <inkml:brushProperty name="color" value="#7F7F7F"/>
      <inkml:brushProperty name="transparency" value="158"/>
    </inkml:brush>
  </inkml:definitions>
  <inkml:trace contextRef="#ctx0" brushRef="#br0">2320 582 6656,'5'1'1108,"0"-1"-359,-1 1 1,1-1-1,0 1 0,1-1-749,-5 0 18,0 0 1,0 0-1,0-1 0,0 1 1,1 0-1,-1 0 0,0-1 1,0 1-1,0-1 0,1 1 1,-1 0-1,-1-1 0,1 0 0,1 1 1,-1-1-1,-1 0 0,1 1 1,0-1-1,0 0-18,6-8-141,-5 6 25,0 1 0,0-1 0,1 0 0,-1 1 0,1-1 0,1 1 116,-3 1-27,-1 0 1,1 1 0,1-1 0,-1 1 0,-1-1-1,1 1 1,0-1 0,1 1 0,-1 0 0,0 0-1,0-1 1,0 1 0,0 0 0,0 0 0,0 0-1,0 0 1,1 0 0,-1 0 0,0 1 0,0-1-1,0 0 1,0 0 0,1 2 26,7 1 363,-1 1-1,1 1 1,-2 0-1,6 3-362,2 1 246,9 6-223,-1 1 0,-1 1 0,12 11-23,-11-6 534,0 0-1,-2 2 0,14 19-533,31 41 1033,-10-12-1058,-46-57 63,-1 0 0,-1-1-1,-1 2 1,3 8-38,20 66 16,-19-56-17,-6-12-17,0 1 0,0 8 18,-3-13-166,1 0 0,1 1 1,1-2-1,1 2 166,10 16 354,15 25-354,24 32 184,-54-90-205,4 6 123,0 1 1,0-1-1,-1 1 0,-1 1 0,0-1 1,0 0-1,-1 0 0,0 1 0,-1-1 0,0 1 1,-1 0-1,0 2-102,-13 130-21,3-92 21,-4 9 0,4-23 0,3 1 0,-3 34 0,8-29-2,2-25 100,0 0-1,-2 0 0,0 0 1,-1 0-1,-1 1-97,0-8 119,1 0-1,-1 0 1,-1-1 0,0 0 0,0 0 0,-4 3-119,6-8 135,-1 1 1,0 0 0,0-1-1,-1 0 1,1 0 0,-1-1 0,0 1-1,0-1 1,0 0 0,-1 0-1,1-1 1,-2 1-136,-9 2-107,1 0 1,-2-2-1,-11 2 107,-9 3 245,5-2-84,-1-1 0,1-1 0,-8-1-161,-98-1 2168,95-3-1757,1-3-1,-11-2-410,6 0 118,-29 0-118,-5 5 817,-27-1-141,89 0-675,0 0 0,0-1 0,1 0 0,0-2-1,-1 0 1,1-1 0,1 0 0,-4-3-1,-20-10-283,2-2-1,-31-21 284,53 31-23,0 1 0,-1 1-1,-1 1 1,-4-2 23,10 6-1,2 0 0,-2 1-1,1 0 1,-1 1 0,0 0 0,0 1 0,-4 0 1,-35 2 48,28 0-14,-1-1 1,-1-1-35,0-2-13,0-1 0,0-1 0,0 0 0,1-2 0,0-1 0,0-1 0,-17-9 13,25 11-29,-30-15 148,-5 1-119,36 16 1,1 0 0,-1 1 1,0 0-1,0 1 0,-11 0-1,-48 0-1,29 2 13,38 0-12,0 0 0,0 0-1,0-1 1,0 1 0,0-2 0,1 1-1,-5-2 1,-10-6 13,-17-10-13,1-2-59,21 10 116,-4-2 25,0 3 13,2 0 92,-8-2-187,-15-4 0,15 6 0,-5-3 0,26 11 0,-2 0 0,2 1 0,-2 0 0,1 0 0,0 0 0,0 0 0,-1 1 0,1 1 0,-1-1 0,1 1 0,0 0 0,-3 0 0,-22 1 0,-1-1 0,1-1 0,-24-5 0,50 5 6,0-1 0,0 1 0,0-1-1,1 0 1,-1 0 0,1-1 0,0 1-1,0-1 1,0 0 0,0-1 0,0 1-1,1-1 1,-1 0-6,-8-9 62,-1-1-1,2 0 1,-3-5-62,5 7 39,-5-8-53,1 0 0,1 0-1,-10-23 15,18 31 79,0 0-1,2-1 0,0 1 1,0-1-1,1 1 0,1-2 1,1 2-1,0-1 0,0 0 1,1 0-1,1 0 0,0 1 1,2-1-1,-1 1 0,1 0 1,4-7-79,15-26 362,2 0 1,2 2 0,14-16-363,-27 41 213,2 1 0,0 0 0,12-9-213,57-43 376,-67 54-405,1 0-77,7-7 106,-20 16-22,0 0 1,-1-1 0,0 1-1,0-1 1,3-6 21,8-19-23,1-6 23,13-28-20,-10 33 7,-10 19-6,4-12 19,-11 21-13,-1-1 0,0 1 0,0 0 0,-1-1 0,0 1 0,0-1 1,0 0 12,0-42 27,-1 29-2,1 0-1,0-1 1,2 0-25,-2 17 18,3-17-11,0 0 0,7-15-7,1-1 254,0-4-254,-3 8 8,8-19-8,-13 40 57,2 1-1,-1 0 1,1 0 0,0 0 0,1 0 0,5-5-57,7-3 59,2 0 0,-1 0 1,9-3-60,2-3-24,-1-2 24,-24 21-1,9-8 3,1-1 0,4-1-2,-15 11 2,1 1 0,0 0 0,0 0 0,0 0 0,0 1 0,0-1 0,1 1 1,-1 0-1,2 1-2,6-2-26,2 2 0,-1 0 1,0 0-1,0 1 1,0 1-1,14 2 26,18 5-51,25 7 51,-59-12-30,170 49-69,-91-24-165,12-1 264,-61-18-102,10 2 12,24 10 90,-44-11-51,0 2 0,-1 1 0,-1 1-1,0 2 1,21 14 51,-39-21-2,24 15-60,4 5 62,-30-19-12,1-1 1,-2 2-1,1-1 0,-1 2 1,1 1 11,20 27-6,13 9 6,-36-40 0,-1-2 4,0 0-1,1 0 0,1-1 0,-1 0 1,3 2-4,17 8 28,3 0-28,-11-6-1,-1 0 1,0 2-1,4 4 1,-16-10-37,10 7 117,12 7-80,-28-20-140,-1 1 1,1-1 0,-1 0 0,1 1 0,0-1 0,-1 0 0,1 0-1,-1 1 1,1-1 0,-1 0 0,1 0 0,-1 0 0,1 0 0,0 0-1,-1 0 1,1 0 0,0 0 0,-1 0 0,1 0 0,0 0 0,-1 0 0,1 0-1,-1 0 1,1-1 0,0 1 0,-1 0 0,1 0 0,0-1 0,-1 1-1,0 0 1,1-1 0,-1 1 0,1 0 0,-1-1 0,1 1 139,1-2-1186,-1-1 1,1 1 0,0-1-1,-1 1 1,0-1-1,2-1 1186,-3 2-225,5-7-1028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5T09:59:28.762"/>
    </inkml:context>
    <inkml:brush xml:id="br0">
      <inkml:brushProperty name="width" value="0.10583" units="cm"/>
      <inkml:brushProperty name="height" value="0.10583" units="cm"/>
      <inkml:brushProperty name="color" value="#F79646"/>
    </inkml:brush>
  </inkml:definitions>
  <inkml:trace contextRef="#ctx0" brushRef="#br0">0 7 9984,'9'-5'3285,"-9"5"-3220,0 0 0,0 0 0,1-1 1,-1 1-1,0 0 0,1 0 0,-1 0 0,0 0 1,1 0-1,-1 0 0,1 0 0,-1-1 0,0 1 0,1 0 1,-1 0-1,1 0 0,-1 0 0,0 0 0,1 0 0,-1 0 1,1 0-1,-1 0 0,1 0 0,-1 0 0,1 0 1,-1 0-1,1 0-65,0 0 69,0 1-1,0-1 1,1 0 0,-1 0 0,0 1 0,0-1 0,0 0-1,0 1 1,1-1-69,3 2 166,-1 0-1,1 0 0,2 2-165,-7-4 69,31 19 1883,22 17-1952,6 5 1274,-3-4-189,25 15-175,2-1-461,87 48 195,-136-81-490,2-1 0,2 0 0,20 5-154,18 5 962,40 9-962,-86-28 141,0-1 0,6 1-141,-17-4 124,-6-1 31,-8-3-72,0 1 0,0 1 0,0-1 0,0 0 0,-1 0 0,5 2-83,-8-2 22,-1-1-1,1 0 1,0 1-1,-1-1 0,1 0 1,-1 1-1,1-1 1,-1 1-1,1-1 1,-1 0-1,0 1 1,1-1-1,-1 1 1,0-1-1,0 1 0,0-1-21,0 1 31,0-1 0,0 1-1,0 0 1,-1-1 0,1 1-1,0-1 1,-1 1-1,0-1 1,1 1 0,-1-1-1,0 1 1,1-1-1,-1 1 1,0-1 0,-1 1-31,-8 3 155,0 1 1,-2-1 0,1-1 0,-1 1 0,-1 0-156,-4 0 133,-14 4 61,0 0 1,-1-1 0,-4 0-195,-52 11 66,13 1 59,3 1-1,2 2 0,-60 24-124,73-23-5,2 1 0,-18 12 5,57-28-136,1 0 0,1 1 0,0 1 136,8-5-904,0 0 1,-3 4 903,6-5-1337,0 0 0,1-1 0,0 1 0,0 1 1337,1-3-781,1-1-1,0 0 0,0 1 0,0-1 0,0 1 0,0-1 0,1 0 1,-1 1-1,1-1 0,1 1 782,6 4-1541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5T09:59:28.773"/>
    </inkml:context>
    <inkml:brush xml:id="br0">
      <inkml:brushProperty name="width" value="0.02646" units="cm"/>
      <inkml:brushProperty name="height" value="0.02646" units="cm"/>
      <inkml:brushProperty name="color" value="#7F7F7F"/>
      <inkml:brushProperty name="transparency" value="158"/>
    </inkml:brush>
  </inkml:definitions>
  <inkml:trace contextRef="#ctx0" brushRef="#br0">1337 1152 6656,'-9'2'1108,"0"-1"-359,1 0 1,0 0-1,-1 0 0,-2-1-749,9 0 18,0 0 1,0 0-1,0-1 0,0 1 1,-1-1-1,1 1 0,0-1 1,0 0-1,0 0 0,0 1 1,0-1-1,1-1 0,-1 1 0,0 0 1,0 0-1,1-1 0,-1 1 1,1-1-1,-1 0-18,-10-15-141,8 11 25,0 1 0,0-1 0,0 1 0,-1 0 0,0 0 0,-1 0 116,4 3-27,1 1 1,-1 0 0,0 0 0,0 0 0,1 0-1,-1 1 1,0-1 0,0 0 0,0 1 0,0 0-1,0-1 1,0 1 0,0 0 0,0 0 0,0 0-1,0 0 1,0 0 0,0 0 0,0 1 0,0-1-1,0 1 1,1-1 0,-3 2 26,-12 5 363,1 1-1,0 1 1,1 1-1,-9 6-362,-3 3 246,-17 11-223,2 1 0,1 2 0,-21 23-23,20-13 534,1 2-1,2 1 0,-24 39-533,-56 83 1033,17-25-1058,84-115 63,1 2 0,1-1-1,2 2 1,-5 17-38,-35 130 16,34-111-17,9-23-17,1 1 0,1 16 18,4-24-166,-2-1 0,-1 0 1,-2-1-1,-2 3 166,-17 31 354,-28 50-354,-42 62 184,96-177-205,-7 13 123,0 0 1,1 0-1,1 1 0,1 0 0,0 0 1,2 0-1,0 1 0,1 0 0,0 0 0,2 0 1,0 0-1,2 5-102,22 258-21,-6-184 21,8 19 0,-7-44 0,-4 0 0,3 68 0,-14-59-2,-3-48 100,1 0-1,2 0 0,1-1 1,1 1-1,3 2-97,-2-17 119,0 1-1,1-1 1,2-1 0,-1 0 0,2 0 0,5 6-119,-9-15 135,1 0 1,0 0 0,1-1-1,0 0 1,0 0 0,1-1 0,0 0-1,0-1 1,0 0 0,1 0-1,0-1 1,2 1-136,16 4-107,0-1 1,1-2-1,21 3 107,16 4 245,-8-1-84,1-3 0,-1-2 0,12-3-161,178 0 2168,-172-8-1757,-1-4-1,20-6-410,-11 1 118,52 1-118,9 9 817,48-2-141,-159 1-675,0-1 0,-1-2 0,0-1 0,0-2-1,0-1 1,-1-2 0,-1-1 0,6-4-1,36-21-283,-2-4-1,53-41 284,-93 62-23,0 1 0,1 2-1,1 1 1,9-2 23,-20 11-1,-1 0 0,2 2-1,-1 0 1,1 2 0,0 0 0,-1 2 0,10 0 1,61 4 48,-50 0-14,0-2 1,4-2-35,0-4-13,0-1 0,-1-3 0,0-1 0,-1-3 0,0-1 0,-1-3 0,32-18 13,-47 22-29,55-28 148,10-1-119,-66 33 1,-1 0 0,2 2 1,-1 1-1,1 1 0,19-1-1,86 2-1,-52 3 13,-67 1-12,-1-1 0,1 0-1,-1-2 1,0 1 0,0-2 0,-1 0-1,8-3 1,18-11 13,32-22-13,-4-1-59,-36 18 116,7-4 25,-1 5 13,-3 3 92,15-7-187,25-6 0,-25 11 0,7-5 0,-44 21 0,1 0 0,-1 1 0,1 1 0,0 0 0,0 0 0,0 1 0,0 1 0,0 1 0,1 0 0,-1 0 0,0 1 0,5 1 0,39 1 0,1-2 0,-1-3 0,44-9 0,-90 10 6,-1-1 0,1 0 0,-1 0-1,0-1 1,0-1 0,-1 0 0,1 0-1,-1-1 1,0 0 0,-1 0 0,1-1-1,-1 0 1,0-1-6,16-19 62,0 0-1,-2-1 1,4-10-62,-8 14 39,9-15-53,-2 0 0,-1-2-1,17-44 15,-32 61 79,-1 0-1,-2 0 0,0-1 1,-2 0-1,0 0 0,-2-1 1,-1 1-1,-1-1 0,-1 1 1,-1 0-1,-1-1 0,-1 1 1,-2 0-1,0 1 0,-2 0 1,-5-13-79,-28-53 362,-4 2 1,-4 1 0,-24-28-363,47 79 213,-1 2 0,-2 0 0,-22-18-213,-101-85 376,120 109-405,-2-2-77,-12-14 106,35 32-22,1 0 1,0-1 0,1 0-1,0-1 1,-5-11 21,-14-38-23,-3-13 23,-22-54-20,17 64 7,18 37-6,-7-22 19,20 41-13,1-1 0,1 0 0,-1 1 0,2-1 0,0 0 0,0 0 1,1-1 12,-1-83 27,2 57-2,-1 0-1,-2 0 1,-2-2-25,4 33 18,-6-32-11,-1-1 0,-11-30-7,-3-1 254,1-8-254,5 15 8,-15-36-8,23 79 57,-1 0-1,-1 1 1,0 0 0,-2 0 0,0 1 0,-10-10-57,-12-8 59,-2 1 0,-1 2 1,-14-9-60,-5-4-24,2-4 24,44 41-1,-17-17 3,-1 1 0,-8-4-2,26 22 2,0 2 0,0-1 0,-1 1 0,0 1 0,0 0 0,0 0 0,-1 1 1,1 0-1,-3 1-2,-12-2-26,-1 2 0,0 1 1,0 1-1,0 1 1,0 1-1,-25 5 26,-32 10-51,-45 14 51,106-24-30,-305 97-69,164-47-165,-21-2 264,108-36-102,-19 4 12,-40 18 90,77-19-51,0 2 0,1 3 0,2 2-1,1 3 1,-37 28 51,67-41-2,-41 30-60,-6 10 62,51-39-12,1 0 1,1 2-1,0 0 0,1 2 1,-1 3 11,-38 53-6,-21 18 6,64-80 0,2-2 4,-2-1-1,0-1 0,-1 0 0,0-1 1,-5 3-4,-29 16 28,-7 2-28,21-14-1,1 2 1,0 2-1,-8 9 1,29-20-37,-17 13 117,-22 14-80,51-38-140,0 0 1,0 0 0,0-1 0,0 1 0,0-1 0,0 1 0,0-1-1,0 1 1,0-1 0,0 0 0,0 0 0,0 1 0,0-1 0,0 0-1,0 0 1,-1 0 0,1 0 0,0 0 0,0 0 0,0-1 0,0 1 0,0 0-1,0 0 1,0-1 0,-1 1 0,1-1 0,0 1 0,0-1 0,0 1-1,1-1 1,-1 0 0,0 0 0,0 1 0,0-1 0,0 0 139,-2-3-1186,0-1 1,0 1 0,0-1-1,0 0 1,1 0-1,-2-3 1186,3 3-225,-7-13-1028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5T09:59:28.776"/>
    </inkml:context>
    <inkml:brush xml:id="br0">
      <inkml:brushProperty name="width" value="0.02646" units="cm"/>
      <inkml:brushProperty name="height" value="0.02646" units="cm"/>
      <inkml:brushProperty name="color" value="#7F7F7F"/>
      <inkml:brushProperty name="transparency" value="158"/>
    </inkml:brush>
  </inkml:definitions>
  <inkml:trace contextRef="#ctx0" brushRef="#br0">524 144 7936,'1'0'202,"1"0"0,-1 0 0,0 0 0,1 0 0,-1 0 0,1 1 0,-1-1 0,0 0 0,1 1 0,-1-1 1,0 1-1,0 0 0,1-1 0,-1 1 0,0 0 0,0 0 0,0 0 0,0-1 0,0 1 0,0 0 0,0 1 0,0-1 0,0 0 0,0 0 0,0 1-202,4 4 565,-3-4-420,-1 0 0,1-1 0,0 0 0,0 0 0,0 1 0,0-1 0,0 0 1,0 0-1,1-1 0,-1 1 0,0 0 0,0-1 0,1 0-145,32 4 668,-12-6-411,-1 0 0,1-2 0,-1-1 0,19-6-257,-2 1 12,29-6-7,1 3 1,63-3-6,-38 9 307,-1 4 1,1 4-1,75 12-307,-68-2 547,0-5 0,7-4-547,127-5 368,16-11-368,-183 9 181,0 3 0,1 3 1,54 9-182,-98-7 118,231 22 404,-182-21-517,1-3 0,35-6-5,569-74 0,-505 54-113,78 2 113,175 7 113,-355 15-94,0 3-1,-1 4 0,1 2 0,-2 4 0,66 19-18,198 81-62,-229-74 225,-86-32-39,0 1 1,-1 1-1,1 1 0,-2 0 0,8 6-124,-19-10 80,0 0 0,0 0 0,0 1 1,0-1-1,-1 1 0,0 0 0,0 1 1,-1-1-1,0 1 0,0 0 0,0 0 1,-1 1-1,0-1 0,0 0 0,-1 3-80,6 20 120,-2 1-1,-1-1 0,-1 1 0,-2 0 1,-1 1-1,-2-1 0,-1 0 0,-1 0 1,-1 0-1,-2-1 0,-7 19-119,10-39 86,-1 0-1,0-1 0,-1 1 1,0-1-1,-1 0 1,1-1-1,-2 1 0,1-1 1,-7 5-86,2-3 20,0 0 1,-1-1-1,0 0 0,0-1 1,-1 0-1,-7 2-20,-1 1 3,-20 10 0,0-1 0,-2-3 1,0-1-1,-23 4-3,-48 9-11,-13 8 11,32-5-87,-2-4 0,-1-5 0,-56 5 87,2-12-60,-9-7 60,-153-4 407,216-3-498,1 4 0,-1 5 1,-52 14 90,24-5 307,-117 2-307,202-19 61,-27 2-107,1 2 1,1 3 0,0 4-1,-50 17 46,24-1-95,-28 9 62,-75 38 33,168-65 52,-1-2 1,0 0-1,0-2 0,-1-1 0,0-1 0,-1-2 0,1-1 0,-1-1 1,0-1-53,-134 1 114,0 8 1,-43 13-115,139-14 23,-1-3 1,0-4-1,-44-4-23,68-1 0,1-2 0,0-2 0,1-2 0,0-2-1,0-2 1,-5-4 0,-29-14 0,2-2 0,-1-6 0,-123-79 0,74 41 0,96 60-1,1-1-1,1-2 0,1-1 0,-6-8 2,15 13-20,1-1 0,1-1 0,1-1 0,1 0-1,0-1 1,-6-12 20,-36-83 0,15 31 0,-6-2 0,34 64-18,0 1 0,2-2 0,1 1 0,1-1 0,-6-23 18,11 32-14,1-1 1,0 0 0,1 1-1,0-1 1,1 0 0,1 0-1,0 0 1,1 1 0,1-1-1,1-4 14,10-27-112,2 0 0,1 1 0,12-18 112,-23 52-23,0-1-1,1 1 1,1 0 0,6-8 23,-10 15-17,1-1 0,0 0 0,-1 1 1,1 0-1,1 0 0,-1 1 0,1-1 0,-1 1 1,1 0-1,6-2 17,0 2-18,1-1 0,0 2 0,0-1 1,0 2-1,0 0 0,13 1 18,19 2-117,18 4 117,-17-1-43,21 2-144,68 5-3021,-103-10-435,0-2 0,-1-2-1,5-1 3644,14-7-4170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5T09:59:28.777"/>
    </inkml:context>
    <inkml:brush xml:id="br0">
      <inkml:brushProperty name="width" value="0.02646" units="cm"/>
      <inkml:brushProperty name="height" value="0.02646" units="cm"/>
      <inkml:brushProperty name="color" value="#7F7F7F"/>
      <inkml:brushProperty name="transparency" value="158"/>
    </inkml:brush>
  </inkml:definitions>
  <inkml:trace contextRef="#ctx0" brushRef="#br0">802 2132 15104,'0'5'1137,"1"-1"1,-1 1 0,1 0 0,0-1 0,0 1 0,0-1 0,1 2-1138,1 1 729,0 0-1,1 0 1,0 0-1,1 0-728,9 12 40,1 0 1,9 8-41,3 4 2116,64 84 919,58 99-3035,-105-147 309,3-2 1,16 14-310,-50-66 19,-1-1-1,2 0 1,0 0 0,0-1 0,1-1 0,1-1 0,-1 0-1,3 0-18,30 13 72,0-3-1,9 1-71,-4-5 23,0-2-1,1-2 1,0-3 0,5-1-23,22 1 42,0-3 1,38-4-43,-71-5-78,0-3 0,12-4 78,-9 1-148,44-2 148,-68 10-28,0-1 0,0-1 0,-1-2 1,1 0-1,-1-2 0,0-1 0,-1-1 0,0-1 0,13-9 28,47-26 68,51-31-12,-111 61-56,0-2 0,-1-1-1,0-1 1,0-3 0,4-7-14,-2-2 0,-1-2 0,0-2 14,32-43 42,-49 68-29,0-1 0,0 0 0,-2-1 0,1 0 0,-2 0 0,1 0-1,-1-4-12,7-26 176,3-29-176,-6 26 81,-3 16-48,-2-1 0,-1 0 0,-2 0 0,-2-27-33,-3 6 131,-2 0 0,-7-24-131,1 29 63,-2 1 1,-13-28-64,3 9 28,-20-55-28,-31-52 0,38 85-34,0-14 34,7 21-3,13 35 11,-9-26 21,-15-22-29,28 62 0,1 1 0,1-2 0,2 1 0,0-6 0,2 15 0,-1 0 0,-1 1 0,-1 0 0,-1 0 0,-1 1 0,-5-6 0,-5-9 0,-4-13 0,13 21 0,-2 1 0,0 1 0,-7-6 0,14 19 0,-1 2 0,-1-1 0,0 1 0,0 0 0,-1 1 0,0 1 0,-12-8 0,-200-109 0,179 104 0,-1 2 0,0 2 0,-2 2 0,-10-1 0,-189-45 0,214 55 0,0 0 0,0 2 0,-1 1 0,-9 2 0,-21 2 0,-47 7 0,-22 3 0,47-5 0,-79 16 0,76-6 0,31-7 0,1 3 0,-20 8 0,-21 8 0,-64 8 0,81-17 0,1 4 0,-7 1 0,72-21 0,1 2 0,-1-1 0,1 2 0,-10 4 0,18-7 0,1 0 0,-1 0 0,0 1 0,1-1 0,0 1 0,0 0 0,0 0 0,0 1 0,1-1 0,-1 1 0,1 0 0,0 0 0,0 1 0,-14 34 0,2 0 0,1 1 0,-2 17 0,6-4 0,7-35 0,-1 0 0,-4 12 0,-7 8 0,8-21 0,1-1 0,1 1 0,-3 15 0,4-14-2,-2 0 0,0 1 1,-1-2-1,-7 14 2,4-10 0,2 0 1,0 1 0,1 1-1,0 4 3,-3 8-2,2 1-1,2 0 0,1 0 1,1 15-1,5-23 0,2 1 0,1-1 0,1-1 0,1 1 0,2-1 0,5 12 0,-10-32 0,0 0 0,1 0 0,0-1 0,1 1 0,0-1 0,0 0 0,3 3 0,10 11 0,16 12 0,-17-17 0,0 2 0,4 6 0,-6-5 0,4 6 0,18 17 0,-30-34 0,1-1 0,1 0 0,-1 0 0,1-1 0,0 0 0,1 0 0,0-1 0,19 9 0,0 2 0,8 6 0,-28-16 0,0 1 0,0 0 0,-1 0 0,1 1 0,-2 0 0,1 1 0,-1 0 0,3 6 0,-6-9 0,0-1 0,1 1 0,-1-1 0,1 0 0,0 0 0,0 0 0,1 0 0,2 1 0,8 4 0,1-1 0,9 4 0,-24-12 0,13 6 0,0 1 0,0-1 0,0-1 0,17 4 0,-25-8 0,1 1 0,-1-1 0,1 1 0,-1 0 0,7 4 0,-11-5 0,-1 0 0,1 0 0,0 1 0,0-1 0,-1 0 0,1 1 0,-1 0 0,0-1 0,0 1 0,0 0 0,0 0 0,-1 0 0,1 0 0,0 2 0,1 1 0,0 1 0,0-1 0,1 0 0,0 0 0,1 1 0,-2-4 0,-1 0 0,1 1 0,-1 0 0,1 0 0,-1-1 0,-1 1 0,1 1 0,0-1 0,-1 0 0,0 0 0,0 0 0,0 1 0,0-1 0,-1 3 0,0-2 0,0 10 0,0 0 0,2 0 0,0 4 0,-1 10 3,-1-26-4,0-1 0,0 1 0,0 0 0,0 0 0,0 0 0,0-1 0,1 1 0,0 0 0,-1 0-1,1-1 1,0 1 0,0 0 0,0-1 0,1 1 0,-1-1 0,1 1 0,-1-1 0,1 0 1,22 26-113,-2 2-1,-1 0 1,-1 0 0,6 17 113,-24-42-2106,-4-3-431,-9-6-1106,7 2 3716,-13-6-1183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5T09:59:28.778"/>
    </inkml:context>
    <inkml:brush xml:id="br0">
      <inkml:brushProperty name="width" value="0.02646" units="cm"/>
      <inkml:brushProperty name="height" value="0.02646" units="cm"/>
      <inkml:brushProperty name="color" value="#7F7F7F"/>
      <inkml:brushProperty name="transparency" value="158"/>
    </inkml:brush>
  </inkml:definitions>
  <inkml:trace contextRef="#ctx0" brushRef="#br0">802 2341 15104,'0'5'1137,"1"0"1,-1 0 0,1 0 0,0 1 0,0-1 0,0-1 0,1 2-1138,1 2 729,0 0-1,1 0 1,0-1-1,1 1-728,9 13 40,1 0 1,9 9-41,3 4 2116,64 92 919,58 109-3035,-105-162 309,3-1 1,16 14-310,-50-72 19,-1 0-1,2-1 1,0 0 0,0-1 0,1-1 0,1-1 0,-1 0-1,3 0-18,30 14 72,0-3-1,9 1-71,-4-6 23,0-1-1,1-3 1,0-3 0,5-2-23,22 2 42,0-3 1,38-5-43,-71-6-78,0-2 0,12-6 78,-9 2-148,44-2 148,-68 11-28,0-1 0,0-2 0,-1-1 1,1-1-1,-1-2 0,0 0 0,-1-2 0,0-2 0,13-8 28,47-30 68,51-33-12,-111 65-56,0 0 0,-1-2-1,0-1 1,0-3 0,4-8-14,-2-2 0,-1-2 0,0-3 14,32-46 42,-49 73-29,0 0 0,0 0 0,-2-1 0,1 0 0,-2-1 0,1 1-1,-1-5-12,7-28 176,3-32-176,-6 29 81,-3 16-48,-2 0 0,-1 0 0,-2 0 0,-2-29-33,-3 6 131,-2 0 0,-7-27-131,1 32 63,-2 2 1,-13-31-64,3 10 28,-20-61-28,-31-58 0,38 95-34,0-15 34,7 22-3,13 38 11,-9-28 21,-15-24-29,28 68 0,1 1 0,1-2 0,2 0 0,0-5 0,2 16 0,-1 0 0,-1 0 0,-1 2 0,-1-1 0,-1 1 0,-5-7 0,-5-10 0,-4-14 0,13 25 0,-2-1 0,0 2 0,-7-8 0,14 23 0,-1 0 0,-1 0 0,0 1 0,0 1 0,-1 0 0,0 0 0,-12-7 0,-200-120 0,179 114 0,-1 2 0,0 2 0,-2 2 0,-10 0 0,-189-49 0,214 58 0,0 2 0,0 1 0,-1 2 0,-9 2 0,-21 2 0,-47 8 0,-22 3 0,47-6 0,-79 19 0,76-8 0,31-7 0,1 3 0,-20 9 0,-21 9 0,-64 8 0,81-18 0,1 4 0,-7 2 0,72-23 0,1 0 0,-1 2 0,1-1 0,-10 7 0,18-9 0,1 0 0,-1 1 0,0 0 0,1 0 0,0 0 0,0 0 0,0 1 0,0 0 0,1 0 0,-1 0 0,1 0 0,0 1 0,0 1 0,-14 36 0,2 2 0,1 0 0,-2 18 0,6-4 0,7-38 0,-1 0 0,-4 13 0,-7 9 0,8-24 0,1 1 0,1-1 0,-3 17 0,4-15-2,-2 1 0,0-1 1,-1-1-1,-7 15 2,4-11 0,2 1 1,0 0 0,1 1-1,0 5 3,-3 8-2,2 2-1,2-1 0,1 1 1,1 16-1,5-24 0,2-1 0,1-1 0,1 1 0,1-1 0,2 0 0,5 13 0,-10-35 0,0-1 0,1 1 0,0 0 0,1-1 0,0 0 0,0 0 0,3 2 0,10 13 0,16 13 0,-17-18 0,0 2 0,4 6 0,-6-5 0,4 6 0,18 19 0,-30-37 0,1-1 0,1 0 0,-1-1 0,1 0 0,0 0 0,1-1 0,0 0 0,19 9 0,0 2 0,8 7 0,-28-17 0,0 1 0,0 0 0,-1 0 0,1 0 0,-2 1 0,1 1 0,-1 0 0,3 6 0,-6-9 0,0-1 0,1 0 0,-1 0 0,1-1 0,0 1 0,0-1 0,1 0 0,2 2 0,8 4 0,1-1 0,9 4 0,-24-13 0,13 7 0,0 1 0,0-2 0,0 0 0,17 4 0,-25-9 0,1 1 0,-1 0 0,1 0 0,-1 0 0,7 5 0,-11-6 0,-1 1 0,1-1 0,0 0 0,0 1 0,-1 0 0,1-1 0,-1 1 0,0 0 0,0 0 0,0 1 0,0-1 0,-1 0 0,1 1 0,0 1 0,1 2 0,0 0 0,0 0 0,1-1 0,0 1 0,1 0 0,-2-3 0,-1 0 0,1 0 0,-1 0 0,1 0 0,-1 0 0,-1 1 0,1-1 0,0 1 0,-1-1 0,0 1 0,0 0 0,0-1 0,0 1 0,-1 2 0,0-1 0,0 11 0,0-1 0,2 1 0,0 3 0,-1 12 3,-1-29-4,0 0 0,0 0 0,0 0 0,0 1 0,0-1 0,0 0 0,1 0 0,0 0 0,-1 0-1,1 0 1,0 0 0,0 0 0,0-1 0,1 1 0,-1 0 0,1-1 0,-1 1 0,1 0 1,22 27-113,-2 2-1,-1 1 1,-1 1 0,6 17 113,-24-45-2106,-4-4-431,-9-7-1106,7 3 3716,-13-6-1183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5T09:59:28.786"/>
    </inkml:context>
    <inkml:brush xml:id="br0">
      <inkml:brushProperty name="width" value="0.02646" units="cm"/>
      <inkml:brushProperty name="height" value="0.02646" units="cm"/>
      <inkml:brushProperty name="color" value="#7F7F7F"/>
      <inkml:brushProperty name="transparency" value="158"/>
    </inkml:brush>
  </inkml:definitions>
  <inkml:trace contextRef="#ctx0" brushRef="#br0">312 570 8064,'-1'-2'324,"0"-2"0,0 2 1,1 0-1,-2 0 0,1-3 1,-1 3-1,0 0 0,0 0 1,0 0-1,0 0 0,0 0 1,0 0-1,0 0 0,-1 0 1,1 2-1,0-2-324,0 0 329,-1 2 0,1 0 0,0-2 1,0 2-1,0 0 0,-1 0 0,1 0 0,0 0 1,0 0-1,0 0 0,0 0 0,0 0 0,0 2 0,0-2 1,-1 0-1,1 2 0,0-2 0,0 0-329,-6 4 403,-2 2 1,1-2-1,2 0 1,-2 3-1,1-1 0,1 0 1,-6 4-404,-8 12 493,-18 21-493,29-29 33,0 1-1,1-1 0,1 0 1,-1 1-1,3 3 0,-1-4 1,1 2-1,0 1 0,1 5-32,-5 23 193,1-2 0,4 0 0,0 8-193,-1 61 1040,6 41-1040,1-70 213,2-7 468,10 60-681,-3-44 204,-5-53-117,1-3 0,3 3-1,1-2 1,0-1 0,3-1-1,1 2 1,2-3 0,17 32-87,75 109-66,-25-38 228,-48-80-95,1-2 1,2-2 0,22 22-68,-39-50 4,2-1 1,0-2-1,2-1 1,0-1-1,1-1 1,1-1-1,27 13-4,6-5 0,2-2 0,1-1 0,1-5 0,-1-1 0,2-5 0,1-4 0,-1 0 0,50-6 0,563-4 96,-643 2-50,0 2 0,0 4 1,-2-2-1,2 4 0,9 5-46,14 7 175,-1 3 1,31 17-176,-48-21 359,1-3 0,30 10-359,-48-19 101,0-1 1,0-2 0,0-2-1,1 0 1,21 0-102,29-8 77,0 0-1,-1-7 1,5-3-77,44-14 111,49-26-111,34-3 57,-111 35-87,89-37 30,-163 53 12,-1-1 0,-1-1-1,2 0 1,-3 0 0,16-15-12,-13 9 13,0 0 0,-1-3 0,-1-1 0,0 2 0,-2-5 0,0 1 0,-1 1 0,-2-1 0,8-19-13,-5 7-114,-1-3 1,-1-2-1,-3 0 0,0 1 0,-3-1 0,-1-2 1,-1 3-1,-2-3 0,-1-24 114,-5-31 39,-5 0 0,-3-2 0,-3 4 0,-5-2-1,-3 3 1,-4-1 0,-11-16-39,-2 0 133,-48-131 81,69 196-134,-2 3 0,-15-22-80,19 38 76,-1 1 0,0 1 0,-2-1 0,-10-7-76,3 9 108,-1 1-1,-1 0 1,-1 1 0,-11-3-108,-29-21 11,-42-47 346,62 49-372,-35-20 15,34 31 437,-1 1 0,-16-6-437,46 29 55,-1-2 0,0 2 0,0 2 0,0 0 0,-1 1 0,1 1-1,-12 0-54,-4 4 53,2 0-1,-2 4 0,2 0 0,-1 3 1,-11 3-53,18-4 76,0 0 1,2-2-1,-2-2 0,0 0 1,0-2-1,-20-4-76,10 0 20,-21-2 77,1-4 0,-19-5-97,-32-11-12,-54-15 61,-93-30-97,212 59 46,-1 1 0,-1 3 0,1 2 0,-1 2 0,-1 2 0,1 2 0,0 2 0,-13 6 2,-98 6-73,41-3 135,-127 23-38,149-19-21,74-13-3,-18 0 0,26-2 0,0 0 0,1 0 0,-1 2 0,1 0 0,-1 0 0,-5 2 0,18-2 0,-7 0-18,0 2-1,1-2 1,-2 0 0,1 0 0,-1-2-1,2 2 1,-9-2 18,12 0 0,0 0 0,-12 6 0,9-2 0,1 0 0,-1 1 0,1-1 0,-1 2 0,2-2 0,-2 4 0,-14 12 0,0-3-1,14-13-11,-1 2 0,0 0 0,1 0 0,0 0 0,1 0 0,-1 2 0,0 1 12,-13 21-45,3-1-40,-2-1 1,0-1-1,-22 22 85,15-21-17,-14 15-51,21-25 38,1 1 1,-10 15 29,20-23-68,6-9-28,0 0 1,0 0-1,0 0 1,0 0-1,-1-2 1,2 2-1,-2 0 1,1 0-1,-1-2 96,-2 4-248,1 0 1,0 0-1,-1 0 0,1 0 0,1 0 1,-1 0 247,-6 13-3349,2 1 0,-2 4 3349,3-7-2149,0-3 1,-1 2 0,-1 3 2148,-12 9-1642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5T09:59:28.787"/>
    </inkml:context>
    <inkml:brush xml:id="br0">
      <inkml:brushProperty name="width" value="0.02646" units="cm"/>
      <inkml:brushProperty name="height" value="0.02646" units="cm"/>
      <inkml:brushProperty name="color" value="#7F7F7F"/>
      <inkml:brushProperty name="transparency" value="158"/>
    </inkml:brush>
  </inkml:definitions>
  <inkml:trace contextRef="#ctx0" brushRef="#br0">565 698 8064,'-2'-3'324,"1"0"0,-1-1 1,-1 1-1,1 0 0,-1 0 1,0 1-1,0-1 0,-1 0 1,1 0-1,0 0 0,-1 1 1,0-1-1,0 2 0,0-1 1,0 0-1,0-1-324,0 2 329,0 0 0,0 1 0,0-1 1,0 0-1,0 1 0,1 0 0,-1 0 0,0 0 1,-1 0-1,1 0 0,0 0 0,1 1 0,-1-1 0,0 1 1,0 0-1,1 0 0,-1 0 0,0 0-329,-12 4 403,0 0 1,0 1-1,1 1 1,0-1-1,0 2 0,2-1 1,-9 8-404,-17 9 493,-31 31-493,51-39 33,2 2-1,1-1 0,1 1 1,0 1-1,2 0 0,1 1 1,1 0-1,1 0 0,-1 8-32,-6 25 193,3 1 0,2 0 0,4 6-193,-2 78 1040,9 50-1040,2-86 213,5-10 468,18 75-681,-6-54 204,-8-67-117,1 1 0,4 0-1,2-3 1,3 2 0,3-3-1,2 1 1,3-1 0,33 36-87,134 138-66,-43-50 228,-92-98-95,6-1 1,3-2 0,39 25-68,-69-60 4,1-3 1,4 0-1,-1-3 1,3 0-1,1-2 1,0-1-1,52 16-4,11-5 0,2-3 0,1-4 0,2-3 0,1-4 0,1-4 0,1-3 0,0-4 0,91-3 0,1017-10 96,-1162 7-50,-2 1 0,1 3 1,-1 0-1,-1 4 0,18 5-46,27 9 175,-2 3 1,55 23-176,-86-27 359,1-2 0,53 11-359,-85-25 101,-1 0 1,2-2 0,-1-2-1,1 0 1,37-2-102,55-6 77,-1-5-1,-1-4 1,7-5-77,80-19 111,90-29-111,59-6 57,-197 43-87,158-45 30,-294 65 12,-2 0 0,0-2-1,0-1 1,-2 0 0,28-16-12,-24 9 13,0-2 0,-1 0 0,-3-1 0,0-2 0,-3-1 0,0 0 0,-2-1 0,-2-1 0,11-19-13,-6 2-114,-2 0 1,-4-2-1,-3 0 0,-2-1 0,-3 0 0,-3-1 1,-3 0-1,-3-1 0,-3-28 114,-8-40 39,-6-1 0,-8 1 0,-7 1 0,-7 1-1,-7 0 1,-7 3 0,-19-23-39,-3 0 133,-87-159 81,123 242-134,-3 1 0,-24-27-80,32 47 76,-2 2 0,-1 0 0,-2 1 0,-19-12-76,5 13 108,-1 0-1,-1 2 1,-3 1 0,-20-7-108,-50-23 11,-80-57 346,116 62-372,-66-29 15,62 39 437,-1 2 0,-29-6-437,82 32 55,-1 2 0,1 0 0,-1 3 0,0-1 0,-1 2 0,-1 1-1,-19 2-54,-7 2 53,1 2-1,1 1 0,-1 4 0,1 2 1,-23 5-53,35-5 76,2-3 1,-2 0-1,-1-1 0,1-3 1,-1-1-1,-34-5-76,17 0 20,-39-2 77,1-4 0,-33-8-97,-57-12-12,-99-19 61,-167-37-97,382 71 46,-2 3 0,0 3 0,-1 2 0,0 3 0,0 3 0,-1 2 0,2 3 0,-25 5 2,-177 10-73,74-5 135,-227 30-38,265-24-21,137-18-3,-34 1 0,48-2 0,-1 0 0,2 1 0,-1 1 0,0 1 0,0 0 0,-8 3 0,30-5 0,-11 1-18,0 2-1,-1-1 1,0-1 0,0 0 0,0 0-1,-1-1 1,-11 1 18,20-3 0,-2 0 0,-19 9 0,15-3 0,1 1 0,0-2 0,-1 2 0,3 1 0,-1-1 0,-1 2 0,-27 18 0,2-6-1,23-14-11,-1 1 0,2 0 0,-1 0 0,2 1 0,0 0 0,0 1 0,-1 1 12,-24 29-45,6-3-40,-2-3 1,-3-1-1,-37 30 85,26-28-17,-25 18-51,37-30 38,1 2 1,-18 17 29,39-28-68,10-11-28,-1 1 1,0-1-1,0 1 1,-1-2-1,1 1 1,-1 0-1,1 0 1,-1 0-1,1 0 96,-5 3-248,1-1 1,0 0-1,0 1 0,1 0 0,0 1 1,-1 0 247,-9 14-3349,2 0 0,-3 9 3349,5-12-2149,1 0 1,-2-1 0,-4 4 2148,-22 12-1642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15T09:59:28.789"/>
    </inkml:context>
    <inkml:brush xml:id="br0">
      <inkml:brushProperty name="width" value="0.02646" units="cm"/>
      <inkml:brushProperty name="height" value="0.02646" units="cm"/>
      <inkml:brushProperty name="color" value="#7F7F7F"/>
      <inkml:brushProperty name="transparency" value="158"/>
    </inkml:brush>
  </inkml:definitions>
  <inkml:trace contextRef="#ctx0" brushRef="#br0">826 193 7936,'3'0'202,"-1"0"0,0 0 0,0 0 0,0 0 0,1 1 0,-1-1 0,0 1 0,0-1 0,0 1 0,0-1 1,0 1-1,0 0 0,0 0 0,0 0 0,0 0 0,0 0 0,-1 0 0,1 1 0,0-1 0,-1 0 0,1 1 0,-1-1 0,0 1 0,1-1 0,0 3-202,5 4 565,-4-6-420,0 0 0,0 0 0,0-1 0,0 1 0,0 0 0,0-1 0,1 0 1,-1 1-1,1-1 0,-1 0 0,1-1 0,-1 1 0,1 0-145,51 3 668,-19-6-411,0-2 0,0-1 0,-1-1 0,30-9-257,-4 1 12,46-7-7,1 4 1,101-5-6,-61 13 307,0 5 1,0 6-1,118 14-307,-107-1 547,1-6 0,11-6-547,199-7 368,27-16-368,-290 14 181,1 3 0,-1 4 1,87 12-182,-154-9 118,364 31 404,-286-30-517,0-4 0,54-8-5,901-98 0,-799 71-113,124 3 113,276 9 113,-561 21-94,0 4-1,0 4 0,-1 5 0,0 3 0,103 28-18,312 107-62,-361-100 225,-136-42-39,-1 2 1,0 1-1,-1 0 0,0 2 0,11 7-124,-29-14 80,0 1 0,0 0 0,-1 0 1,-1 1-1,1 0 0,-1 0 0,-1 1 1,0 0-1,0 0 0,-1 0 0,-1 1 1,1 0-1,-2 0 0,0 0 0,0 2-80,8 29 120,-2 0-1,-2 0 0,-2 1 0,-3-1 1,-1 1-1,-3 0 0,-2 0 0,-2-1 1,-2 1-1,-2-1 0,-11 25-119,15-53 86,-2 0-1,1 0 0,-2-1 1,0 0-1,-1 0 1,0 0-1,-1-1 0,0 0 1,-10 7-86,3-5 20,-1 0 1,0 0-1,-1-1 0,-1-1 1,0-1-1,-12 4-20,-1 0 3,-31 15 0,-2-3 0,0-2 1,-2-3-1,-37 6-3,-75 11-11,-20 12 11,49-7-87,-1-6 0,-3-5 0,-88 5 87,3-16-60,-14-8 60,-241-7 407,341-3-498,0 5 0,0 7 1,-84 19 90,39-8 307,-183 4-307,316-26 61,-40 2-107,0 4 1,1 4 0,1 4-1,-79 23 46,39 0-95,-46 12 62,-117 50 33,264-88 52,-1 0 1,0-3-1,-1-1 0,-1-1 0,0-3 0,0-1 0,-1-2 0,0-1 1,0-2-53,-212 2 114,1 11 1,-69 16-115,219-18 23,0-4 1,-1-4-1,-70-7-23,109-2 0,0-2 0,1-2 0,0-3 0,1-3-1,1-2 1,-9-6 0,-45-18 0,2-4 0,0-7 0,-195-107 0,116 57 0,153 78-1,1 0-1,1-3 0,2-1 0,-10-11 2,25 17-20,1-1 0,1-1 0,1 0 0,2-2-1,1 0 1,-9-18 20,-59-110 0,25 41 0,-10-3 0,54 87-18,2 0 0,0-1 0,3 0 0,1-1 0,-8-30 18,16 42-14,1-1 1,1 0 0,1 0-1,1 0 1,1 1 0,1-1-1,1 0 1,2 0 0,0 0-1,3-5 14,14-37-112,4 0 0,3 2 0,17-24 112,-35 68-23,0 1-1,1 0 1,0 0 0,12-10 23,-16 19-17,0 0 0,0-1 0,1 2 1,0-1-1,0 1 0,1 0 0,0 1 0,0 0 1,0 0-1,9-3 17,2 2-18,0 1 0,0 0 0,1 1 1,-1 1-1,1 1 0,20 0 18,30 4-117,29 6 117,-28-3-43,34 4-144,107 6-3021,-163-14-435,0-2 0,0-2-1,6-2 3644,23-10-4170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0027" y="1472842"/>
            <a:ext cx="10800160" cy="3133172"/>
          </a:xfrm>
        </p:spPr>
        <p:txBody>
          <a:bodyPr anchor="b"/>
          <a:lstStyle>
            <a:lvl1pPr algn="ctr">
              <a:defRPr sz="7087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27" y="4726842"/>
            <a:ext cx="10800160" cy="2172804"/>
          </a:xfrm>
        </p:spPr>
        <p:txBody>
          <a:bodyPr/>
          <a:lstStyle>
            <a:lvl1pPr marL="0" indent="0" algn="ctr">
              <a:buNone/>
              <a:defRPr sz="2835"/>
            </a:lvl1pPr>
            <a:lvl2pPr marL="539999" indent="0" algn="ctr">
              <a:buNone/>
              <a:defRPr sz="2362"/>
            </a:lvl2pPr>
            <a:lvl3pPr marL="1079998" indent="0" algn="ctr">
              <a:buNone/>
              <a:defRPr sz="2126"/>
            </a:lvl3pPr>
            <a:lvl4pPr marL="1619997" indent="0" algn="ctr">
              <a:buNone/>
              <a:defRPr sz="1890"/>
            </a:lvl4pPr>
            <a:lvl5pPr marL="2159996" indent="0" algn="ctr">
              <a:buNone/>
              <a:defRPr sz="1890"/>
            </a:lvl5pPr>
            <a:lvl6pPr marL="2699995" indent="0" algn="ctr">
              <a:buNone/>
              <a:defRPr sz="1890"/>
            </a:lvl6pPr>
            <a:lvl7pPr marL="3239994" indent="0" algn="ctr">
              <a:buNone/>
              <a:defRPr sz="1890"/>
            </a:lvl7pPr>
            <a:lvl8pPr marL="3779992" indent="0" algn="ctr">
              <a:buNone/>
              <a:defRPr sz="1890"/>
            </a:lvl8pPr>
            <a:lvl9pPr marL="4319991" indent="0" algn="ctr">
              <a:buNone/>
              <a:defRPr sz="189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63B2A-E274-4305-97CD-35840D7CD8B6}" type="datetimeFigureOut">
              <a:rPr lang="fr-FR" smtClean="0"/>
              <a:t>20/10/2020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88511-8787-453B-B036-9599480FCB8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7445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63B2A-E274-4305-97CD-35840D7CD8B6}" type="datetimeFigureOut">
              <a:rPr lang="fr-FR" smtClean="0"/>
              <a:t>20/10/2020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88511-8787-453B-B036-9599480FCB8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9435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2" y="479142"/>
            <a:ext cx="3105046" cy="7626692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5" y="479142"/>
            <a:ext cx="9135135" cy="7626692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63B2A-E274-4305-97CD-35840D7CD8B6}" type="datetimeFigureOut">
              <a:rPr lang="fr-FR" smtClean="0"/>
              <a:t>20/10/2020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88511-8787-453B-B036-9599480FCB8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1080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63B2A-E274-4305-97CD-35840D7CD8B6}" type="datetimeFigureOut">
              <a:rPr lang="fr-FR" smtClean="0"/>
              <a:t>20/10/2020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88511-8787-453B-B036-9599480FCB8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5599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14" y="2243636"/>
            <a:ext cx="12420184" cy="3743557"/>
          </a:xfrm>
        </p:spPr>
        <p:txBody>
          <a:bodyPr anchor="b"/>
          <a:lstStyle>
            <a:lvl1pPr>
              <a:defRPr sz="7087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14" y="6022609"/>
            <a:ext cx="12420184" cy="1968648"/>
          </a:xfrm>
        </p:spPr>
        <p:txBody>
          <a:bodyPr/>
          <a:lstStyle>
            <a:lvl1pPr marL="0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1pPr>
            <a:lvl2pPr marL="539999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2pPr>
            <a:lvl3pPr marL="1079998" indent="0">
              <a:buNone/>
              <a:defRPr sz="2126">
                <a:solidFill>
                  <a:schemeClr val="tx1">
                    <a:tint val="75000"/>
                  </a:schemeClr>
                </a:solidFill>
              </a:defRPr>
            </a:lvl3pPr>
            <a:lvl4pPr marL="1619997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4pPr>
            <a:lvl5pPr marL="2159996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5pPr>
            <a:lvl6pPr marL="2699995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6pPr>
            <a:lvl7pPr marL="3239994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7pPr>
            <a:lvl8pPr marL="3779992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8pPr>
            <a:lvl9pPr marL="4319991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63B2A-E274-4305-97CD-35840D7CD8B6}" type="datetimeFigureOut">
              <a:rPr lang="fr-FR" smtClean="0"/>
              <a:t>20/10/2020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88511-8787-453B-B036-9599480FCB8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0410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4" y="2395710"/>
            <a:ext cx="6120091" cy="571012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08" y="2395710"/>
            <a:ext cx="6120091" cy="571012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63B2A-E274-4305-97CD-35840D7CD8B6}" type="datetimeFigureOut">
              <a:rPr lang="fr-FR" smtClean="0"/>
              <a:t>20/10/2020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88511-8787-453B-B036-9599480FCB8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0721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479143"/>
            <a:ext cx="12420184" cy="1739495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891" y="2206137"/>
            <a:ext cx="6091965" cy="1081194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891" y="3287331"/>
            <a:ext cx="6091965" cy="483516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108" y="2206137"/>
            <a:ext cx="6121966" cy="1081194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108" y="3287331"/>
            <a:ext cx="6121966" cy="483516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63B2A-E274-4305-97CD-35840D7CD8B6}" type="datetimeFigureOut">
              <a:rPr lang="fr-FR" smtClean="0"/>
              <a:t>20/10/2020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88511-8787-453B-B036-9599480FCB8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919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63B2A-E274-4305-97CD-35840D7CD8B6}" type="datetimeFigureOut">
              <a:rPr lang="fr-FR" smtClean="0"/>
              <a:t>20/10/2020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88511-8787-453B-B036-9599480FCB8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7084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63B2A-E274-4305-97CD-35840D7CD8B6}" type="datetimeFigureOut">
              <a:rPr lang="fr-FR" smtClean="0"/>
              <a:t>20/10/2020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88511-8787-453B-B036-9599480FCB8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9406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599969"/>
            <a:ext cx="4644443" cy="2099892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966" y="1295767"/>
            <a:ext cx="7290108" cy="6395505"/>
          </a:xfrm>
        </p:spPr>
        <p:txBody>
          <a:bodyPr/>
          <a:lstStyle>
            <a:lvl1pPr>
              <a:defRPr sz="3780"/>
            </a:lvl1pPr>
            <a:lvl2pPr>
              <a:defRPr sz="3307"/>
            </a:lvl2pPr>
            <a:lvl3pPr>
              <a:defRPr sz="2835"/>
            </a:lvl3pPr>
            <a:lvl4pPr>
              <a:defRPr sz="2362"/>
            </a:lvl4pPr>
            <a:lvl5pPr>
              <a:defRPr sz="2362"/>
            </a:lvl5pPr>
            <a:lvl6pPr>
              <a:defRPr sz="2362"/>
            </a:lvl6pPr>
            <a:lvl7pPr>
              <a:defRPr sz="2362"/>
            </a:lvl7pPr>
            <a:lvl8pPr>
              <a:defRPr sz="2362"/>
            </a:lvl8pPr>
            <a:lvl9pPr>
              <a:defRPr sz="2362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2699862"/>
            <a:ext cx="4644443" cy="5001827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63B2A-E274-4305-97CD-35840D7CD8B6}" type="datetimeFigureOut">
              <a:rPr lang="fr-FR" smtClean="0"/>
              <a:t>20/10/2020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88511-8787-453B-B036-9599480FCB8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976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599969"/>
            <a:ext cx="4644443" cy="2099892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966" y="1295767"/>
            <a:ext cx="7290108" cy="6395505"/>
          </a:xfrm>
        </p:spPr>
        <p:txBody>
          <a:bodyPr anchor="t"/>
          <a:lstStyle>
            <a:lvl1pPr marL="0" indent="0">
              <a:buNone/>
              <a:defRPr sz="3780"/>
            </a:lvl1pPr>
            <a:lvl2pPr marL="539999" indent="0">
              <a:buNone/>
              <a:defRPr sz="3307"/>
            </a:lvl2pPr>
            <a:lvl3pPr marL="1079998" indent="0">
              <a:buNone/>
              <a:defRPr sz="2835"/>
            </a:lvl3pPr>
            <a:lvl4pPr marL="1619997" indent="0">
              <a:buNone/>
              <a:defRPr sz="2362"/>
            </a:lvl4pPr>
            <a:lvl5pPr marL="2159996" indent="0">
              <a:buNone/>
              <a:defRPr sz="2362"/>
            </a:lvl5pPr>
            <a:lvl6pPr marL="2699995" indent="0">
              <a:buNone/>
              <a:defRPr sz="2362"/>
            </a:lvl6pPr>
            <a:lvl7pPr marL="3239994" indent="0">
              <a:buNone/>
              <a:defRPr sz="2362"/>
            </a:lvl7pPr>
            <a:lvl8pPr marL="3779992" indent="0">
              <a:buNone/>
              <a:defRPr sz="2362"/>
            </a:lvl8pPr>
            <a:lvl9pPr marL="4319991" indent="0">
              <a:buNone/>
              <a:defRPr sz="2362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2699862"/>
            <a:ext cx="4644443" cy="5001827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63B2A-E274-4305-97CD-35840D7CD8B6}" type="datetimeFigureOut">
              <a:rPr lang="fr-FR" smtClean="0"/>
              <a:t>20/10/2020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88511-8787-453B-B036-9599480FCB8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7544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015" y="479143"/>
            <a:ext cx="12420184" cy="1739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015" y="2395710"/>
            <a:ext cx="12420184" cy="5710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015" y="8341239"/>
            <a:ext cx="3240048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F63B2A-E274-4305-97CD-35840D7CD8B6}" type="datetimeFigureOut">
              <a:rPr lang="fr-FR" smtClean="0"/>
              <a:t>20/10/2020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071" y="8341239"/>
            <a:ext cx="4860072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0150" y="8341239"/>
            <a:ext cx="3240048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88511-8787-453B-B036-9599480FCB8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7864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79998" rtl="0" eaLnBrk="1" latinLnBrk="0" hangingPunct="1">
        <a:lnSpc>
          <a:spcPct val="90000"/>
        </a:lnSpc>
        <a:spcBef>
          <a:spcPct val="0"/>
        </a:spcBef>
        <a:buNone/>
        <a:defRPr sz="51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9999" indent="-269999" algn="l" defTabSz="1079998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1pPr>
      <a:lvl2pPr marL="809998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349997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889996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429995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969994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509993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4049992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589991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1pPr>
      <a:lvl2pPr marL="539999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2pPr>
      <a:lvl3pPr marL="1079998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3pPr>
      <a:lvl4pPr marL="1619997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159996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699995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239994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3779992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319991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4.png"/><Relationship Id="rId18" Type="http://schemas.openxmlformats.org/officeDocument/2006/relationships/customXml" Target="../ink/ink9.xml"/><Relationship Id="rId26" Type="http://schemas.openxmlformats.org/officeDocument/2006/relationships/image" Target="../media/image13.png"/><Relationship Id="rId3" Type="http://schemas.openxmlformats.org/officeDocument/2006/relationships/image" Target="../media/image5.png"/><Relationship Id="rId21" Type="http://schemas.openxmlformats.org/officeDocument/2006/relationships/image" Target="../media/image10.png"/><Relationship Id="rId7" Type="http://schemas.openxmlformats.org/officeDocument/2006/relationships/image" Target="../media/image1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11" Type="http://schemas.openxmlformats.org/officeDocument/2006/relationships/image" Target="../media/image3.png"/><Relationship Id="rId24" Type="http://schemas.openxmlformats.org/officeDocument/2006/relationships/customXml" Target="../ink/ink12.xml"/><Relationship Id="rId5" Type="http://schemas.openxmlformats.org/officeDocument/2006/relationships/image" Target="../media/image6.png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10" Type="http://schemas.openxmlformats.org/officeDocument/2006/relationships/customXml" Target="../ink/ink5.xml"/><Relationship Id="rId19" Type="http://schemas.openxmlformats.org/officeDocument/2006/relationships/image" Target="../media/image9.png"/><Relationship Id="rId4" Type="http://schemas.openxmlformats.org/officeDocument/2006/relationships/customXml" Target="../ink/ink2.xml"/><Relationship Id="rId9" Type="http://schemas.openxmlformats.org/officeDocument/2006/relationships/image" Target="../media/image2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2" name="Groupe 221">
            <a:extLst>
              <a:ext uri="{FF2B5EF4-FFF2-40B4-BE49-F238E27FC236}">
                <a16:creationId xmlns:a16="http://schemas.microsoft.com/office/drawing/2014/main" id="{AC30E789-6149-4610-AD50-5832499B3407}"/>
              </a:ext>
            </a:extLst>
          </p:cNvPr>
          <p:cNvGrpSpPr/>
          <p:nvPr/>
        </p:nvGrpSpPr>
        <p:grpSpPr>
          <a:xfrm>
            <a:off x="5165463" y="1058063"/>
            <a:ext cx="3866257" cy="1150517"/>
            <a:chOff x="17702763" y="8183682"/>
            <a:chExt cx="5249567" cy="1562162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23" name="Encre 222">
                  <a:extLst>
                    <a:ext uri="{FF2B5EF4-FFF2-40B4-BE49-F238E27FC236}">
                      <a16:creationId xmlns:a16="http://schemas.microsoft.com/office/drawing/2014/main" id="{C148844F-A39E-4FA8-8AF2-BBF3D5A3CBA4}"/>
                    </a:ext>
                  </a:extLst>
                </p14:cNvPr>
                <p14:cNvContentPartPr/>
                <p14:nvPr/>
              </p14:nvContentPartPr>
              <p14:xfrm>
                <a:off x="17702763" y="8183682"/>
                <a:ext cx="5197814" cy="1562162"/>
              </p14:xfrm>
            </p:contentPart>
          </mc:Choice>
          <mc:Fallback xmlns="">
            <p:pic>
              <p:nvPicPr>
                <p:cNvPr id="2" name="Encre 1">
                  <a:extLst>
                    <a:ext uri="{FF2B5EF4-FFF2-40B4-BE49-F238E27FC236}">
                      <a16:creationId xmlns:a16="http://schemas.microsoft.com/office/drawing/2014/main" id="{925CF82A-6C49-472B-8BB6-43814B63DED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7676857" y="8157784"/>
                  <a:ext cx="5249137" cy="16129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24" name="Encre 223">
                  <a:extLst>
                    <a:ext uri="{FF2B5EF4-FFF2-40B4-BE49-F238E27FC236}">
                      <a16:creationId xmlns:a16="http://schemas.microsoft.com/office/drawing/2014/main" id="{322E2510-06C3-4D0B-91A7-045176C4F92C}"/>
                    </a:ext>
                  </a:extLst>
                </p14:cNvPr>
                <p14:cNvContentPartPr/>
                <p14:nvPr/>
              </p14:nvContentPartPr>
              <p14:xfrm>
                <a:off x="22405850" y="9294173"/>
                <a:ext cx="546480" cy="441093"/>
              </p14:xfrm>
            </p:contentPart>
          </mc:Choice>
          <mc:Fallback xmlns="">
            <p:pic>
              <p:nvPicPr>
                <p:cNvPr id="25" name="Encre 24">
                  <a:extLst>
                    <a:ext uri="{FF2B5EF4-FFF2-40B4-BE49-F238E27FC236}">
                      <a16:creationId xmlns:a16="http://schemas.microsoft.com/office/drawing/2014/main" id="{9D4DFEE7-9EC5-4C6A-B1F9-72EFC040976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2380432" y="9268284"/>
                  <a:ext cx="597804" cy="492383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25" name="Ellipse 224">
            <a:extLst>
              <a:ext uri="{FF2B5EF4-FFF2-40B4-BE49-F238E27FC236}">
                <a16:creationId xmlns:a16="http://schemas.microsoft.com/office/drawing/2014/main" id="{FAAD1239-8B2A-4848-851D-1B5613677C4C}"/>
              </a:ext>
            </a:extLst>
          </p:cNvPr>
          <p:cNvSpPr/>
          <p:nvPr/>
        </p:nvSpPr>
        <p:spPr>
          <a:xfrm>
            <a:off x="5006244" y="357179"/>
            <a:ext cx="4345932" cy="4150213"/>
          </a:xfrm>
          <a:custGeom>
            <a:avLst/>
            <a:gdLst>
              <a:gd name="connsiteX0" fmla="*/ 0 w 4345932"/>
              <a:gd name="connsiteY0" fmla="*/ 2075107 h 4150213"/>
              <a:gd name="connsiteX1" fmla="*/ 2172966 w 4345932"/>
              <a:gd name="connsiteY1" fmla="*/ 0 h 4150213"/>
              <a:gd name="connsiteX2" fmla="*/ 4345932 w 4345932"/>
              <a:gd name="connsiteY2" fmla="*/ 2075107 h 4150213"/>
              <a:gd name="connsiteX3" fmla="*/ 2172966 w 4345932"/>
              <a:gd name="connsiteY3" fmla="*/ 4150214 h 4150213"/>
              <a:gd name="connsiteX4" fmla="*/ 0 w 4345932"/>
              <a:gd name="connsiteY4" fmla="*/ 2075107 h 415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45932" h="4150213" fill="none" extrusionOk="0">
                <a:moveTo>
                  <a:pt x="0" y="2075107"/>
                </a:moveTo>
                <a:cubicBezTo>
                  <a:pt x="45236" y="886062"/>
                  <a:pt x="1227597" y="16809"/>
                  <a:pt x="2172966" y="0"/>
                </a:cubicBezTo>
                <a:cubicBezTo>
                  <a:pt x="3405313" y="55127"/>
                  <a:pt x="4224496" y="926448"/>
                  <a:pt x="4345932" y="2075107"/>
                </a:cubicBezTo>
                <a:cubicBezTo>
                  <a:pt x="4620982" y="3261043"/>
                  <a:pt x="3315964" y="4124156"/>
                  <a:pt x="2172966" y="4150214"/>
                </a:cubicBezTo>
                <a:cubicBezTo>
                  <a:pt x="699513" y="4231786"/>
                  <a:pt x="127835" y="3047865"/>
                  <a:pt x="0" y="2075107"/>
                </a:cubicBezTo>
                <a:close/>
              </a:path>
              <a:path w="4345932" h="4150213" stroke="0" extrusionOk="0">
                <a:moveTo>
                  <a:pt x="0" y="2075107"/>
                </a:moveTo>
                <a:cubicBezTo>
                  <a:pt x="-66175" y="1045158"/>
                  <a:pt x="912985" y="-24729"/>
                  <a:pt x="2172966" y="0"/>
                </a:cubicBezTo>
                <a:cubicBezTo>
                  <a:pt x="3628900" y="-37769"/>
                  <a:pt x="4247505" y="1108324"/>
                  <a:pt x="4345932" y="2075107"/>
                </a:cubicBezTo>
                <a:cubicBezTo>
                  <a:pt x="4061391" y="3316259"/>
                  <a:pt x="3309566" y="4225299"/>
                  <a:pt x="2172966" y="4150214"/>
                </a:cubicBezTo>
                <a:cubicBezTo>
                  <a:pt x="1033305" y="4111103"/>
                  <a:pt x="-191074" y="3264987"/>
                  <a:pt x="0" y="2075107"/>
                </a:cubicBezTo>
                <a:close/>
              </a:path>
            </a:pathLst>
          </a:custGeom>
          <a:solidFill>
            <a:srgbClr val="FFC000">
              <a:alpha val="22000"/>
            </a:srgbClr>
          </a:solidFill>
          <a:ln w="127000" cmpd="dbl">
            <a:solidFill>
              <a:srgbClr val="FFC000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981765707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3642" tIns="21823" rIns="43642" bIns="218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697" b="1" dirty="0">
              <a:solidFill>
                <a:schemeClr val="tx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BD35DAA3-56BB-4159-97CE-B4FDB2DFBAC0}"/>
              </a:ext>
            </a:extLst>
          </p:cNvPr>
          <p:cNvSpPr/>
          <p:nvPr/>
        </p:nvSpPr>
        <p:spPr>
          <a:xfrm>
            <a:off x="5168182" y="267743"/>
            <a:ext cx="4075638" cy="3870116"/>
          </a:xfrm>
          <a:prstGeom prst="rect">
            <a:avLst/>
          </a:prstGeom>
          <a:noFill/>
          <a:ln>
            <a:noFill/>
          </a:ln>
        </p:spPr>
        <p:txBody>
          <a:bodyPr spcFirstLastPara="1" wrap="none" lIns="58188" tIns="29096" rIns="58188" bIns="29096" numCol="1">
            <a:prstTxWarp prst="textArchUp">
              <a:avLst>
                <a:gd name="adj" fmla="val 10737459"/>
              </a:avLst>
            </a:prstTxWarp>
            <a:spAutoFit/>
          </a:bodyPr>
          <a:lstStyle/>
          <a:p>
            <a:pPr algn="ctr"/>
            <a:r>
              <a:rPr lang="fr-FR" sz="3200" b="1" dirty="0" err="1">
                <a:solidFill>
                  <a:srgbClr val="FFC000"/>
                </a:solidFill>
                <a:latin typeface="Segoe Script" panose="030B0504020000000003" pitchFamily="66" charset="0"/>
              </a:rPr>
              <a:t>Continuous</a:t>
            </a:r>
            <a:r>
              <a:rPr lang="fr-FR" sz="3200" b="1" dirty="0">
                <a:solidFill>
                  <a:srgbClr val="FFC000"/>
                </a:solidFill>
                <a:latin typeface="Segoe Script" panose="030B0504020000000003" pitchFamily="66" charset="0"/>
              </a:rPr>
              <a:t> Building</a:t>
            </a:r>
          </a:p>
        </p:txBody>
      </p:sp>
      <p:sp>
        <p:nvSpPr>
          <p:cNvPr id="227" name="Ellipse 226">
            <a:extLst>
              <a:ext uri="{FF2B5EF4-FFF2-40B4-BE49-F238E27FC236}">
                <a16:creationId xmlns:a16="http://schemas.microsoft.com/office/drawing/2014/main" id="{E1658053-D080-40E1-9DC1-F7EE951D7123}"/>
              </a:ext>
            </a:extLst>
          </p:cNvPr>
          <p:cNvSpPr/>
          <p:nvPr/>
        </p:nvSpPr>
        <p:spPr>
          <a:xfrm>
            <a:off x="9541028" y="1568030"/>
            <a:ext cx="4045367" cy="3649613"/>
          </a:xfrm>
          <a:custGeom>
            <a:avLst/>
            <a:gdLst>
              <a:gd name="connsiteX0" fmla="*/ 0 w 4045367"/>
              <a:gd name="connsiteY0" fmla="*/ 1824807 h 3649613"/>
              <a:gd name="connsiteX1" fmla="*/ 2022684 w 4045367"/>
              <a:gd name="connsiteY1" fmla="*/ 0 h 3649613"/>
              <a:gd name="connsiteX2" fmla="*/ 4045368 w 4045367"/>
              <a:gd name="connsiteY2" fmla="*/ 1824807 h 3649613"/>
              <a:gd name="connsiteX3" fmla="*/ 2022684 w 4045367"/>
              <a:gd name="connsiteY3" fmla="*/ 3649614 h 3649613"/>
              <a:gd name="connsiteX4" fmla="*/ 0 w 4045367"/>
              <a:gd name="connsiteY4" fmla="*/ 1824807 h 3649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45367" h="3649613" fill="none" extrusionOk="0">
                <a:moveTo>
                  <a:pt x="0" y="1824807"/>
                </a:moveTo>
                <a:cubicBezTo>
                  <a:pt x="62418" y="824399"/>
                  <a:pt x="981745" y="-156735"/>
                  <a:pt x="2022684" y="0"/>
                </a:cubicBezTo>
                <a:cubicBezTo>
                  <a:pt x="3016293" y="-18911"/>
                  <a:pt x="4009450" y="850811"/>
                  <a:pt x="4045368" y="1824807"/>
                </a:cubicBezTo>
                <a:cubicBezTo>
                  <a:pt x="4022053" y="2610277"/>
                  <a:pt x="3004998" y="3836925"/>
                  <a:pt x="2022684" y="3649614"/>
                </a:cubicBezTo>
                <a:cubicBezTo>
                  <a:pt x="1107628" y="3762725"/>
                  <a:pt x="213770" y="2884018"/>
                  <a:pt x="0" y="1824807"/>
                </a:cubicBezTo>
                <a:close/>
              </a:path>
              <a:path w="4045367" h="3649613" stroke="0" extrusionOk="0">
                <a:moveTo>
                  <a:pt x="0" y="1824807"/>
                </a:moveTo>
                <a:cubicBezTo>
                  <a:pt x="-30563" y="798142"/>
                  <a:pt x="859187" y="17414"/>
                  <a:pt x="2022684" y="0"/>
                </a:cubicBezTo>
                <a:cubicBezTo>
                  <a:pt x="3295851" y="32856"/>
                  <a:pt x="3885240" y="822086"/>
                  <a:pt x="4045368" y="1824807"/>
                </a:cubicBezTo>
                <a:cubicBezTo>
                  <a:pt x="3920814" y="2954253"/>
                  <a:pt x="3108802" y="3820852"/>
                  <a:pt x="2022684" y="3649614"/>
                </a:cubicBezTo>
                <a:cubicBezTo>
                  <a:pt x="735553" y="3556585"/>
                  <a:pt x="210300" y="2933103"/>
                  <a:pt x="0" y="1824807"/>
                </a:cubicBezTo>
                <a:close/>
              </a:path>
            </a:pathLst>
          </a:custGeom>
          <a:solidFill>
            <a:schemeClr val="bg1">
              <a:lumMod val="85000"/>
              <a:alpha val="11000"/>
            </a:schemeClr>
          </a:solidFill>
          <a:ln w="127000" cmpd="dbl">
            <a:solidFill>
              <a:srgbClr val="C00000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3642" tIns="21823" rIns="43642" bIns="218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697" b="1" dirty="0">
              <a:solidFill>
                <a:srgbClr val="C0000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36A92185-C522-4FC2-8D2C-B9D4781A926B}"/>
              </a:ext>
            </a:extLst>
          </p:cNvPr>
          <p:cNvSpPr/>
          <p:nvPr/>
        </p:nvSpPr>
        <p:spPr>
          <a:xfrm>
            <a:off x="9405485" y="1446486"/>
            <a:ext cx="4303297" cy="3870116"/>
          </a:xfrm>
          <a:prstGeom prst="rect">
            <a:avLst/>
          </a:prstGeom>
          <a:noFill/>
          <a:ln>
            <a:noFill/>
          </a:ln>
        </p:spPr>
        <p:txBody>
          <a:bodyPr spcFirstLastPara="1" wrap="none" lIns="58188" tIns="29096" rIns="58188" bIns="29096" numCol="1">
            <a:prstTxWarp prst="textArchUp">
              <a:avLst>
                <a:gd name="adj" fmla="val 10737459"/>
              </a:avLst>
            </a:prstTxWarp>
            <a:spAutoFit/>
          </a:bodyPr>
          <a:lstStyle/>
          <a:p>
            <a:pPr algn="ctr"/>
            <a:r>
              <a:rPr lang="fr-FR" sz="3200" b="1" dirty="0" err="1">
                <a:solidFill>
                  <a:srgbClr val="C00000"/>
                </a:solidFill>
                <a:latin typeface="Segoe Script" panose="030B0504020000000003" pitchFamily="66" charset="0"/>
              </a:rPr>
              <a:t>Continuous</a:t>
            </a:r>
            <a:r>
              <a:rPr lang="fr-FR" sz="3200" b="1" dirty="0">
                <a:solidFill>
                  <a:srgbClr val="C00000"/>
                </a:solidFill>
                <a:latin typeface="Segoe Script" panose="030B0504020000000003" pitchFamily="66" charset="0"/>
              </a:rPr>
              <a:t> </a:t>
            </a:r>
            <a:r>
              <a:rPr lang="fr-FR" sz="3200" b="1" dirty="0" err="1">
                <a:solidFill>
                  <a:srgbClr val="C00000"/>
                </a:solidFill>
                <a:latin typeface="Segoe Script" panose="030B0504020000000003" pitchFamily="66" charset="0"/>
              </a:rPr>
              <a:t>Deployment</a:t>
            </a:r>
            <a:endParaRPr lang="fr-FR" sz="3200" b="1" dirty="0">
              <a:solidFill>
                <a:srgbClr val="C00000"/>
              </a:solidFill>
              <a:latin typeface="Segoe Script" panose="030B0504020000000003" pitchFamily="66" charset="0"/>
            </a:endParaRPr>
          </a:p>
        </p:txBody>
      </p:sp>
      <p:sp>
        <p:nvSpPr>
          <p:cNvPr id="229" name="Ellipse 228">
            <a:extLst>
              <a:ext uri="{FF2B5EF4-FFF2-40B4-BE49-F238E27FC236}">
                <a16:creationId xmlns:a16="http://schemas.microsoft.com/office/drawing/2014/main" id="{0650D29B-4FC3-4829-A6F3-B2E1305C672E}"/>
              </a:ext>
            </a:extLst>
          </p:cNvPr>
          <p:cNvSpPr/>
          <p:nvPr/>
        </p:nvSpPr>
        <p:spPr>
          <a:xfrm>
            <a:off x="2944845" y="4940414"/>
            <a:ext cx="8789336" cy="2773840"/>
          </a:xfrm>
          <a:custGeom>
            <a:avLst/>
            <a:gdLst>
              <a:gd name="connsiteX0" fmla="*/ 0 w 8789336"/>
              <a:gd name="connsiteY0" fmla="*/ 1386920 h 2773840"/>
              <a:gd name="connsiteX1" fmla="*/ 4394668 w 8789336"/>
              <a:gd name="connsiteY1" fmla="*/ 0 h 2773840"/>
              <a:gd name="connsiteX2" fmla="*/ 8789336 w 8789336"/>
              <a:gd name="connsiteY2" fmla="*/ 1386920 h 2773840"/>
              <a:gd name="connsiteX3" fmla="*/ 4394668 w 8789336"/>
              <a:gd name="connsiteY3" fmla="*/ 2773840 h 2773840"/>
              <a:gd name="connsiteX4" fmla="*/ 0 w 8789336"/>
              <a:gd name="connsiteY4" fmla="*/ 1386920 h 2773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89336" h="2773840" fill="none" extrusionOk="0">
                <a:moveTo>
                  <a:pt x="0" y="1386920"/>
                </a:moveTo>
                <a:cubicBezTo>
                  <a:pt x="-276246" y="507769"/>
                  <a:pt x="1848424" y="215278"/>
                  <a:pt x="4394668" y="0"/>
                </a:cubicBezTo>
                <a:cubicBezTo>
                  <a:pt x="6893439" y="82288"/>
                  <a:pt x="8825792" y="658213"/>
                  <a:pt x="8789336" y="1386920"/>
                </a:cubicBezTo>
                <a:cubicBezTo>
                  <a:pt x="8460551" y="2052141"/>
                  <a:pt x="6943778" y="2914735"/>
                  <a:pt x="4394668" y="2773840"/>
                </a:cubicBezTo>
                <a:cubicBezTo>
                  <a:pt x="1918203" y="2840572"/>
                  <a:pt x="-59466" y="2098350"/>
                  <a:pt x="0" y="1386920"/>
                </a:cubicBezTo>
                <a:close/>
              </a:path>
              <a:path w="8789336" h="2773840" stroke="0" extrusionOk="0">
                <a:moveTo>
                  <a:pt x="0" y="1386920"/>
                </a:moveTo>
                <a:cubicBezTo>
                  <a:pt x="175180" y="363108"/>
                  <a:pt x="2214875" y="387648"/>
                  <a:pt x="4394668" y="0"/>
                </a:cubicBezTo>
                <a:cubicBezTo>
                  <a:pt x="6787197" y="-96251"/>
                  <a:pt x="8829724" y="645103"/>
                  <a:pt x="8789336" y="1386920"/>
                </a:cubicBezTo>
                <a:cubicBezTo>
                  <a:pt x="8760912" y="1842729"/>
                  <a:pt x="6682262" y="2836679"/>
                  <a:pt x="4394668" y="2773840"/>
                </a:cubicBezTo>
                <a:cubicBezTo>
                  <a:pt x="1961132" y="2743001"/>
                  <a:pt x="102319" y="2300441"/>
                  <a:pt x="0" y="1386920"/>
                </a:cubicBezTo>
                <a:close/>
              </a:path>
            </a:pathLst>
          </a:custGeom>
          <a:solidFill>
            <a:schemeClr val="bg1">
              <a:lumMod val="85000"/>
              <a:alpha val="11000"/>
            </a:schemeClr>
          </a:solidFill>
          <a:ln w="127000" cmpd="dbl">
            <a:solidFill>
              <a:schemeClr val="accent3">
                <a:alpha val="42000"/>
              </a:schemeClr>
            </a:solidFill>
            <a:prstDash val="solid"/>
            <a:extLst>
              <a:ext uri="{C807C97D-BFC1-408E-A445-0C87EB9F89A2}">
                <ask:lineSketchStyleProps xmlns:ask="http://schemas.microsoft.com/office/drawing/2018/sketchyshapes" sd="1617256088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3642" tIns="21823" rIns="43642" bIns="218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697" b="1" dirty="0">
              <a:solidFill>
                <a:schemeClr val="tx2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30" name="Rectangle 229">
            <a:extLst>
              <a:ext uri="{FF2B5EF4-FFF2-40B4-BE49-F238E27FC236}">
                <a16:creationId xmlns:a16="http://schemas.microsoft.com/office/drawing/2014/main" id="{9F227302-888B-443A-BC95-7EF1EA2CAD11}"/>
              </a:ext>
            </a:extLst>
          </p:cNvPr>
          <p:cNvSpPr/>
          <p:nvPr/>
        </p:nvSpPr>
        <p:spPr>
          <a:xfrm>
            <a:off x="2873259" y="5634150"/>
            <a:ext cx="9209371" cy="2586633"/>
          </a:xfrm>
          <a:prstGeom prst="rect">
            <a:avLst/>
          </a:prstGeom>
          <a:noFill/>
          <a:ln>
            <a:noFill/>
          </a:ln>
        </p:spPr>
        <p:txBody>
          <a:bodyPr spcFirstLastPara="1" wrap="none" lIns="58188" tIns="29096" rIns="58188" bIns="29096" numCol="1">
            <a:prstTxWarp prst="textArchDown">
              <a:avLst>
                <a:gd name="adj" fmla="val 5418"/>
              </a:avLst>
            </a:prstTxWarp>
            <a:spAutoFit/>
          </a:bodyPr>
          <a:lstStyle/>
          <a:p>
            <a:pPr algn="ctr"/>
            <a:r>
              <a:rPr lang="fr-FR" sz="5400" b="1" dirty="0" err="1">
                <a:solidFill>
                  <a:srgbClr val="9BBB59"/>
                </a:solidFill>
                <a:latin typeface="Segoe Script" panose="030B0504020000000003" pitchFamily="66" charset="0"/>
              </a:rPr>
              <a:t>Continuous</a:t>
            </a:r>
            <a:r>
              <a:rPr lang="fr-FR" sz="5400" b="1" dirty="0">
                <a:solidFill>
                  <a:srgbClr val="9BBB59"/>
                </a:solidFill>
                <a:latin typeface="Segoe Script" panose="030B0504020000000003" pitchFamily="66" charset="0"/>
              </a:rPr>
              <a:t> Architecture</a:t>
            </a:r>
          </a:p>
        </p:txBody>
      </p:sp>
      <p:sp>
        <p:nvSpPr>
          <p:cNvPr id="231" name="Ellipse 230">
            <a:extLst>
              <a:ext uri="{FF2B5EF4-FFF2-40B4-BE49-F238E27FC236}">
                <a16:creationId xmlns:a16="http://schemas.microsoft.com/office/drawing/2014/main" id="{CD71BD65-2F69-4215-88E3-CE30FC9BFB38}"/>
              </a:ext>
            </a:extLst>
          </p:cNvPr>
          <p:cNvSpPr/>
          <p:nvPr/>
        </p:nvSpPr>
        <p:spPr>
          <a:xfrm>
            <a:off x="6192386" y="6570600"/>
            <a:ext cx="252002" cy="25200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defTabSz="265787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016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Kit</a:t>
            </a:r>
          </a:p>
        </p:txBody>
      </p:sp>
      <p:sp>
        <p:nvSpPr>
          <p:cNvPr id="232" name="ZoneTexte 231">
            <a:extLst>
              <a:ext uri="{FF2B5EF4-FFF2-40B4-BE49-F238E27FC236}">
                <a16:creationId xmlns:a16="http://schemas.microsoft.com/office/drawing/2014/main" id="{5E959315-56CA-480D-92A9-24A45B19213F}"/>
              </a:ext>
            </a:extLst>
          </p:cNvPr>
          <p:cNvSpPr txBox="1"/>
          <p:nvPr/>
        </p:nvSpPr>
        <p:spPr>
          <a:xfrm>
            <a:off x="5585075" y="5303332"/>
            <a:ext cx="1102316" cy="283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2043247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fr-FR" sz="766" b="1" kern="0" dirty="0">
                <a:solidFill>
                  <a:schemeClr val="tx2"/>
                </a:solidFill>
                <a:latin typeface="Calibri"/>
              </a:rPr>
              <a:t>DOMAIN  DRIVEN </a:t>
            </a:r>
          </a:p>
          <a:p>
            <a:pPr algn="ctr" defTabSz="2043247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fr-FR" sz="766" b="1" kern="0" dirty="0">
                <a:solidFill>
                  <a:schemeClr val="tx2"/>
                </a:solidFill>
                <a:latin typeface="Calibri"/>
              </a:rPr>
              <a:t>DESIGN (STRAT.)</a:t>
            </a:r>
          </a:p>
        </p:txBody>
      </p:sp>
      <p:sp>
        <p:nvSpPr>
          <p:cNvPr id="233" name="ZoneTexte 232">
            <a:extLst>
              <a:ext uri="{FF2B5EF4-FFF2-40B4-BE49-F238E27FC236}">
                <a16:creationId xmlns:a16="http://schemas.microsoft.com/office/drawing/2014/main" id="{BCF82DD3-B498-4AEE-8238-50A827E3E0F4}"/>
              </a:ext>
            </a:extLst>
          </p:cNvPr>
          <p:cNvSpPr txBox="1"/>
          <p:nvPr/>
        </p:nvSpPr>
        <p:spPr>
          <a:xfrm>
            <a:off x="5827551" y="6839739"/>
            <a:ext cx="993178" cy="283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2043247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fr-FR" sz="766" b="1" kern="0" dirty="0">
                <a:solidFill>
                  <a:schemeClr val="tx2"/>
                </a:solidFill>
                <a:latin typeface="Calibri"/>
              </a:rPr>
              <a:t>EVENT </a:t>
            </a:r>
          </a:p>
          <a:p>
            <a:pPr algn="ctr" defTabSz="2043247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fr-FR" sz="766" b="1" kern="0" dirty="0">
                <a:solidFill>
                  <a:schemeClr val="tx2"/>
                </a:solidFill>
                <a:latin typeface="Calibri"/>
              </a:rPr>
              <a:t>STORMING</a:t>
            </a:r>
          </a:p>
        </p:txBody>
      </p:sp>
      <p:sp>
        <p:nvSpPr>
          <p:cNvPr id="234" name="Ellipse 233">
            <a:extLst>
              <a:ext uri="{FF2B5EF4-FFF2-40B4-BE49-F238E27FC236}">
                <a16:creationId xmlns:a16="http://schemas.microsoft.com/office/drawing/2014/main" id="{2F0ABCB2-608E-4696-97FF-A8E0BA7D246F}"/>
              </a:ext>
            </a:extLst>
          </p:cNvPr>
          <p:cNvSpPr/>
          <p:nvPr/>
        </p:nvSpPr>
        <p:spPr>
          <a:xfrm>
            <a:off x="5475808" y="5320939"/>
            <a:ext cx="252002" cy="25200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defTabSz="265787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016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Kit</a:t>
            </a:r>
          </a:p>
        </p:txBody>
      </p:sp>
      <p:sp>
        <p:nvSpPr>
          <p:cNvPr id="235" name="ZoneTexte 234">
            <a:extLst>
              <a:ext uri="{FF2B5EF4-FFF2-40B4-BE49-F238E27FC236}">
                <a16:creationId xmlns:a16="http://schemas.microsoft.com/office/drawing/2014/main" id="{2A79FD93-A258-4699-8021-7C9B70575DF5}"/>
              </a:ext>
            </a:extLst>
          </p:cNvPr>
          <p:cNvSpPr txBox="1"/>
          <p:nvPr/>
        </p:nvSpPr>
        <p:spPr>
          <a:xfrm>
            <a:off x="5506388" y="1756718"/>
            <a:ext cx="873812" cy="1889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2043247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fr-FR" sz="766" b="1" kern="0" dirty="0">
                <a:solidFill>
                  <a:schemeClr val="tx2"/>
                </a:solidFill>
                <a:latin typeface="Calibri"/>
              </a:rPr>
              <a:t>MVP CONTENT</a:t>
            </a:r>
          </a:p>
        </p:txBody>
      </p:sp>
      <p:sp>
        <p:nvSpPr>
          <p:cNvPr id="236" name="Ellipse 235">
            <a:extLst>
              <a:ext uri="{FF2B5EF4-FFF2-40B4-BE49-F238E27FC236}">
                <a16:creationId xmlns:a16="http://schemas.microsoft.com/office/drawing/2014/main" id="{5145BAA5-EF49-4E82-A88C-93CFE94125F5}"/>
              </a:ext>
            </a:extLst>
          </p:cNvPr>
          <p:cNvSpPr/>
          <p:nvPr/>
        </p:nvSpPr>
        <p:spPr>
          <a:xfrm>
            <a:off x="8123512" y="3119644"/>
            <a:ext cx="252002" cy="252002"/>
          </a:xfrm>
          <a:prstGeom prst="ellipse">
            <a:avLst/>
          </a:prstGeom>
          <a:solidFill>
            <a:srgbClr val="FFC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defTabSz="265787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016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Kit</a:t>
            </a:r>
          </a:p>
        </p:txBody>
      </p:sp>
      <p:sp>
        <p:nvSpPr>
          <p:cNvPr id="237" name="ZoneTexte 236">
            <a:extLst>
              <a:ext uri="{FF2B5EF4-FFF2-40B4-BE49-F238E27FC236}">
                <a16:creationId xmlns:a16="http://schemas.microsoft.com/office/drawing/2014/main" id="{EE919F0E-6C59-4E4C-9B23-FD48F0CA6FBC}"/>
              </a:ext>
            </a:extLst>
          </p:cNvPr>
          <p:cNvSpPr txBox="1"/>
          <p:nvPr/>
        </p:nvSpPr>
        <p:spPr>
          <a:xfrm>
            <a:off x="5692276" y="3466950"/>
            <a:ext cx="1121159" cy="283219"/>
          </a:xfrm>
          <a:prstGeom prst="rect">
            <a:avLst/>
          </a:prstGeom>
          <a:noFill/>
        </p:spPr>
        <p:txBody>
          <a:bodyPr lIns="0" rIns="0">
            <a:spAutoFit/>
          </a:bodyPr>
          <a:lstStyle/>
          <a:p>
            <a:pPr algn="ctr" defTabSz="2043247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fr-FR" sz="766" b="1" kern="0" dirty="0">
                <a:solidFill>
                  <a:schemeClr val="tx2"/>
                </a:solidFill>
                <a:latin typeface="Calibri"/>
              </a:rPr>
              <a:t>STORY</a:t>
            </a:r>
          </a:p>
          <a:p>
            <a:pPr algn="ctr" defTabSz="2043247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fr-FR" sz="766" b="1" kern="0" dirty="0">
                <a:solidFill>
                  <a:schemeClr val="tx2"/>
                </a:solidFill>
                <a:latin typeface="Calibri"/>
              </a:rPr>
              <a:t>MAPPING</a:t>
            </a:r>
          </a:p>
        </p:txBody>
      </p:sp>
      <p:sp>
        <p:nvSpPr>
          <p:cNvPr id="238" name="Organigramme : Décision 237">
            <a:extLst>
              <a:ext uri="{FF2B5EF4-FFF2-40B4-BE49-F238E27FC236}">
                <a16:creationId xmlns:a16="http://schemas.microsoft.com/office/drawing/2014/main" id="{F6A87CC4-9A90-46B9-B05F-D3ED8186646E}"/>
              </a:ext>
            </a:extLst>
          </p:cNvPr>
          <p:cNvSpPr/>
          <p:nvPr/>
        </p:nvSpPr>
        <p:spPr>
          <a:xfrm>
            <a:off x="4814436" y="5395791"/>
            <a:ext cx="252002" cy="252002"/>
          </a:xfrm>
          <a:prstGeom prst="flowChartDecision">
            <a:avLst/>
          </a:prstGeom>
          <a:solidFill>
            <a:srgbClr val="CDCD06"/>
          </a:solidFill>
          <a:ln w="444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265787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 sz="3819">
              <a:solidFill>
                <a:schemeClr val="tx2"/>
              </a:solidFill>
            </a:endParaRPr>
          </a:p>
        </p:txBody>
      </p:sp>
      <p:sp>
        <p:nvSpPr>
          <p:cNvPr id="239" name="Organigramme : Décision 238">
            <a:extLst>
              <a:ext uri="{FF2B5EF4-FFF2-40B4-BE49-F238E27FC236}">
                <a16:creationId xmlns:a16="http://schemas.microsoft.com/office/drawing/2014/main" id="{B32072FB-EE58-41D3-BD6A-F0F4FF40800F}"/>
              </a:ext>
            </a:extLst>
          </p:cNvPr>
          <p:cNvSpPr/>
          <p:nvPr/>
        </p:nvSpPr>
        <p:spPr>
          <a:xfrm>
            <a:off x="6759695" y="3536421"/>
            <a:ext cx="252002" cy="252002"/>
          </a:xfrm>
          <a:prstGeom prst="flowChartDecision">
            <a:avLst/>
          </a:prstGeom>
          <a:solidFill>
            <a:schemeClr val="bg1"/>
          </a:solidFill>
          <a:ln w="444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265787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 sz="3819">
              <a:solidFill>
                <a:schemeClr val="tx1"/>
              </a:solidFill>
            </a:endParaRPr>
          </a:p>
        </p:txBody>
      </p:sp>
      <p:sp>
        <p:nvSpPr>
          <p:cNvPr id="240" name="Organigramme : Décision 239">
            <a:extLst>
              <a:ext uri="{FF2B5EF4-FFF2-40B4-BE49-F238E27FC236}">
                <a16:creationId xmlns:a16="http://schemas.microsoft.com/office/drawing/2014/main" id="{821E0A90-4BEC-4D7B-AC3D-06F163429DFE}"/>
              </a:ext>
            </a:extLst>
          </p:cNvPr>
          <p:cNvSpPr/>
          <p:nvPr/>
        </p:nvSpPr>
        <p:spPr>
          <a:xfrm>
            <a:off x="8197483" y="2713128"/>
            <a:ext cx="252002" cy="252002"/>
          </a:xfrm>
          <a:prstGeom prst="flowChartDecision">
            <a:avLst/>
          </a:prstGeom>
          <a:solidFill>
            <a:schemeClr val="bg1"/>
          </a:solidFill>
          <a:ln w="444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265787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 sz="3819">
              <a:solidFill>
                <a:schemeClr val="tx1"/>
              </a:solidFill>
            </a:endParaRPr>
          </a:p>
        </p:txBody>
      </p:sp>
      <p:sp>
        <p:nvSpPr>
          <p:cNvPr id="241" name="Organigramme : Décision 240">
            <a:extLst>
              <a:ext uri="{FF2B5EF4-FFF2-40B4-BE49-F238E27FC236}">
                <a16:creationId xmlns:a16="http://schemas.microsoft.com/office/drawing/2014/main" id="{9515D399-8A91-4C9C-8A5A-F37B64CBA36F}"/>
              </a:ext>
            </a:extLst>
          </p:cNvPr>
          <p:cNvSpPr/>
          <p:nvPr/>
        </p:nvSpPr>
        <p:spPr>
          <a:xfrm>
            <a:off x="7423590" y="5706294"/>
            <a:ext cx="252002" cy="252002"/>
          </a:xfrm>
          <a:prstGeom prst="flowChartDecision">
            <a:avLst/>
          </a:prstGeom>
          <a:solidFill>
            <a:srgbClr val="FFC000"/>
          </a:solidFill>
          <a:ln w="444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265787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 sz="3819">
              <a:solidFill>
                <a:schemeClr val="tx2"/>
              </a:solidFill>
            </a:endParaRPr>
          </a:p>
        </p:txBody>
      </p:sp>
      <p:sp>
        <p:nvSpPr>
          <p:cNvPr id="242" name="ZoneTexte 241">
            <a:extLst>
              <a:ext uri="{FF2B5EF4-FFF2-40B4-BE49-F238E27FC236}">
                <a16:creationId xmlns:a16="http://schemas.microsoft.com/office/drawing/2014/main" id="{E358D643-2BCB-4D22-975D-D97376EF6698}"/>
              </a:ext>
            </a:extLst>
          </p:cNvPr>
          <p:cNvSpPr txBox="1"/>
          <p:nvPr/>
        </p:nvSpPr>
        <p:spPr>
          <a:xfrm>
            <a:off x="8999606" y="6085389"/>
            <a:ext cx="1294104" cy="3502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2043247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016" b="1" kern="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ARCHITECTURE</a:t>
            </a:r>
          </a:p>
          <a:p>
            <a:pPr algn="ctr" defTabSz="2043247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016" b="1" kern="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RETROSPECTIVE</a:t>
            </a:r>
          </a:p>
        </p:txBody>
      </p:sp>
      <p:sp>
        <p:nvSpPr>
          <p:cNvPr id="243" name="ZoneTexte 242">
            <a:extLst>
              <a:ext uri="{FF2B5EF4-FFF2-40B4-BE49-F238E27FC236}">
                <a16:creationId xmlns:a16="http://schemas.microsoft.com/office/drawing/2014/main" id="{269B2E8C-F5E5-49B8-8B15-C2FD819E11A7}"/>
              </a:ext>
            </a:extLst>
          </p:cNvPr>
          <p:cNvSpPr txBox="1"/>
          <p:nvPr/>
        </p:nvSpPr>
        <p:spPr>
          <a:xfrm>
            <a:off x="7854499" y="3104224"/>
            <a:ext cx="1798447" cy="28321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defTabSz="2043247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fr-FR" sz="766" b="1" kern="0" dirty="0">
                <a:solidFill>
                  <a:schemeClr val="tx2"/>
                </a:solidFill>
                <a:latin typeface="Calibri"/>
              </a:rPr>
              <a:t>RISK</a:t>
            </a:r>
          </a:p>
          <a:p>
            <a:pPr algn="ctr" defTabSz="2043247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fr-FR" sz="766" b="1" kern="0" dirty="0">
                <a:solidFill>
                  <a:schemeClr val="tx2"/>
                </a:solidFill>
                <a:latin typeface="Calibri"/>
              </a:rPr>
              <a:t>MANAGEMENT</a:t>
            </a:r>
          </a:p>
        </p:txBody>
      </p:sp>
      <p:sp>
        <p:nvSpPr>
          <p:cNvPr id="244" name="ZoneTexte 243">
            <a:extLst>
              <a:ext uri="{FF2B5EF4-FFF2-40B4-BE49-F238E27FC236}">
                <a16:creationId xmlns:a16="http://schemas.microsoft.com/office/drawing/2014/main" id="{94676CB9-67C1-4B0D-819F-D7596C77A4E7}"/>
              </a:ext>
            </a:extLst>
          </p:cNvPr>
          <p:cNvSpPr txBox="1"/>
          <p:nvPr/>
        </p:nvSpPr>
        <p:spPr>
          <a:xfrm>
            <a:off x="8330307" y="1578052"/>
            <a:ext cx="691407" cy="1889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2043247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fr-FR" sz="766" b="1" kern="0" dirty="0">
                <a:solidFill>
                  <a:schemeClr val="tx2"/>
                </a:solidFill>
                <a:latin typeface="Calibri"/>
              </a:rPr>
              <a:t>TEST CARD</a:t>
            </a:r>
          </a:p>
        </p:txBody>
      </p:sp>
      <p:sp>
        <p:nvSpPr>
          <p:cNvPr id="245" name="Ellipse 244">
            <a:extLst>
              <a:ext uri="{FF2B5EF4-FFF2-40B4-BE49-F238E27FC236}">
                <a16:creationId xmlns:a16="http://schemas.microsoft.com/office/drawing/2014/main" id="{AB3AE925-BF8C-499D-B45E-EB9CD48DF657}"/>
              </a:ext>
            </a:extLst>
          </p:cNvPr>
          <p:cNvSpPr/>
          <p:nvPr/>
        </p:nvSpPr>
        <p:spPr>
          <a:xfrm>
            <a:off x="5341486" y="1721676"/>
            <a:ext cx="252002" cy="252002"/>
          </a:xfrm>
          <a:prstGeom prst="ellipse">
            <a:avLst/>
          </a:prstGeom>
          <a:solidFill>
            <a:srgbClr val="FFC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defTabSz="265787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016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Kit</a:t>
            </a:r>
          </a:p>
        </p:txBody>
      </p:sp>
      <p:sp>
        <p:nvSpPr>
          <p:cNvPr id="246" name="ZoneTexte 245">
            <a:extLst>
              <a:ext uri="{FF2B5EF4-FFF2-40B4-BE49-F238E27FC236}">
                <a16:creationId xmlns:a16="http://schemas.microsoft.com/office/drawing/2014/main" id="{4ADC8F2B-67D2-49BE-BB47-6CD4119219E1}"/>
              </a:ext>
            </a:extLst>
          </p:cNvPr>
          <p:cNvSpPr txBox="1"/>
          <p:nvPr/>
        </p:nvSpPr>
        <p:spPr bwMode="auto">
          <a:xfrm>
            <a:off x="10310428" y="2339028"/>
            <a:ext cx="562405" cy="1889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2043247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fr-FR" sz="766" b="1" kern="0" dirty="0">
                <a:solidFill>
                  <a:schemeClr val="tx2"/>
                </a:solidFill>
                <a:latin typeface="Calibri"/>
              </a:rPr>
              <a:t>FMEA</a:t>
            </a:r>
          </a:p>
        </p:txBody>
      </p:sp>
      <p:sp>
        <p:nvSpPr>
          <p:cNvPr id="247" name="Ellipse 246">
            <a:extLst>
              <a:ext uri="{FF2B5EF4-FFF2-40B4-BE49-F238E27FC236}">
                <a16:creationId xmlns:a16="http://schemas.microsoft.com/office/drawing/2014/main" id="{E9818D49-3953-4BD1-A4D4-371F27C66593}"/>
              </a:ext>
            </a:extLst>
          </p:cNvPr>
          <p:cNvSpPr/>
          <p:nvPr/>
        </p:nvSpPr>
        <p:spPr bwMode="auto">
          <a:xfrm>
            <a:off x="10120399" y="2280239"/>
            <a:ext cx="252002" cy="25200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defTabSz="265787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016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Kit</a:t>
            </a:r>
          </a:p>
        </p:txBody>
      </p:sp>
      <p:sp>
        <p:nvSpPr>
          <p:cNvPr id="248" name="ZoneTexte 247">
            <a:extLst>
              <a:ext uri="{FF2B5EF4-FFF2-40B4-BE49-F238E27FC236}">
                <a16:creationId xmlns:a16="http://schemas.microsoft.com/office/drawing/2014/main" id="{762787B8-60CA-49FF-8F00-84D25C183FD5}"/>
              </a:ext>
            </a:extLst>
          </p:cNvPr>
          <p:cNvSpPr txBox="1"/>
          <p:nvPr/>
        </p:nvSpPr>
        <p:spPr>
          <a:xfrm>
            <a:off x="4492629" y="5672605"/>
            <a:ext cx="1112438" cy="35022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fr-FR"/>
            </a:defPPr>
            <a:lvl1pPr algn="ctr" defTabSz="3210641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sz="1600" b="1" ker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defRPr>
            </a:lvl1pPr>
          </a:lstStyle>
          <a:p>
            <a:r>
              <a:rPr lang="fr-FR" sz="1016" dirty="0">
                <a:solidFill>
                  <a:schemeClr val="tx2"/>
                </a:solidFill>
              </a:rPr>
              <a:t>ARCHITECTURE</a:t>
            </a:r>
          </a:p>
          <a:p>
            <a:r>
              <a:rPr lang="fr-FR" sz="1016" dirty="0">
                <a:solidFill>
                  <a:schemeClr val="tx2"/>
                </a:solidFill>
              </a:rPr>
              <a:t>END TO END</a:t>
            </a:r>
          </a:p>
        </p:txBody>
      </p:sp>
      <p:sp>
        <p:nvSpPr>
          <p:cNvPr id="249" name="Organigramme : Décision 248">
            <a:extLst>
              <a:ext uri="{FF2B5EF4-FFF2-40B4-BE49-F238E27FC236}">
                <a16:creationId xmlns:a16="http://schemas.microsoft.com/office/drawing/2014/main" id="{2E077806-9EF7-4F3B-8B82-77D77A948BBA}"/>
              </a:ext>
            </a:extLst>
          </p:cNvPr>
          <p:cNvSpPr/>
          <p:nvPr/>
        </p:nvSpPr>
        <p:spPr>
          <a:xfrm>
            <a:off x="5199171" y="6280880"/>
            <a:ext cx="252002" cy="252002"/>
          </a:xfrm>
          <a:prstGeom prst="flowChartDecision">
            <a:avLst/>
          </a:prstGeom>
          <a:solidFill>
            <a:schemeClr val="accent3"/>
          </a:solidFill>
          <a:ln w="444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265787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 sz="3819">
              <a:solidFill>
                <a:schemeClr val="tx2"/>
              </a:solidFill>
            </a:endParaRPr>
          </a:p>
        </p:txBody>
      </p:sp>
      <p:sp>
        <p:nvSpPr>
          <p:cNvPr id="250" name="ZoneTexte 249">
            <a:extLst>
              <a:ext uri="{FF2B5EF4-FFF2-40B4-BE49-F238E27FC236}">
                <a16:creationId xmlns:a16="http://schemas.microsoft.com/office/drawing/2014/main" id="{957F97EE-2640-44D3-A9F2-1B43B5C176DA}"/>
              </a:ext>
            </a:extLst>
          </p:cNvPr>
          <p:cNvSpPr txBox="1"/>
          <p:nvPr/>
        </p:nvSpPr>
        <p:spPr>
          <a:xfrm>
            <a:off x="8131737" y="2702112"/>
            <a:ext cx="1484361" cy="3465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2043247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001" b="1" kern="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RISK </a:t>
            </a:r>
          </a:p>
          <a:p>
            <a:pPr algn="ctr" defTabSz="2043247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001" b="1" kern="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MANAGEMENT</a:t>
            </a:r>
          </a:p>
        </p:txBody>
      </p:sp>
      <p:sp>
        <p:nvSpPr>
          <p:cNvPr id="251" name="Organigramme : Décision 250">
            <a:extLst>
              <a:ext uri="{FF2B5EF4-FFF2-40B4-BE49-F238E27FC236}">
                <a16:creationId xmlns:a16="http://schemas.microsoft.com/office/drawing/2014/main" id="{EBD5176F-2118-49A6-9D53-347F17895A19}"/>
              </a:ext>
            </a:extLst>
          </p:cNvPr>
          <p:cNvSpPr/>
          <p:nvPr/>
        </p:nvSpPr>
        <p:spPr>
          <a:xfrm>
            <a:off x="8859453" y="6078038"/>
            <a:ext cx="252002" cy="252002"/>
          </a:xfrm>
          <a:prstGeom prst="flowChartDecision">
            <a:avLst/>
          </a:prstGeom>
          <a:solidFill>
            <a:schemeClr val="accent3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265787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 sz="3819">
              <a:solidFill>
                <a:schemeClr val="tx2"/>
              </a:solidFill>
            </a:endParaRPr>
          </a:p>
        </p:txBody>
      </p:sp>
      <p:sp>
        <p:nvSpPr>
          <p:cNvPr id="252" name="ZoneTexte 251">
            <a:extLst>
              <a:ext uri="{FF2B5EF4-FFF2-40B4-BE49-F238E27FC236}">
                <a16:creationId xmlns:a16="http://schemas.microsoft.com/office/drawing/2014/main" id="{AA3D7424-E213-4219-AF28-B9254DBB449D}"/>
              </a:ext>
            </a:extLst>
          </p:cNvPr>
          <p:cNvSpPr txBox="1"/>
          <p:nvPr/>
        </p:nvSpPr>
        <p:spPr>
          <a:xfrm>
            <a:off x="10880582" y="2896567"/>
            <a:ext cx="1294104" cy="3465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2043247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001" b="1" kern="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LEARNING DEPLOYMENT</a:t>
            </a:r>
          </a:p>
        </p:txBody>
      </p:sp>
      <p:sp>
        <p:nvSpPr>
          <p:cNvPr id="253" name="ZoneTexte 252">
            <a:extLst>
              <a:ext uri="{FF2B5EF4-FFF2-40B4-BE49-F238E27FC236}">
                <a16:creationId xmlns:a16="http://schemas.microsoft.com/office/drawing/2014/main" id="{5BCC76DB-037B-4E4A-8FF9-0DBFD2E2042C}"/>
              </a:ext>
            </a:extLst>
          </p:cNvPr>
          <p:cNvSpPr txBox="1"/>
          <p:nvPr/>
        </p:nvSpPr>
        <p:spPr>
          <a:xfrm>
            <a:off x="9361554" y="3569126"/>
            <a:ext cx="1294104" cy="3465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2043247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001" b="1" kern="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VALUE</a:t>
            </a:r>
          </a:p>
          <a:p>
            <a:pPr algn="ctr" defTabSz="2043247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001" b="1" kern="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CHECK</a:t>
            </a:r>
          </a:p>
        </p:txBody>
      </p:sp>
      <p:sp>
        <p:nvSpPr>
          <p:cNvPr id="254" name="ZoneTexte 253">
            <a:extLst>
              <a:ext uri="{FF2B5EF4-FFF2-40B4-BE49-F238E27FC236}">
                <a16:creationId xmlns:a16="http://schemas.microsoft.com/office/drawing/2014/main" id="{9AC34C6D-3B58-4504-8129-13524D1885FA}"/>
              </a:ext>
            </a:extLst>
          </p:cNvPr>
          <p:cNvSpPr txBox="1"/>
          <p:nvPr/>
        </p:nvSpPr>
        <p:spPr>
          <a:xfrm>
            <a:off x="5449057" y="6255191"/>
            <a:ext cx="1112438" cy="35022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fr-FR"/>
            </a:defPPr>
            <a:lvl1pPr algn="ctr" defTabSz="3210641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sz="1600" b="1" ker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defRPr>
            </a:lvl1pPr>
          </a:lstStyle>
          <a:p>
            <a:r>
              <a:rPr lang="fr-FR" sz="1016" dirty="0">
                <a:solidFill>
                  <a:schemeClr val="tx2"/>
                </a:solidFill>
              </a:rPr>
              <a:t>ARCHITECTURE</a:t>
            </a:r>
          </a:p>
          <a:p>
            <a:r>
              <a:rPr lang="fr-FR" sz="1016" dirty="0">
                <a:solidFill>
                  <a:schemeClr val="tx2"/>
                </a:solidFill>
              </a:rPr>
              <a:t>DESIGN</a:t>
            </a:r>
          </a:p>
        </p:txBody>
      </p:sp>
      <p:sp>
        <p:nvSpPr>
          <p:cNvPr id="255" name="Organigramme : Décision 254">
            <a:extLst>
              <a:ext uri="{FF2B5EF4-FFF2-40B4-BE49-F238E27FC236}">
                <a16:creationId xmlns:a16="http://schemas.microsoft.com/office/drawing/2014/main" id="{45ED85B1-6974-484C-923D-DA7AE98CA854}"/>
              </a:ext>
            </a:extLst>
          </p:cNvPr>
          <p:cNvSpPr/>
          <p:nvPr/>
        </p:nvSpPr>
        <p:spPr>
          <a:xfrm>
            <a:off x="7319379" y="6237003"/>
            <a:ext cx="252002" cy="252002"/>
          </a:xfrm>
          <a:prstGeom prst="flowChartDecision">
            <a:avLst/>
          </a:prstGeom>
          <a:solidFill>
            <a:schemeClr val="accent3"/>
          </a:solidFill>
          <a:ln w="44450">
            <a:solidFill>
              <a:srgbClr val="00CC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2657877" eaLnBrk="1" fontAlgn="auto" hangingPunct="1">
              <a:spcBef>
                <a:spcPts val="0"/>
              </a:spcBef>
              <a:spcAft>
                <a:spcPts val="0"/>
              </a:spcAft>
            </a:pPr>
            <a:endParaRPr lang="fr-FR" sz="3819">
              <a:solidFill>
                <a:schemeClr val="tx2"/>
              </a:solidFill>
            </a:endParaRPr>
          </a:p>
        </p:txBody>
      </p:sp>
      <p:sp>
        <p:nvSpPr>
          <p:cNvPr id="256" name="ZoneTexte 255">
            <a:extLst>
              <a:ext uri="{FF2B5EF4-FFF2-40B4-BE49-F238E27FC236}">
                <a16:creationId xmlns:a16="http://schemas.microsoft.com/office/drawing/2014/main" id="{745668ED-C1D0-4D19-9336-29FBF208C144}"/>
              </a:ext>
            </a:extLst>
          </p:cNvPr>
          <p:cNvSpPr txBox="1"/>
          <p:nvPr/>
        </p:nvSpPr>
        <p:spPr>
          <a:xfrm>
            <a:off x="7456602" y="6213965"/>
            <a:ext cx="1112438" cy="35022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fr-FR"/>
            </a:defPPr>
            <a:lvl1pPr algn="ctr" defTabSz="3210641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sz="1600" b="1" ker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defRPr>
            </a:lvl1pPr>
          </a:lstStyle>
          <a:p>
            <a:r>
              <a:rPr lang="fr-FR" sz="1016" dirty="0">
                <a:solidFill>
                  <a:schemeClr val="tx2"/>
                </a:solidFill>
              </a:rPr>
              <a:t>PEER</a:t>
            </a:r>
          </a:p>
          <a:p>
            <a:r>
              <a:rPr lang="fr-FR" sz="1016" dirty="0">
                <a:solidFill>
                  <a:schemeClr val="tx2"/>
                </a:solidFill>
              </a:rPr>
              <a:t>REVIEW</a:t>
            </a:r>
          </a:p>
        </p:txBody>
      </p:sp>
      <p:sp>
        <p:nvSpPr>
          <p:cNvPr id="257" name="ZoneTexte 256">
            <a:extLst>
              <a:ext uri="{FF2B5EF4-FFF2-40B4-BE49-F238E27FC236}">
                <a16:creationId xmlns:a16="http://schemas.microsoft.com/office/drawing/2014/main" id="{5F2F964E-6F21-4520-AA02-489D9994D3B4}"/>
              </a:ext>
            </a:extLst>
          </p:cNvPr>
          <p:cNvSpPr txBox="1"/>
          <p:nvPr/>
        </p:nvSpPr>
        <p:spPr>
          <a:xfrm>
            <a:off x="7486700" y="6766947"/>
            <a:ext cx="1112438" cy="35022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fr-FR"/>
            </a:defPPr>
            <a:lvl1pPr algn="ctr" defTabSz="3210641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sz="1600" b="1" ker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defRPr>
            </a:lvl1pPr>
          </a:lstStyle>
          <a:p>
            <a:r>
              <a:rPr lang="fr-FR" sz="1016" dirty="0">
                <a:solidFill>
                  <a:schemeClr val="tx2"/>
                </a:solidFill>
              </a:rPr>
              <a:t>ARCHITECTURE</a:t>
            </a:r>
          </a:p>
          <a:p>
            <a:r>
              <a:rPr lang="fr-FR" sz="1016" dirty="0">
                <a:solidFill>
                  <a:schemeClr val="tx2"/>
                </a:solidFill>
              </a:rPr>
              <a:t>KATA</a:t>
            </a:r>
          </a:p>
        </p:txBody>
      </p:sp>
      <p:sp>
        <p:nvSpPr>
          <p:cNvPr id="258" name="Organigramme : Décision 257">
            <a:extLst>
              <a:ext uri="{FF2B5EF4-FFF2-40B4-BE49-F238E27FC236}">
                <a16:creationId xmlns:a16="http://schemas.microsoft.com/office/drawing/2014/main" id="{597CA05C-CCCE-4504-A4C4-46A437351F73}"/>
              </a:ext>
            </a:extLst>
          </p:cNvPr>
          <p:cNvSpPr/>
          <p:nvPr/>
        </p:nvSpPr>
        <p:spPr>
          <a:xfrm>
            <a:off x="7300691" y="6730464"/>
            <a:ext cx="252002" cy="252002"/>
          </a:xfrm>
          <a:prstGeom prst="flowChartDecision">
            <a:avLst/>
          </a:prstGeom>
          <a:solidFill>
            <a:schemeClr val="accent5"/>
          </a:solidFill>
          <a:ln w="444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265787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 sz="3819">
              <a:solidFill>
                <a:schemeClr val="tx2"/>
              </a:solidFill>
            </a:endParaRPr>
          </a:p>
        </p:txBody>
      </p:sp>
      <p:sp>
        <p:nvSpPr>
          <p:cNvPr id="259" name="Organigramme : Décision 258">
            <a:extLst>
              <a:ext uri="{FF2B5EF4-FFF2-40B4-BE49-F238E27FC236}">
                <a16:creationId xmlns:a16="http://schemas.microsoft.com/office/drawing/2014/main" id="{12F86338-DE49-446B-9FAC-AF9DA48D3122}"/>
              </a:ext>
            </a:extLst>
          </p:cNvPr>
          <p:cNvSpPr/>
          <p:nvPr/>
        </p:nvSpPr>
        <p:spPr>
          <a:xfrm>
            <a:off x="10599521" y="6158675"/>
            <a:ext cx="252002" cy="252002"/>
          </a:xfrm>
          <a:prstGeom prst="flowChartDecision">
            <a:avLst/>
          </a:prstGeom>
          <a:solidFill>
            <a:srgbClr val="00B050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2657877" eaLnBrk="1" fontAlgn="auto" hangingPunct="1">
              <a:spcBef>
                <a:spcPts val="0"/>
              </a:spcBef>
              <a:spcAft>
                <a:spcPts val="0"/>
              </a:spcAft>
            </a:pPr>
            <a:endParaRPr lang="fr-FR" sz="3819">
              <a:solidFill>
                <a:schemeClr val="tx2"/>
              </a:solidFill>
            </a:endParaRPr>
          </a:p>
        </p:txBody>
      </p:sp>
      <p:sp>
        <p:nvSpPr>
          <p:cNvPr id="260" name="ZoneTexte 259">
            <a:extLst>
              <a:ext uri="{FF2B5EF4-FFF2-40B4-BE49-F238E27FC236}">
                <a16:creationId xmlns:a16="http://schemas.microsoft.com/office/drawing/2014/main" id="{CEAA2ED0-6508-418D-83FE-45A10BC14FBE}"/>
              </a:ext>
            </a:extLst>
          </p:cNvPr>
          <p:cNvSpPr txBox="1"/>
          <p:nvPr/>
        </p:nvSpPr>
        <p:spPr>
          <a:xfrm>
            <a:off x="10161219" y="6418133"/>
            <a:ext cx="1112438" cy="35022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fr-FR"/>
            </a:defPPr>
            <a:lvl1pPr algn="ctr" defTabSz="3210641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sz="1600" b="1" ker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defRPr>
            </a:lvl1pPr>
          </a:lstStyle>
          <a:p>
            <a:r>
              <a:rPr lang="fr-FR" sz="1016" dirty="0" err="1">
                <a:solidFill>
                  <a:schemeClr val="tx2"/>
                </a:solidFill>
              </a:rPr>
              <a:t>CoP</a:t>
            </a:r>
            <a:endParaRPr lang="fr-FR" sz="1016" dirty="0">
              <a:solidFill>
                <a:schemeClr val="tx2"/>
              </a:solidFill>
            </a:endParaRPr>
          </a:p>
          <a:p>
            <a:r>
              <a:rPr lang="fr-FR" sz="1016" dirty="0">
                <a:solidFill>
                  <a:schemeClr val="tx2"/>
                </a:solidFill>
              </a:rPr>
              <a:t>MEETING</a:t>
            </a:r>
          </a:p>
        </p:txBody>
      </p:sp>
      <p:sp>
        <p:nvSpPr>
          <p:cNvPr id="261" name="Organigramme : Décision 260">
            <a:extLst>
              <a:ext uri="{FF2B5EF4-FFF2-40B4-BE49-F238E27FC236}">
                <a16:creationId xmlns:a16="http://schemas.microsoft.com/office/drawing/2014/main" id="{A2C0B25F-4DA4-4749-A636-6D324A52DAFB}"/>
              </a:ext>
            </a:extLst>
          </p:cNvPr>
          <p:cNvSpPr/>
          <p:nvPr/>
        </p:nvSpPr>
        <p:spPr>
          <a:xfrm>
            <a:off x="9875860" y="3219016"/>
            <a:ext cx="324001" cy="324001"/>
          </a:xfrm>
          <a:prstGeom prst="flowChartDecision">
            <a:avLst/>
          </a:prstGeom>
          <a:solidFill>
            <a:srgbClr val="E3DE00"/>
          </a:solidFill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265787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 sz="3819">
              <a:solidFill>
                <a:schemeClr val="tx2"/>
              </a:solidFill>
            </a:endParaRPr>
          </a:p>
        </p:txBody>
      </p:sp>
      <p:sp>
        <p:nvSpPr>
          <p:cNvPr id="262" name="ZoneTexte 261">
            <a:extLst>
              <a:ext uri="{FF2B5EF4-FFF2-40B4-BE49-F238E27FC236}">
                <a16:creationId xmlns:a16="http://schemas.microsoft.com/office/drawing/2014/main" id="{B3BB467C-B712-412A-9307-6E75D8325C50}"/>
              </a:ext>
            </a:extLst>
          </p:cNvPr>
          <p:cNvSpPr txBox="1"/>
          <p:nvPr/>
        </p:nvSpPr>
        <p:spPr>
          <a:xfrm>
            <a:off x="6441683" y="5712237"/>
            <a:ext cx="800219" cy="28321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defTabSz="2043247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fr-FR" sz="766" b="1" kern="0" dirty="0">
                <a:solidFill>
                  <a:schemeClr val="tx2"/>
                </a:solidFill>
                <a:latin typeface="Calibri"/>
              </a:rPr>
              <a:t>ARCHITECTURE</a:t>
            </a:r>
          </a:p>
          <a:p>
            <a:pPr algn="ctr" defTabSz="2043247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fr-FR" sz="766" b="1" kern="0" dirty="0">
                <a:solidFill>
                  <a:schemeClr val="tx2"/>
                </a:solidFill>
                <a:latin typeface="Calibri"/>
              </a:rPr>
              <a:t>RUNWAY</a:t>
            </a:r>
          </a:p>
        </p:txBody>
      </p:sp>
      <p:sp>
        <p:nvSpPr>
          <p:cNvPr id="263" name="Ellipse 262">
            <a:extLst>
              <a:ext uri="{FF2B5EF4-FFF2-40B4-BE49-F238E27FC236}">
                <a16:creationId xmlns:a16="http://schemas.microsoft.com/office/drawing/2014/main" id="{2D9FCAC7-A156-403E-9091-B35C40E1912A}"/>
              </a:ext>
            </a:extLst>
          </p:cNvPr>
          <p:cNvSpPr/>
          <p:nvPr/>
        </p:nvSpPr>
        <p:spPr>
          <a:xfrm>
            <a:off x="6158019" y="5705077"/>
            <a:ext cx="252002" cy="25200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defTabSz="265787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016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Kit</a:t>
            </a:r>
          </a:p>
        </p:txBody>
      </p:sp>
      <p:sp>
        <p:nvSpPr>
          <p:cNvPr id="264" name="ZoneTexte 263">
            <a:extLst>
              <a:ext uri="{FF2B5EF4-FFF2-40B4-BE49-F238E27FC236}">
                <a16:creationId xmlns:a16="http://schemas.microsoft.com/office/drawing/2014/main" id="{1FB09E07-48C5-4A54-8B04-5D6F2495C67C}"/>
              </a:ext>
            </a:extLst>
          </p:cNvPr>
          <p:cNvSpPr txBox="1"/>
          <p:nvPr/>
        </p:nvSpPr>
        <p:spPr>
          <a:xfrm>
            <a:off x="10347802" y="5670823"/>
            <a:ext cx="612667" cy="28321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defTabSz="2043247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fr-FR" sz="766" b="1" kern="0" dirty="0">
                <a:solidFill>
                  <a:schemeClr val="tx2"/>
                </a:solidFill>
                <a:latin typeface="Calibri"/>
              </a:rPr>
              <a:t>FITNESS</a:t>
            </a:r>
          </a:p>
          <a:p>
            <a:pPr algn="ctr" defTabSz="2043247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fr-FR" sz="766" b="1" kern="0" dirty="0">
                <a:solidFill>
                  <a:schemeClr val="tx2"/>
                </a:solidFill>
                <a:latin typeface="Calibri"/>
              </a:rPr>
              <a:t>FUNCTION</a:t>
            </a:r>
          </a:p>
        </p:txBody>
      </p:sp>
      <p:sp>
        <p:nvSpPr>
          <p:cNvPr id="265" name="Ellipse 264">
            <a:extLst>
              <a:ext uri="{FF2B5EF4-FFF2-40B4-BE49-F238E27FC236}">
                <a16:creationId xmlns:a16="http://schemas.microsoft.com/office/drawing/2014/main" id="{71F971F6-C19C-4C87-8D5E-258CDA415B78}"/>
              </a:ext>
            </a:extLst>
          </p:cNvPr>
          <p:cNvSpPr/>
          <p:nvPr/>
        </p:nvSpPr>
        <p:spPr>
          <a:xfrm>
            <a:off x="10106164" y="5683307"/>
            <a:ext cx="252002" cy="25200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defTabSz="265787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016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Kit</a:t>
            </a:r>
          </a:p>
        </p:txBody>
      </p:sp>
      <p:sp>
        <p:nvSpPr>
          <p:cNvPr id="266" name="ZoneTexte 265">
            <a:extLst>
              <a:ext uri="{FF2B5EF4-FFF2-40B4-BE49-F238E27FC236}">
                <a16:creationId xmlns:a16="http://schemas.microsoft.com/office/drawing/2014/main" id="{5FBA9DD1-BA7E-4A16-A573-917B24F0D06E}"/>
              </a:ext>
            </a:extLst>
          </p:cNvPr>
          <p:cNvSpPr txBox="1"/>
          <p:nvPr/>
        </p:nvSpPr>
        <p:spPr bwMode="auto">
          <a:xfrm>
            <a:off x="11126145" y="2357359"/>
            <a:ext cx="1873062" cy="28321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defTabSz="2043247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fr-FR" sz="766" b="1" kern="0" dirty="0">
                <a:solidFill>
                  <a:schemeClr val="tx2"/>
                </a:solidFill>
                <a:latin typeface="Calibri"/>
              </a:rPr>
              <a:t>CHANGE</a:t>
            </a:r>
          </a:p>
          <a:p>
            <a:pPr algn="ctr" defTabSz="2043247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fr-FR" sz="766" b="1" kern="0" dirty="0">
                <a:solidFill>
                  <a:schemeClr val="tx2"/>
                </a:solidFill>
                <a:latin typeface="Calibri"/>
              </a:rPr>
              <a:t>MANAGEMENT</a:t>
            </a:r>
          </a:p>
        </p:txBody>
      </p:sp>
      <p:sp>
        <p:nvSpPr>
          <p:cNvPr id="267" name="Ellipse 266">
            <a:extLst>
              <a:ext uri="{FF2B5EF4-FFF2-40B4-BE49-F238E27FC236}">
                <a16:creationId xmlns:a16="http://schemas.microsoft.com/office/drawing/2014/main" id="{9BD64CC8-C574-4A33-AEAC-64C7768DC5E0}"/>
              </a:ext>
            </a:extLst>
          </p:cNvPr>
          <p:cNvSpPr/>
          <p:nvPr/>
        </p:nvSpPr>
        <p:spPr bwMode="auto">
          <a:xfrm>
            <a:off x="11489114" y="2339799"/>
            <a:ext cx="252002" cy="25200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defTabSz="265787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016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Kit</a:t>
            </a:r>
          </a:p>
        </p:txBody>
      </p:sp>
      <p:sp>
        <p:nvSpPr>
          <p:cNvPr id="268" name="Ellipse 267">
            <a:extLst>
              <a:ext uri="{FF2B5EF4-FFF2-40B4-BE49-F238E27FC236}">
                <a16:creationId xmlns:a16="http://schemas.microsoft.com/office/drawing/2014/main" id="{CD901D63-4F07-4AB1-B3FD-2583CE706E4A}"/>
              </a:ext>
            </a:extLst>
          </p:cNvPr>
          <p:cNvSpPr/>
          <p:nvPr/>
        </p:nvSpPr>
        <p:spPr>
          <a:xfrm>
            <a:off x="8144065" y="1550463"/>
            <a:ext cx="252002" cy="252002"/>
          </a:xfrm>
          <a:prstGeom prst="ellipse">
            <a:avLst/>
          </a:prstGeom>
          <a:solidFill>
            <a:srgbClr val="FFC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defTabSz="265787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016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Kit</a:t>
            </a:r>
          </a:p>
        </p:txBody>
      </p:sp>
      <p:sp>
        <p:nvSpPr>
          <p:cNvPr id="269" name="ZoneTexte 268">
            <a:extLst>
              <a:ext uri="{FF2B5EF4-FFF2-40B4-BE49-F238E27FC236}">
                <a16:creationId xmlns:a16="http://schemas.microsoft.com/office/drawing/2014/main" id="{61C65EE5-E6C4-4865-B66F-D816E5D96D7D}"/>
              </a:ext>
            </a:extLst>
          </p:cNvPr>
          <p:cNvSpPr txBox="1"/>
          <p:nvPr/>
        </p:nvSpPr>
        <p:spPr>
          <a:xfrm>
            <a:off x="6333428" y="3828453"/>
            <a:ext cx="1112438" cy="2251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2043247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016" b="1" kern="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ROADMAPING</a:t>
            </a:r>
          </a:p>
        </p:txBody>
      </p:sp>
      <p:sp>
        <p:nvSpPr>
          <p:cNvPr id="270" name="Ellipse 269">
            <a:extLst>
              <a:ext uri="{FF2B5EF4-FFF2-40B4-BE49-F238E27FC236}">
                <a16:creationId xmlns:a16="http://schemas.microsoft.com/office/drawing/2014/main" id="{A81D51BF-2390-4D1C-B635-C854EF929872}"/>
              </a:ext>
            </a:extLst>
          </p:cNvPr>
          <p:cNvSpPr/>
          <p:nvPr/>
        </p:nvSpPr>
        <p:spPr>
          <a:xfrm>
            <a:off x="3761915" y="5670351"/>
            <a:ext cx="252002" cy="25200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defTabSz="265787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016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Kit</a:t>
            </a:r>
          </a:p>
        </p:txBody>
      </p:sp>
      <p:sp>
        <p:nvSpPr>
          <p:cNvPr id="271" name="ZoneTexte 270">
            <a:extLst>
              <a:ext uri="{FF2B5EF4-FFF2-40B4-BE49-F238E27FC236}">
                <a16:creationId xmlns:a16="http://schemas.microsoft.com/office/drawing/2014/main" id="{047B139F-617A-4B02-947C-7027BC711714}"/>
              </a:ext>
            </a:extLst>
          </p:cNvPr>
          <p:cNvSpPr txBox="1"/>
          <p:nvPr/>
        </p:nvSpPr>
        <p:spPr>
          <a:xfrm>
            <a:off x="3886817" y="5713635"/>
            <a:ext cx="809744" cy="283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2043247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fr-FR" sz="766" b="1" kern="0" dirty="0">
                <a:solidFill>
                  <a:schemeClr val="tx2"/>
                </a:solidFill>
                <a:latin typeface="Calibri"/>
              </a:rPr>
              <a:t>VALUE</a:t>
            </a:r>
          </a:p>
          <a:p>
            <a:pPr algn="ctr" defTabSz="2043247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fr-FR" sz="766" b="1" kern="0" dirty="0">
                <a:solidFill>
                  <a:schemeClr val="tx2"/>
                </a:solidFill>
                <a:latin typeface="Calibri"/>
              </a:rPr>
              <a:t> CHAIN</a:t>
            </a:r>
          </a:p>
        </p:txBody>
      </p:sp>
      <p:sp>
        <p:nvSpPr>
          <p:cNvPr id="272" name="Organigramme : Décision 271">
            <a:extLst>
              <a:ext uri="{FF2B5EF4-FFF2-40B4-BE49-F238E27FC236}">
                <a16:creationId xmlns:a16="http://schemas.microsoft.com/office/drawing/2014/main" id="{B4849C9C-4CC1-4BFB-8CB6-D55C9C6F995C}"/>
              </a:ext>
            </a:extLst>
          </p:cNvPr>
          <p:cNvSpPr/>
          <p:nvPr/>
        </p:nvSpPr>
        <p:spPr>
          <a:xfrm>
            <a:off x="7477021" y="998690"/>
            <a:ext cx="216002" cy="216002"/>
          </a:xfrm>
          <a:prstGeom prst="flowChartDecision">
            <a:avLst/>
          </a:prstGeom>
          <a:solidFill>
            <a:schemeClr val="bg1"/>
          </a:solidFill>
          <a:ln w="349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265787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 sz="3819">
              <a:solidFill>
                <a:schemeClr val="tx1"/>
              </a:solidFill>
            </a:endParaRPr>
          </a:p>
        </p:txBody>
      </p:sp>
      <p:sp>
        <p:nvSpPr>
          <p:cNvPr id="273" name="ZoneTexte 272">
            <a:extLst>
              <a:ext uri="{FF2B5EF4-FFF2-40B4-BE49-F238E27FC236}">
                <a16:creationId xmlns:a16="http://schemas.microsoft.com/office/drawing/2014/main" id="{3FA868C9-62F0-452B-928C-CB7AA531210B}"/>
              </a:ext>
            </a:extLst>
          </p:cNvPr>
          <p:cNvSpPr txBox="1"/>
          <p:nvPr/>
        </p:nvSpPr>
        <p:spPr>
          <a:xfrm>
            <a:off x="7560623" y="987147"/>
            <a:ext cx="1112438" cy="3465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2043247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001" b="1" kern="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DAILY</a:t>
            </a:r>
          </a:p>
          <a:p>
            <a:pPr algn="ctr" defTabSz="2043247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001" b="1" kern="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STAND UP</a:t>
            </a:r>
          </a:p>
        </p:txBody>
      </p:sp>
      <p:sp>
        <p:nvSpPr>
          <p:cNvPr id="274" name="Organigramme : Décision 273">
            <a:extLst>
              <a:ext uri="{FF2B5EF4-FFF2-40B4-BE49-F238E27FC236}">
                <a16:creationId xmlns:a16="http://schemas.microsoft.com/office/drawing/2014/main" id="{7B1C1D23-D8DA-4C05-A3BC-643517664CA0}"/>
              </a:ext>
            </a:extLst>
          </p:cNvPr>
          <p:cNvSpPr/>
          <p:nvPr/>
        </p:nvSpPr>
        <p:spPr>
          <a:xfrm>
            <a:off x="8349131" y="1976814"/>
            <a:ext cx="252002" cy="252002"/>
          </a:xfrm>
          <a:prstGeom prst="flowChartDecision">
            <a:avLst/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2657877" eaLnBrk="1" fontAlgn="auto" hangingPunct="1">
              <a:spcBef>
                <a:spcPts val="0"/>
              </a:spcBef>
              <a:spcAft>
                <a:spcPts val="0"/>
              </a:spcAft>
            </a:pPr>
            <a:endParaRPr lang="fr-FR" sz="3819">
              <a:solidFill>
                <a:schemeClr val="tx1"/>
              </a:solidFill>
            </a:endParaRPr>
          </a:p>
        </p:txBody>
      </p:sp>
      <p:sp>
        <p:nvSpPr>
          <p:cNvPr id="275" name="ZoneTexte 274">
            <a:extLst>
              <a:ext uri="{FF2B5EF4-FFF2-40B4-BE49-F238E27FC236}">
                <a16:creationId xmlns:a16="http://schemas.microsoft.com/office/drawing/2014/main" id="{7E432B52-35A8-4CFD-B106-BC48094AC5E8}"/>
              </a:ext>
            </a:extLst>
          </p:cNvPr>
          <p:cNvSpPr txBox="1"/>
          <p:nvPr/>
        </p:nvSpPr>
        <p:spPr>
          <a:xfrm>
            <a:off x="7884397" y="2250395"/>
            <a:ext cx="1112438" cy="2232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2043247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001" b="1" kern="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RETRO</a:t>
            </a:r>
          </a:p>
        </p:txBody>
      </p:sp>
      <p:sp>
        <p:nvSpPr>
          <p:cNvPr id="276" name="Organigramme : Décision 275">
            <a:extLst>
              <a:ext uri="{FF2B5EF4-FFF2-40B4-BE49-F238E27FC236}">
                <a16:creationId xmlns:a16="http://schemas.microsoft.com/office/drawing/2014/main" id="{8F479FE0-B7C9-4083-A570-1BDE383E50FA}"/>
              </a:ext>
            </a:extLst>
          </p:cNvPr>
          <p:cNvSpPr/>
          <p:nvPr/>
        </p:nvSpPr>
        <p:spPr>
          <a:xfrm>
            <a:off x="10789743" y="2938499"/>
            <a:ext cx="252000" cy="252000"/>
          </a:xfrm>
          <a:prstGeom prst="flowChartDecision">
            <a:avLst/>
          </a:prstGeom>
          <a:solidFill>
            <a:schemeClr val="accent2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265787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 sz="3819">
              <a:solidFill>
                <a:schemeClr val="tx2"/>
              </a:solidFill>
            </a:endParaRPr>
          </a:p>
        </p:txBody>
      </p:sp>
      <p:sp>
        <p:nvSpPr>
          <p:cNvPr id="277" name="Ellipse 276">
            <a:extLst>
              <a:ext uri="{FF2B5EF4-FFF2-40B4-BE49-F238E27FC236}">
                <a16:creationId xmlns:a16="http://schemas.microsoft.com/office/drawing/2014/main" id="{DAD6A88E-5F2D-4A08-B964-25AFEA49DC4E}"/>
              </a:ext>
            </a:extLst>
          </p:cNvPr>
          <p:cNvSpPr/>
          <p:nvPr/>
        </p:nvSpPr>
        <p:spPr bwMode="auto">
          <a:xfrm>
            <a:off x="10680282" y="4243949"/>
            <a:ext cx="252002" cy="25200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defTabSz="265787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016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Kit</a:t>
            </a:r>
          </a:p>
        </p:txBody>
      </p:sp>
      <p:sp>
        <p:nvSpPr>
          <p:cNvPr id="278" name="Freeform 7">
            <a:extLst>
              <a:ext uri="{FF2B5EF4-FFF2-40B4-BE49-F238E27FC236}">
                <a16:creationId xmlns:a16="http://schemas.microsoft.com/office/drawing/2014/main" id="{3BD63DCF-BDF7-4C8D-B0CF-E04AF0C12F13}"/>
              </a:ext>
            </a:extLst>
          </p:cNvPr>
          <p:cNvSpPr>
            <a:spLocks noEditPoints="1"/>
          </p:cNvSpPr>
          <p:nvPr/>
        </p:nvSpPr>
        <p:spPr bwMode="auto">
          <a:xfrm>
            <a:off x="6830486" y="2794614"/>
            <a:ext cx="240177" cy="266772"/>
          </a:xfrm>
          <a:custGeom>
            <a:avLst/>
            <a:gdLst>
              <a:gd name="T0" fmla="*/ 13 w 64"/>
              <a:gd name="T1" fmla="*/ 45 h 67"/>
              <a:gd name="T2" fmla="*/ 13 w 64"/>
              <a:gd name="T3" fmla="*/ 63 h 67"/>
              <a:gd name="T4" fmla="*/ 9 w 64"/>
              <a:gd name="T5" fmla="*/ 67 h 67"/>
              <a:gd name="T6" fmla="*/ 5 w 64"/>
              <a:gd name="T7" fmla="*/ 67 h 67"/>
              <a:gd name="T8" fmla="*/ 1 w 64"/>
              <a:gd name="T9" fmla="*/ 63 h 67"/>
              <a:gd name="T10" fmla="*/ 1 w 64"/>
              <a:gd name="T11" fmla="*/ 45 h 67"/>
              <a:gd name="T12" fmla="*/ 5 w 64"/>
              <a:gd name="T13" fmla="*/ 41 h 67"/>
              <a:gd name="T14" fmla="*/ 9 w 64"/>
              <a:gd name="T15" fmla="*/ 41 h 67"/>
              <a:gd name="T16" fmla="*/ 13 w 64"/>
              <a:gd name="T17" fmla="*/ 45 h 67"/>
              <a:gd name="T18" fmla="*/ 26 w 64"/>
              <a:gd name="T19" fmla="*/ 26 h 67"/>
              <a:gd name="T20" fmla="*/ 22 w 64"/>
              <a:gd name="T21" fmla="*/ 26 h 67"/>
              <a:gd name="T22" fmla="*/ 18 w 64"/>
              <a:gd name="T23" fmla="*/ 30 h 67"/>
              <a:gd name="T24" fmla="*/ 18 w 64"/>
              <a:gd name="T25" fmla="*/ 63 h 67"/>
              <a:gd name="T26" fmla="*/ 22 w 64"/>
              <a:gd name="T27" fmla="*/ 67 h 67"/>
              <a:gd name="T28" fmla="*/ 26 w 64"/>
              <a:gd name="T29" fmla="*/ 67 h 67"/>
              <a:gd name="T30" fmla="*/ 30 w 64"/>
              <a:gd name="T31" fmla="*/ 63 h 67"/>
              <a:gd name="T32" fmla="*/ 30 w 64"/>
              <a:gd name="T33" fmla="*/ 30 h 67"/>
              <a:gd name="T34" fmla="*/ 26 w 64"/>
              <a:gd name="T35" fmla="*/ 26 h 67"/>
              <a:gd name="T36" fmla="*/ 43 w 64"/>
              <a:gd name="T37" fmla="*/ 32 h 67"/>
              <a:gd name="T38" fmla="*/ 39 w 64"/>
              <a:gd name="T39" fmla="*/ 32 h 67"/>
              <a:gd name="T40" fmla="*/ 35 w 64"/>
              <a:gd name="T41" fmla="*/ 36 h 67"/>
              <a:gd name="T42" fmla="*/ 35 w 64"/>
              <a:gd name="T43" fmla="*/ 63 h 67"/>
              <a:gd name="T44" fmla="*/ 39 w 64"/>
              <a:gd name="T45" fmla="*/ 67 h 67"/>
              <a:gd name="T46" fmla="*/ 43 w 64"/>
              <a:gd name="T47" fmla="*/ 67 h 67"/>
              <a:gd name="T48" fmla="*/ 47 w 64"/>
              <a:gd name="T49" fmla="*/ 63 h 67"/>
              <a:gd name="T50" fmla="*/ 47 w 64"/>
              <a:gd name="T51" fmla="*/ 36 h 67"/>
              <a:gd name="T52" fmla="*/ 43 w 64"/>
              <a:gd name="T53" fmla="*/ 32 h 67"/>
              <a:gd name="T54" fmla="*/ 60 w 64"/>
              <a:gd name="T55" fmla="*/ 18 h 67"/>
              <a:gd name="T56" fmla="*/ 56 w 64"/>
              <a:gd name="T57" fmla="*/ 18 h 67"/>
              <a:gd name="T58" fmla="*/ 52 w 64"/>
              <a:gd name="T59" fmla="*/ 22 h 67"/>
              <a:gd name="T60" fmla="*/ 52 w 64"/>
              <a:gd name="T61" fmla="*/ 63 h 67"/>
              <a:gd name="T62" fmla="*/ 56 w 64"/>
              <a:gd name="T63" fmla="*/ 67 h 67"/>
              <a:gd name="T64" fmla="*/ 60 w 64"/>
              <a:gd name="T65" fmla="*/ 67 h 67"/>
              <a:gd name="T66" fmla="*/ 64 w 64"/>
              <a:gd name="T67" fmla="*/ 63 h 67"/>
              <a:gd name="T68" fmla="*/ 64 w 64"/>
              <a:gd name="T69" fmla="*/ 22 h 67"/>
              <a:gd name="T70" fmla="*/ 60 w 64"/>
              <a:gd name="T71" fmla="*/ 18 h 67"/>
              <a:gd name="T72" fmla="*/ 21 w 64"/>
              <a:gd name="T73" fmla="*/ 13 h 67"/>
              <a:gd name="T74" fmla="*/ 41 w 64"/>
              <a:gd name="T75" fmla="*/ 27 h 67"/>
              <a:gd name="T76" fmla="*/ 58 w 64"/>
              <a:gd name="T77" fmla="*/ 5 h 67"/>
              <a:gd name="T78" fmla="*/ 60 w 64"/>
              <a:gd name="T79" fmla="*/ 6 h 67"/>
              <a:gd name="T80" fmla="*/ 60 w 64"/>
              <a:gd name="T81" fmla="*/ 0 h 67"/>
              <a:gd name="T82" fmla="*/ 55 w 64"/>
              <a:gd name="T83" fmla="*/ 3 h 67"/>
              <a:gd name="T84" fmla="*/ 56 w 64"/>
              <a:gd name="T85" fmla="*/ 4 h 67"/>
              <a:gd name="T86" fmla="*/ 40 w 64"/>
              <a:gd name="T87" fmla="*/ 23 h 67"/>
              <a:gd name="T88" fmla="*/ 21 w 64"/>
              <a:gd name="T89" fmla="*/ 10 h 67"/>
              <a:gd name="T90" fmla="*/ 0 w 64"/>
              <a:gd name="T91" fmla="*/ 29 h 67"/>
              <a:gd name="T92" fmla="*/ 2 w 64"/>
              <a:gd name="T93" fmla="*/ 31 h 67"/>
              <a:gd name="T94" fmla="*/ 21 w 64"/>
              <a:gd name="T95" fmla="*/ 13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64" h="67">
                <a:moveTo>
                  <a:pt x="13" y="45"/>
                </a:moveTo>
                <a:cubicBezTo>
                  <a:pt x="13" y="63"/>
                  <a:pt x="13" y="63"/>
                  <a:pt x="13" y="63"/>
                </a:cubicBezTo>
                <a:cubicBezTo>
                  <a:pt x="13" y="65"/>
                  <a:pt x="11" y="67"/>
                  <a:pt x="9" y="67"/>
                </a:cubicBezTo>
                <a:cubicBezTo>
                  <a:pt x="5" y="67"/>
                  <a:pt x="5" y="67"/>
                  <a:pt x="5" y="67"/>
                </a:cubicBezTo>
                <a:cubicBezTo>
                  <a:pt x="3" y="67"/>
                  <a:pt x="1" y="65"/>
                  <a:pt x="1" y="63"/>
                </a:cubicBezTo>
                <a:cubicBezTo>
                  <a:pt x="1" y="45"/>
                  <a:pt x="1" y="45"/>
                  <a:pt x="1" y="45"/>
                </a:cubicBezTo>
                <a:cubicBezTo>
                  <a:pt x="1" y="43"/>
                  <a:pt x="3" y="41"/>
                  <a:pt x="5" y="41"/>
                </a:cubicBezTo>
                <a:cubicBezTo>
                  <a:pt x="9" y="41"/>
                  <a:pt x="9" y="41"/>
                  <a:pt x="9" y="41"/>
                </a:cubicBezTo>
                <a:cubicBezTo>
                  <a:pt x="11" y="41"/>
                  <a:pt x="13" y="43"/>
                  <a:pt x="13" y="45"/>
                </a:cubicBezTo>
                <a:close/>
                <a:moveTo>
                  <a:pt x="26" y="26"/>
                </a:moveTo>
                <a:cubicBezTo>
                  <a:pt x="22" y="26"/>
                  <a:pt x="22" y="26"/>
                  <a:pt x="22" y="26"/>
                </a:cubicBezTo>
                <a:cubicBezTo>
                  <a:pt x="20" y="26"/>
                  <a:pt x="18" y="28"/>
                  <a:pt x="18" y="30"/>
                </a:cubicBezTo>
                <a:cubicBezTo>
                  <a:pt x="18" y="63"/>
                  <a:pt x="18" y="63"/>
                  <a:pt x="18" y="63"/>
                </a:cubicBezTo>
                <a:cubicBezTo>
                  <a:pt x="18" y="65"/>
                  <a:pt x="20" y="67"/>
                  <a:pt x="22" y="67"/>
                </a:cubicBezTo>
                <a:cubicBezTo>
                  <a:pt x="26" y="67"/>
                  <a:pt x="26" y="67"/>
                  <a:pt x="26" y="67"/>
                </a:cubicBezTo>
                <a:cubicBezTo>
                  <a:pt x="28" y="67"/>
                  <a:pt x="30" y="65"/>
                  <a:pt x="30" y="63"/>
                </a:cubicBezTo>
                <a:cubicBezTo>
                  <a:pt x="30" y="30"/>
                  <a:pt x="30" y="30"/>
                  <a:pt x="30" y="30"/>
                </a:cubicBezTo>
                <a:cubicBezTo>
                  <a:pt x="30" y="28"/>
                  <a:pt x="28" y="26"/>
                  <a:pt x="26" y="26"/>
                </a:cubicBezTo>
                <a:close/>
                <a:moveTo>
                  <a:pt x="43" y="32"/>
                </a:moveTo>
                <a:cubicBezTo>
                  <a:pt x="39" y="32"/>
                  <a:pt x="39" y="32"/>
                  <a:pt x="39" y="32"/>
                </a:cubicBezTo>
                <a:cubicBezTo>
                  <a:pt x="37" y="32"/>
                  <a:pt x="35" y="34"/>
                  <a:pt x="35" y="36"/>
                </a:cubicBezTo>
                <a:cubicBezTo>
                  <a:pt x="35" y="63"/>
                  <a:pt x="35" y="63"/>
                  <a:pt x="35" y="63"/>
                </a:cubicBezTo>
                <a:cubicBezTo>
                  <a:pt x="35" y="65"/>
                  <a:pt x="37" y="67"/>
                  <a:pt x="39" y="67"/>
                </a:cubicBezTo>
                <a:cubicBezTo>
                  <a:pt x="43" y="67"/>
                  <a:pt x="43" y="67"/>
                  <a:pt x="43" y="67"/>
                </a:cubicBezTo>
                <a:cubicBezTo>
                  <a:pt x="45" y="67"/>
                  <a:pt x="47" y="65"/>
                  <a:pt x="47" y="63"/>
                </a:cubicBezTo>
                <a:cubicBezTo>
                  <a:pt x="47" y="36"/>
                  <a:pt x="47" y="36"/>
                  <a:pt x="47" y="36"/>
                </a:cubicBezTo>
                <a:cubicBezTo>
                  <a:pt x="47" y="34"/>
                  <a:pt x="45" y="32"/>
                  <a:pt x="43" y="32"/>
                </a:cubicBezTo>
                <a:close/>
                <a:moveTo>
                  <a:pt x="60" y="18"/>
                </a:moveTo>
                <a:cubicBezTo>
                  <a:pt x="56" y="18"/>
                  <a:pt x="56" y="18"/>
                  <a:pt x="56" y="18"/>
                </a:cubicBezTo>
                <a:cubicBezTo>
                  <a:pt x="54" y="18"/>
                  <a:pt x="52" y="20"/>
                  <a:pt x="52" y="22"/>
                </a:cubicBezTo>
                <a:cubicBezTo>
                  <a:pt x="52" y="63"/>
                  <a:pt x="52" y="63"/>
                  <a:pt x="52" y="63"/>
                </a:cubicBezTo>
                <a:cubicBezTo>
                  <a:pt x="52" y="65"/>
                  <a:pt x="54" y="67"/>
                  <a:pt x="56" y="67"/>
                </a:cubicBezTo>
                <a:cubicBezTo>
                  <a:pt x="60" y="67"/>
                  <a:pt x="60" y="67"/>
                  <a:pt x="60" y="67"/>
                </a:cubicBezTo>
                <a:cubicBezTo>
                  <a:pt x="62" y="67"/>
                  <a:pt x="64" y="65"/>
                  <a:pt x="64" y="63"/>
                </a:cubicBezTo>
                <a:cubicBezTo>
                  <a:pt x="64" y="22"/>
                  <a:pt x="64" y="22"/>
                  <a:pt x="64" y="22"/>
                </a:cubicBezTo>
                <a:cubicBezTo>
                  <a:pt x="64" y="20"/>
                  <a:pt x="62" y="18"/>
                  <a:pt x="60" y="18"/>
                </a:cubicBezTo>
                <a:close/>
                <a:moveTo>
                  <a:pt x="21" y="13"/>
                </a:moveTo>
                <a:cubicBezTo>
                  <a:pt x="41" y="27"/>
                  <a:pt x="41" y="27"/>
                  <a:pt x="41" y="27"/>
                </a:cubicBezTo>
                <a:cubicBezTo>
                  <a:pt x="58" y="5"/>
                  <a:pt x="58" y="5"/>
                  <a:pt x="58" y="5"/>
                </a:cubicBezTo>
                <a:cubicBezTo>
                  <a:pt x="60" y="6"/>
                  <a:pt x="60" y="6"/>
                  <a:pt x="60" y="6"/>
                </a:cubicBezTo>
                <a:cubicBezTo>
                  <a:pt x="60" y="0"/>
                  <a:pt x="60" y="0"/>
                  <a:pt x="60" y="0"/>
                </a:cubicBezTo>
                <a:cubicBezTo>
                  <a:pt x="55" y="3"/>
                  <a:pt x="55" y="3"/>
                  <a:pt x="55" y="3"/>
                </a:cubicBezTo>
                <a:cubicBezTo>
                  <a:pt x="56" y="4"/>
                  <a:pt x="56" y="4"/>
                  <a:pt x="56" y="4"/>
                </a:cubicBezTo>
                <a:cubicBezTo>
                  <a:pt x="40" y="23"/>
                  <a:pt x="40" y="23"/>
                  <a:pt x="40" y="23"/>
                </a:cubicBezTo>
                <a:cubicBezTo>
                  <a:pt x="21" y="10"/>
                  <a:pt x="21" y="10"/>
                  <a:pt x="21" y="10"/>
                </a:cubicBezTo>
                <a:cubicBezTo>
                  <a:pt x="0" y="29"/>
                  <a:pt x="0" y="29"/>
                  <a:pt x="0" y="29"/>
                </a:cubicBezTo>
                <a:cubicBezTo>
                  <a:pt x="2" y="31"/>
                  <a:pt x="2" y="31"/>
                  <a:pt x="2" y="31"/>
                </a:cubicBezTo>
                <a:lnTo>
                  <a:pt x="21" y="13"/>
                </a:lnTo>
                <a:close/>
              </a:path>
            </a:pathLst>
          </a:custGeom>
          <a:solidFill>
            <a:srgbClr val="FFC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defTabSz="2657877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016">
              <a:solidFill>
                <a:schemeClr val="tx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79" name="ZoneTexte 278">
            <a:extLst>
              <a:ext uri="{FF2B5EF4-FFF2-40B4-BE49-F238E27FC236}">
                <a16:creationId xmlns:a16="http://schemas.microsoft.com/office/drawing/2014/main" id="{9815D51A-C93C-4A42-A39F-FAB8886267E3}"/>
              </a:ext>
            </a:extLst>
          </p:cNvPr>
          <p:cNvSpPr txBox="1"/>
          <p:nvPr/>
        </p:nvSpPr>
        <p:spPr>
          <a:xfrm>
            <a:off x="6304488" y="3089689"/>
            <a:ext cx="1282264" cy="3774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2043247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fr-FR" sz="766" b="1" kern="0" dirty="0">
                <a:solidFill>
                  <a:schemeClr val="tx2"/>
                </a:solidFill>
                <a:latin typeface="Calibri"/>
              </a:rPr>
              <a:t>PRODUCT BACKLOG</a:t>
            </a:r>
          </a:p>
          <a:p>
            <a:pPr algn="ctr" defTabSz="2043247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fr-FR" sz="766" b="1" kern="0" dirty="0">
                <a:solidFill>
                  <a:schemeClr val="tx2"/>
                </a:solidFill>
                <a:latin typeface="Calibri"/>
              </a:rPr>
              <a:t>(FEATURE &amp; </a:t>
            </a:r>
          </a:p>
          <a:p>
            <a:pPr algn="ctr" defTabSz="2043247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fr-FR" sz="766" b="1" kern="0" dirty="0">
                <a:solidFill>
                  <a:schemeClr val="tx2"/>
                </a:solidFill>
                <a:latin typeface="Calibri"/>
              </a:rPr>
              <a:t>USER STORY)</a:t>
            </a:r>
          </a:p>
        </p:txBody>
      </p:sp>
      <p:sp>
        <p:nvSpPr>
          <p:cNvPr id="280" name="Freeform 7">
            <a:extLst>
              <a:ext uri="{FF2B5EF4-FFF2-40B4-BE49-F238E27FC236}">
                <a16:creationId xmlns:a16="http://schemas.microsoft.com/office/drawing/2014/main" id="{9647D011-9C83-43E8-BCB0-9CBD15FE6C5B}"/>
              </a:ext>
            </a:extLst>
          </p:cNvPr>
          <p:cNvSpPr>
            <a:spLocks noEditPoints="1"/>
          </p:cNvSpPr>
          <p:nvPr/>
        </p:nvSpPr>
        <p:spPr bwMode="auto">
          <a:xfrm>
            <a:off x="7616652" y="2688256"/>
            <a:ext cx="240177" cy="266772"/>
          </a:xfrm>
          <a:custGeom>
            <a:avLst/>
            <a:gdLst>
              <a:gd name="T0" fmla="*/ 13 w 64"/>
              <a:gd name="T1" fmla="*/ 45 h 67"/>
              <a:gd name="T2" fmla="*/ 13 w 64"/>
              <a:gd name="T3" fmla="*/ 63 h 67"/>
              <a:gd name="T4" fmla="*/ 9 w 64"/>
              <a:gd name="T5" fmla="*/ 67 h 67"/>
              <a:gd name="T6" fmla="*/ 5 w 64"/>
              <a:gd name="T7" fmla="*/ 67 h 67"/>
              <a:gd name="T8" fmla="*/ 1 w 64"/>
              <a:gd name="T9" fmla="*/ 63 h 67"/>
              <a:gd name="T10" fmla="*/ 1 w 64"/>
              <a:gd name="T11" fmla="*/ 45 h 67"/>
              <a:gd name="T12" fmla="*/ 5 w 64"/>
              <a:gd name="T13" fmla="*/ 41 h 67"/>
              <a:gd name="T14" fmla="*/ 9 w 64"/>
              <a:gd name="T15" fmla="*/ 41 h 67"/>
              <a:gd name="T16" fmla="*/ 13 w 64"/>
              <a:gd name="T17" fmla="*/ 45 h 67"/>
              <a:gd name="T18" fmla="*/ 26 w 64"/>
              <a:gd name="T19" fmla="*/ 26 h 67"/>
              <a:gd name="T20" fmla="*/ 22 w 64"/>
              <a:gd name="T21" fmla="*/ 26 h 67"/>
              <a:gd name="T22" fmla="*/ 18 w 64"/>
              <a:gd name="T23" fmla="*/ 30 h 67"/>
              <a:gd name="T24" fmla="*/ 18 w 64"/>
              <a:gd name="T25" fmla="*/ 63 h 67"/>
              <a:gd name="T26" fmla="*/ 22 w 64"/>
              <a:gd name="T27" fmla="*/ 67 h 67"/>
              <a:gd name="T28" fmla="*/ 26 w 64"/>
              <a:gd name="T29" fmla="*/ 67 h 67"/>
              <a:gd name="T30" fmla="*/ 30 w 64"/>
              <a:gd name="T31" fmla="*/ 63 h 67"/>
              <a:gd name="T32" fmla="*/ 30 w 64"/>
              <a:gd name="T33" fmla="*/ 30 h 67"/>
              <a:gd name="T34" fmla="*/ 26 w 64"/>
              <a:gd name="T35" fmla="*/ 26 h 67"/>
              <a:gd name="T36" fmla="*/ 43 w 64"/>
              <a:gd name="T37" fmla="*/ 32 h 67"/>
              <a:gd name="T38" fmla="*/ 39 w 64"/>
              <a:gd name="T39" fmla="*/ 32 h 67"/>
              <a:gd name="T40" fmla="*/ 35 w 64"/>
              <a:gd name="T41" fmla="*/ 36 h 67"/>
              <a:gd name="T42" fmla="*/ 35 w 64"/>
              <a:gd name="T43" fmla="*/ 63 h 67"/>
              <a:gd name="T44" fmla="*/ 39 w 64"/>
              <a:gd name="T45" fmla="*/ 67 h 67"/>
              <a:gd name="T46" fmla="*/ 43 w 64"/>
              <a:gd name="T47" fmla="*/ 67 h 67"/>
              <a:gd name="T48" fmla="*/ 47 w 64"/>
              <a:gd name="T49" fmla="*/ 63 h 67"/>
              <a:gd name="T50" fmla="*/ 47 w 64"/>
              <a:gd name="T51" fmla="*/ 36 h 67"/>
              <a:gd name="T52" fmla="*/ 43 w 64"/>
              <a:gd name="T53" fmla="*/ 32 h 67"/>
              <a:gd name="T54" fmla="*/ 60 w 64"/>
              <a:gd name="T55" fmla="*/ 18 h 67"/>
              <a:gd name="T56" fmla="*/ 56 w 64"/>
              <a:gd name="T57" fmla="*/ 18 h 67"/>
              <a:gd name="T58" fmla="*/ 52 w 64"/>
              <a:gd name="T59" fmla="*/ 22 h 67"/>
              <a:gd name="T60" fmla="*/ 52 w 64"/>
              <a:gd name="T61" fmla="*/ 63 h 67"/>
              <a:gd name="T62" fmla="*/ 56 w 64"/>
              <a:gd name="T63" fmla="*/ 67 h 67"/>
              <a:gd name="T64" fmla="*/ 60 w 64"/>
              <a:gd name="T65" fmla="*/ 67 h 67"/>
              <a:gd name="T66" fmla="*/ 64 w 64"/>
              <a:gd name="T67" fmla="*/ 63 h 67"/>
              <a:gd name="T68" fmla="*/ 64 w 64"/>
              <a:gd name="T69" fmla="*/ 22 h 67"/>
              <a:gd name="T70" fmla="*/ 60 w 64"/>
              <a:gd name="T71" fmla="*/ 18 h 67"/>
              <a:gd name="T72" fmla="*/ 21 w 64"/>
              <a:gd name="T73" fmla="*/ 13 h 67"/>
              <a:gd name="T74" fmla="*/ 41 w 64"/>
              <a:gd name="T75" fmla="*/ 27 h 67"/>
              <a:gd name="T76" fmla="*/ 58 w 64"/>
              <a:gd name="T77" fmla="*/ 5 h 67"/>
              <a:gd name="T78" fmla="*/ 60 w 64"/>
              <a:gd name="T79" fmla="*/ 6 h 67"/>
              <a:gd name="T80" fmla="*/ 60 w 64"/>
              <a:gd name="T81" fmla="*/ 0 h 67"/>
              <a:gd name="T82" fmla="*/ 55 w 64"/>
              <a:gd name="T83" fmla="*/ 3 h 67"/>
              <a:gd name="T84" fmla="*/ 56 w 64"/>
              <a:gd name="T85" fmla="*/ 4 h 67"/>
              <a:gd name="T86" fmla="*/ 40 w 64"/>
              <a:gd name="T87" fmla="*/ 23 h 67"/>
              <a:gd name="T88" fmla="*/ 21 w 64"/>
              <a:gd name="T89" fmla="*/ 10 h 67"/>
              <a:gd name="T90" fmla="*/ 0 w 64"/>
              <a:gd name="T91" fmla="*/ 29 h 67"/>
              <a:gd name="T92" fmla="*/ 2 w 64"/>
              <a:gd name="T93" fmla="*/ 31 h 67"/>
              <a:gd name="T94" fmla="*/ 21 w 64"/>
              <a:gd name="T95" fmla="*/ 13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64" h="67">
                <a:moveTo>
                  <a:pt x="13" y="45"/>
                </a:moveTo>
                <a:cubicBezTo>
                  <a:pt x="13" y="63"/>
                  <a:pt x="13" y="63"/>
                  <a:pt x="13" y="63"/>
                </a:cubicBezTo>
                <a:cubicBezTo>
                  <a:pt x="13" y="65"/>
                  <a:pt x="11" y="67"/>
                  <a:pt x="9" y="67"/>
                </a:cubicBezTo>
                <a:cubicBezTo>
                  <a:pt x="5" y="67"/>
                  <a:pt x="5" y="67"/>
                  <a:pt x="5" y="67"/>
                </a:cubicBezTo>
                <a:cubicBezTo>
                  <a:pt x="3" y="67"/>
                  <a:pt x="1" y="65"/>
                  <a:pt x="1" y="63"/>
                </a:cubicBezTo>
                <a:cubicBezTo>
                  <a:pt x="1" y="45"/>
                  <a:pt x="1" y="45"/>
                  <a:pt x="1" y="45"/>
                </a:cubicBezTo>
                <a:cubicBezTo>
                  <a:pt x="1" y="43"/>
                  <a:pt x="3" y="41"/>
                  <a:pt x="5" y="41"/>
                </a:cubicBezTo>
                <a:cubicBezTo>
                  <a:pt x="9" y="41"/>
                  <a:pt x="9" y="41"/>
                  <a:pt x="9" y="41"/>
                </a:cubicBezTo>
                <a:cubicBezTo>
                  <a:pt x="11" y="41"/>
                  <a:pt x="13" y="43"/>
                  <a:pt x="13" y="45"/>
                </a:cubicBezTo>
                <a:close/>
                <a:moveTo>
                  <a:pt x="26" y="26"/>
                </a:moveTo>
                <a:cubicBezTo>
                  <a:pt x="22" y="26"/>
                  <a:pt x="22" y="26"/>
                  <a:pt x="22" y="26"/>
                </a:cubicBezTo>
                <a:cubicBezTo>
                  <a:pt x="20" y="26"/>
                  <a:pt x="18" y="28"/>
                  <a:pt x="18" y="30"/>
                </a:cubicBezTo>
                <a:cubicBezTo>
                  <a:pt x="18" y="63"/>
                  <a:pt x="18" y="63"/>
                  <a:pt x="18" y="63"/>
                </a:cubicBezTo>
                <a:cubicBezTo>
                  <a:pt x="18" y="65"/>
                  <a:pt x="20" y="67"/>
                  <a:pt x="22" y="67"/>
                </a:cubicBezTo>
                <a:cubicBezTo>
                  <a:pt x="26" y="67"/>
                  <a:pt x="26" y="67"/>
                  <a:pt x="26" y="67"/>
                </a:cubicBezTo>
                <a:cubicBezTo>
                  <a:pt x="28" y="67"/>
                  <a:pt x="30" y="65"/>
                  <a:pt x="30" y="63"/>
                </a:cubicBezTo>
                <a:cubicBezTo>
                  <a:pt x="30" y="30"/>
                  <a:pt x="30" y="30"/>
                  <a:pt x="30" y="30"/>
                </a:cubicBezTo>
                <a:cubicBezTo>
                  <a:pt x="30" y="28"/>
                  <a:pt x="28" y="26"/>
                  <a:pt x="26" y="26"/>
                </a:cubicBezTo>
                <a:close/>
                <a:moveTo>
                  <a:pt x="43" y="32"/>
                </a:moveTo>
                <a:cubicBezTo>
                  <a:pt x="39" y="32"/>
                  <a:pt x="39" y="32"/>
                  <a:pt x="39" y="32"/>
                </a:cubicBezTo>
                <a:cubicBezTo>
                  <a:pt x="37" y="32"/>
                  <a:pt x="35" y="34"/>
                  <a:pt x="35" y="36"/>
                </a:cubicBezTo>
                <a:cubicBezTo>
                  <a:pt x="35" y="63"/>
                  <a:pt x="35" y="63"/>
                  <a:pt x="35" y="63"/>
                </a:cubicBezTo>
                <a:cubicBezTo>
                  <a:pt x="35" y="65"/>
                  <a:pt x="37" y="67"/>
                  <a:pt x="39" y="67"/>
                </a:cubicBezTo>
                <a:cubicBezTo>
                  <a:pt x="43" y="67"/>
                  <a:pt x="43" y="67"/>
                  <a:pt x="43" y="67"/>
                </a:cubicBezTo>
                <a:cubicBezTo>
                  <a:pt x="45" y="67"/>
                  <a:pt x="47" y="65"/>
                  <a:pt x="47" y="63"/>
                </a:cubicBezTo>
                <a:cubicBezTo>
                  <a:pt x="47" y="36"/>
                  <a:pt x="47" y="36"/>
                  <a:pt x="47" y="36"/>
                </a:cubicBezTo>
                <a:cubicBezTo>
                  <a:pt x="47" y="34"/>
                  <a:pt x="45" y="32"/>
                  <a:pt x="43" y="32"/>
                </a:cubicBezTo>
                <a:close/>
                <a:moveTo>
                  <a:pt x="60" y="18"/>
                </a:moveTo>
                <a:cubicBezTo>
                  <a:pt x="56" y="18"/>
                  <a:pt x="56" y="18"/>
                  <a:pt x="56" y="18"/>
                </a:cubicBezTo>
                <a:cubicBezTo>
                  <a:pt x="54" y="18"/>
                  <a:pt x="52" y="20"/>
                  <a:pt x="52" y="22"/>
                </a:cubicBezTo>
                <a:cubicBezTo>
                  <a:pt x="52" y="63"/>
                  <a:pt x="52" y="63"/>
                  <a:pt x="52" y="63"/>
                </a:cubicBezTo>
                <a:cubicBezTo>
                  <a:pt x="52" y="65"/>
                  <a:pt x="54" y="67"/>
                  <a:pt x="56" y="67"/>
                </a:cubicBezTo>
                <a:cubicBezTo>
                  <a:pt x="60" y="67"/>
                  <a:pt x="60" y="67"/>
                  <a:pt x="60" y="67"/>
                </a:cubicBezTo>
                <a:cubicBezTo>
                  <a:pt x="62" y="67"/>
                  <a:pt x="64" y="65"/>
                  <a:pt x="64" y="63"/>
                </a:cubicBezTo>
                <a:cubicBezTo>
                  <a:pt x="64" y="22"/>
                  <a:pt x="64" y="22"/>
                  <a:pt x="64" y="22"/>
                </a:cubicBezTo>
                <a:cubicBezTo>
                  <a:pt x="64" y="20"/>
                  <a:pt x="62" y="18"/>
                  <a:pt x="60" y="18"/>
                </a:cubicBezTo>
                <a:close/>
                <a:moveTo>
                  <a:pt x="21" y="13"/>
                </a:moveTo>
                <a:cubicBezTo>
                  <a:pt x="41" y="27"/>
                  <a:pt x="41" y="27"/>
                  <a:pt x="41" y="27"/>
                </a:cubicBezTo>
                <a:cubicBezTo>
                  <a:pt x="58" y="5"/>
                  <a:pt x="58" y="5"/>
                  <a:pt x="58" y="5"/>
                </a:cubicBezTo>
                <a:cubicBezTo>
                  <a:pt x="60" y="6"/>
                  <a:pt x="60" y="6"/>
                  <a:pt x="60" y="6"/>
                </a:cubicBezTo>
                <a:cubicBezTo>
                  <a:pt x="60" y="0"/>
                  <a:pt x="60" y="0"/>
                  <a:pt x="60" y="0"/>
                </a:cubicBezTo>
                <a:cubicBezTo>
                  <a:pt x="55" y="3"/>
                  <a:pt x="55" y="3"/>
                  <a:pt x="55" y="3"/>
                </a:cubicBezTo>
                <a:cubicBezTo>
                  <a:pt x="56" y="4"/>
                  <a:pt x="56" y="4"/>
                  <a:pt x="56" y="4"/>
                </a:cubicBezTo>
                <a:cubicBezTo>
                  <a:pt x="40" y="23"/>
                  <a:pt x="40" y="23"/>
                  <a:pt x="40" y="23"/>
                </a:cubicBezTo>
                <a:cubicBezTo>
                  <a:pt x="21" y="10"/>
                  <a:pt x="21" y="10"/>
                  <a:pt x="21" y="10"/>
                </a:cubicBezTo>
                <a:cubicBezTo>
                  <a:pt x="0" y="29"/>
                  <a:pt x="0" y="29"/>
                  <a:pt x="0" y="29"/>
                </a:cubicBezTo>
                <a:cubicBezTo>
                  <a:pt x="2" y="31"/>
                  <a:pt x="2" y="31"/>
                  <a:pt x="2" y="31"/>
                </a:cubicBezTo>
                <a:lnTo>
                  <a:pt x="21" y="13"/>
                </a:lnTo>
                <a:close/>
              </a:path>
            </a:pathLst>
          </a:custGeom>
          <a:solidFill>
            <a:srgbClr val="FFC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defTabSz="2657877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016">
              <a:solidFill>
                <a:schemeClr val="tx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81" name="ZoneTexte 280">
            <a:extLst>
              <a:ext uri="{FF2B5EF4-FFF2-40B4-BE49-F238E27FC236}">
                <a16:creationId xmlns:a16="http://schemas.microsoft.com/office/drawing/2014/main" id="{8A8B37F4-40BB-4E07-B555-7EF98BE9319F}"/>
              </a:ext>
            </a:extLst>
          </p:cNvPr>
          <p:cNvSpPr txBox="1"/>
          <p:nvPr/>
        </p:nvSpPr>
        <p:spPr>
          <a:xfrm>
            <a:off x="7421474" y="3016291"/>
            <a:ext cx="710258" cy="3774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2043247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fr-FR" sz="766" b="1" kern="0" dirty="0">
                <a:solidFill>
                  <a:schemeClr val="tx2"/>
                </a:solidFill>
                <a:latin typeface="Calibri"/>
              </a:rPr>
              <a:t>ROADMAP</a:t>
            </a:r>
          </a:p>
          <a:p>
            <a:pPr algn="ctr" defTabSz="2043247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fr-FR" sz="766" b="1" kern="0" dirty="0">
                <a:solidFill>
                  <a:schemeClr val="tx2"/>
                </a:solidFill>
                <a:latin typeface="Calibri"/>
              </a:rPr>
              <a:t>(FEATURE &amp; USER STORY)</a:t>
            </a:r>
          </a:p>
        </p:txBody>
      </p:sp>
      <p:sp>
        <p:nvSpPr>
          <p:cNvPr id="282" name="Freeform 7">
            <a:extLst>
              <a:ext uri="{FF2B5EF4-FFF2-40B4-BE49-F238E27FC236}">
                <a16:creationId xmlns:a16="http://schemas.microsoft.com/office/drawing/2014/main" id="{E5D379ED-2055-4793-9136-8A74799CBB3E}"/>
              </a:ext>
            </a:extLst>
          </p:cNvPr>
          <p:cNvSpPr>
            <a:spLocks noEditPoints="1"/>
          </p:cNvSpPr>
          <p:nvPr/>
        </p:nvSpPr>
        <p:spPr bwMode="auto">
          <a:xfrm>
            <a:off x="7398354" y="5061717"/>
            <a:ext cx="240177" cy="266772"/>
          </a:xfrm>
          <a:custGeom>
            <a:avLst/>
            <a:gdLst>
              <a:gd name="T0" fmla="*/ 13 w 64"/>
              <a:gd name="T1" fmla="*/ 45 h 67"/>
              <a:gd name="T2" fmla="*/ 13 w 64"/>
              <a:gd name="T3" fmla="*/ 63 h 67"/>
              <a:gd name="T4" fmla="*/ 9 w 64"/>
              <a:gd name="T5" fmla="*/ 67 h 67"/>
              <a:gd name="T6" fmla="*/ 5 w 64"/>
              <a:gd name="T7" fmla="*/ 67 h 67"/>
              <a:gd name="T8" fmla="*/ 1 w 64"/>
              <a:gd name="T9" fmla="*/ 63 h 67"/>
              <a:gd name="T10" fmla="*/ 1 w 64"/>
              <a:gd name="T11" fmla="*/ 45 h 67"/>
              <a:gd name="T12" fmla="*/ 5 w 64"/>
              <a:gd name="T13" fmla="*/ 41 h 67"/>
              <a:gd name="T14" fmla="*/ 9 w 64"/>
              <a:gd name="T15" fmla="*/ 41 h 67"/>
              <a:gd name="T16" fmla="*/ 13 w 64"/>
              <a:gd name="T17" fmla="*/ 45 h 67"/>
              <a:gd name="T18" fmla="*/ 26 w 64"/>
              <a:gd name="T19" fmla="*/ 26 h 67"/>
              <a:gd name="T20" fmla="*/ 22 w 64"/>
              <a:gd name="T21" fmla="*/ 26 h 67"/>
              <a:gd name="T22" fmla="*/ 18 w 64"/>
              <a:gd name="T23" fmla="*/ 30 h 67"/>
              <a:gd name="T24" fmla="*/ 18 w 64"/>
              <a:gd name="T25" fmla="*/ 63 h 67"/>
              <a:gd name="T26" fmla="*/ 22 w 64"/>
              <a:gd name="T27" fmla="*/ 67 h 67"/>
              <a:gd name="T28" fmla="*/ 26 w 64"/>
              <a:gd name="T29" fmla="*/ 67 h 67"/>
              <a:gd name="T30" fmla="*/ 30 w 64"/>
              <a:gd name="T31" fmla="*/ 63 h 67"/>
              <a:gd name="T32" fmla="*/ 30 w 64"/>
              <a:gd name="T33" fmla="*/ 30 h 67"/>
              <a:gd name="T34" fmla="*/ 26 w 64"/>
              <a:gd name="T35" fmla="*/ 26 h 67"/>
              <a:gd name="T36" fmla="*/ 43 w 64"/>
              <a:gd name="T37" fmla="*/ 32 h 67"/>
              <a:gd name="T38" fmla="*/ 39 w 64"/>
              <a:gd name="T39" fmla="*/ 32 h 67"/>
              <a:gd name="T40" fmla="*/ 35 w 64"/>
              <a:gd name="T41" fmla="*/ 36 h 67"/>
              <a:gd name="T42" fmla="*/ 35 w 64"/>
              <a:gd name="T43" fmla="*/ 63 h 67"/>
              <a:gd name="T44" fmla="*/ 39 w 64"/>
              <a:gd name="T45" fmla="*/ 67 h 67"/>
              <a:gd name="T46" fmla="*/ 43 w 64"/>
              <a:gd name="T47" fmla="*/ 67 h 67"/>
              <a:gd name="T48" fmla="*/ 47 w 64"/>
              <a:gd name="T49" fmla="*/ 63 h 67"/>
              <a:gd name="T50" fmla="*/ 47 w 64"/>
              <a:gd name="T51" fmla="*/ 36 h 67"/>
              <a:gd name="T52" fmla="*/ 43 w 64"/>
              <a:gd name="T53" fmla="*/ 32 h 67"/>
              <a:gd name="T54" fmla="*/ 60 w 64"/>
              <a:gd name="T55" fmla="*/ 18 h 67"/>
              <a:gd name="T56" fmla="*/ 56 w 64"/>
              <a:gd name="T57" fmla="*/ 18 h 67"/>
              <a:gd name="T58" fmla="*/ 52 w 64"/>
              <a:gd name="T59" fmla="*/ 22 h 67"/>
              <a:gd name="T60" fmla="*/ 52 w 64"/>
              <a:gd name="T61" fmla="*/ 63 h 67"/>
              <a:gd name="T62" fmla="*/ 56 w 64"/>
              <a:gd name="T63" fmla="*/ 67 h 67"/>
              <a:gd name="T64" fmla="*/ 60 w 64"/>
              <a:gd name="T65" fmla="*/ 67 h 67"/>
              <a:gd name="T66" fmla="*/ 64 w 64"/>
              <a:gd name="T67" fmla="*/ 63 h 67"/>
              <a:gd name="T68" fmla="*/ 64 w 64"/>
              <a:gd name="T69" fmla="*/ 22 h 67"/>
              <a:gd name="T70" fmla="*/ 60 w 64"/>
              <a:gd name="T71" fmla="*/ 18 h 67"/>
              <a:gd name="T72" fmla="*/ 21 w 64"/>
              <a:gd name="T73" fmla="*/ 13 h 67"/>
              <a:gd name="T74" fmla="*/ 41 w 64"/>
              <a:gd name="T75" fmla="*/ 27 h 67"/>
              <a:gd name="T76" fmla="*/ 58 w 64"/>
              <a:gd name="T77" fmla="*/ 5 h 67"/>
              <a:gd name="T78" fmla="*/ 60 w 64"/>
              <a:gd name="T79" fmla="*/ 6 h 67"/>
              <a:gd name="T80" fmla="*/ 60 w 64"/>
              <a:gd name="T81" fmla="*/ 0 h 67"/>
              <a:gd name="T82" fmla="*/ 55 w 64"/>
              <a:gd name="T83" fmla="*/ 3 h 67"/>
              <a:gd name="T84" fmla="*/ 56 w 64"/>
              <a:gd name="T85" fmla="*/ 4 h 67"/>
              <a:gd name="T86" fmla="*/ 40 w 64"/>
              <a:gd name="T87" fmla="*/ 23 h 67"/>
              <a:gd name="T88" fmla="*/ 21 w 64"/>
              <a:gd name="T89" fmla="*/ 10 h 67"/>
              <a:gd name="T90" fmla="*/ 0 w 64"/>
              <a:gd name="T91" fmla="*/ 29 h 67"/>
              <a:gd name="T92" fmla="*/ 2 w 64"/>
              <a:gd name="T93" fmla="*/ 31 h 67"/>
              <a:gd name="T94" fmla="*/ 21 w 64"/>
              <a:gd name="T95" fmla="*/ 13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64" h="67">
                <a:moveTo>
                  <a:pt x="13" y="45"/>
                </a:moveTo>
                <a:cubicBezTo>
                  <a:pt x="13" y="63"/>
                  <a:pt x="13" y="63"/>
                  <a:pt x="13" y="63"/>
                </a:cubicBezTo>
                <a:cubicBezTo>
                  <a:pt x="13" y="65"/>
                  <a:pt x="11" y="67"/>
                  <a:pt x="9" y="67"/>
                </a:cubicBezTo>
                <a:cubicBezTo>
                  <a:pt x="5" y="67"/>
                  <a:pt x="5" y="67"/>
                  <a:pt x="5" y="67"/>
                </a:cubicBezTo>
                <a:cubicBezTo>
                  <a:pt x="3" y="67"/>
                  <a:pt x="1" y="65"/>
                  <a:pt x="1" y="63"/>
                </a:cubicBezTo>
                <a:cubicBezTo>
                  <a:pt x="1" y="45"/>
                  <a:pt x="1" y="45"/>
                  <a:pt x="1" y="45"/>
                </a:cubicBezTo>
                <a:cubicBezTo>
                  <a:pt x="1" y="43"/>
                  <a:pt x="3" y="41"/>
                  <a:pt x="5" y="41"/>
                </a:cubicBezTo>
                <a:cubicBezTo>
                  <a:pt x="9" y="41"/>
                  <a:pt x="9" y="41"/>
                  <a:pt x="9" y="41"/>
                </a:cubicBezTo>
                <a:cubicBezTo>
                  <a:pt x="11" y="41"/>
                  <a:pt x="13" y="43"/>
                  <a:pt x="13" y="45"/>
                </a:cubicBezTo>
                <a:close/>
                <a:moveTo>
                  <a:pt x="26" y="26"/>
                </a:moveTo>
                <a:cubicBezTo>
                  <a:pt x="22" y="26"/>
                  <a:pt x="22" y="26"/>
                  <a:pt x="22" y="26"/>
                </a:cubicBezTo>
                <a:cubicBezTo>
                  <a:pt x="20" y="26"/>
                  <a:pt x="18" y="28"/>
                  <a:pt x="18" y="30"/>
                </a:cubicBezTo>
                <a:cubicBezTo>
                  <a:pt x="18" y="63"/>
                  <a:pt x="18" y="63"/>
                  <a:pt x="18" y="63"/>
                </a:cubicBezTo>
                <a:cubicBezTo>
                  <a:pt x="18" y="65"/>
                  <a:pt x="20" y="67"/>
                  <a:pt x="22" y="67"/>
                </a:cubicBezTo>
                <a:cubicBezTo>
                  <a:pt x="26" y="67"/>
                  <a:pt x="26" y="67"/>
                  <a:pt x="26" y="67"/>
                </a:cubicBezTo>
                <a:cubicBezTo>
                  <a:pt x="28" y="67"/>
                  <a:pt x="30" y="65"/>
                  <a:pt x="30" y="63"/>
                </a:cubicBezTo>
                <a:cubicBezTo>
                  <a:pt x="30" y="30"/>
                  <a:pt x="30" y="30"/>
                  <a:pt x="30" y="30"/>
                </a:cubicBezTo>
                <a:cubicBezTo>
                  <a:pt x="30" y="28"/>
                  <a:pt x="28" y="26"/>
                  <a:pt x="26" y="26"/>
                </a:cubicBezTo>
                <a:close/>
                <a:moveTo>
                  <a:pt x="43" y="32"/>
                </a:moveTo>
                <a:cubicBezTo>
                  <a:pt x="39" y="32"/>
                  <a:pt x="39" y="32"/>
                  <a:pt x="39" y="32"/>
                </a:cubicBezTo>
                <a:cubicBezTo>
                  <a:pt x="37" y="32"/>
                  <a:pt x="35" y="34"/>
                  <a:pt x="35" y="36"/>
                </a:cubicBezTo>
                <a:cubicBezTo>
                  <a:pt x="35" y="63"/>
                  <a:pt x="35" y="63"/>
                  <a:pt x="35" y="63"/>
                </a:cubicBezTo>
                <a:cubicBezTo>
                  <a:pt x="35" y="65"/>
                  <a:pt x="37" y="67"/>
                  <a:pt x="39" y="67"/>
                </a:cubicBezTo>
                <a:cubicBezTo>
                  <a:pt x="43" y="67"/>
                  <a:pt x="43" y="67"/>
                  <a:pt x="43" y="67"/>
                </a:cubicBezTo>
                <a:cubicBezTo>
                  <a:pt x="45" y="67"/>
                  <a:pt x="47" y="65"/>
                  <a:pt x="47" y="63"/>
                </a:cubicBezTo>
                <a:cubicBezTo>
                  <a:pt x="47" y="36"/>
                  <a:pt x="47" y="36"/>
                  <a:pt x="47" y="36"/>
                </a:cubicBezTo>
                <a:cubicBezTo>
                  <a:pt x="47" y="34"/>
                  <a:pt x="45" y="32"/>
                  <a:pt x="43" y="32"/>
                </a:cubicBezTo>
                <a:close/>
                <a:moveTo>
                  <a:pt x="60" y="18"/>
                </a:moveTo>
                <a:cubicBezTo>
                  <a:pt x="56" y="18"/>
                  <a:pt x="56" y="18"/>
                  <a:pt x="56" y="18"/>
                </a:cubicBezTo>
                <a:cubicBezTo>
                  <a:pt x="54" y="18"/>
                  <a:pt x="52" y="20"/>
                  <a:pt x="52" y="22"/>
                </a:cubicBezTo>
                <a:cubicBezTo>
                  <a:pt x="52" y="63"/>
                  <a:pt x="52" y="63"/>
                  <a:pt x="52" y="63"/>
                </a:cubicBezTo>
                <a:cubicBezTo>
                  <a:pt x="52" y="65"/>
                  <a:pt x="54" y="67"/>
                  <a:pt x="56" y="67"/>
                </a:cubicBezTo>
                <a:cubicBezTo>
                  <a:pt x="60" y="67"/>
                  <a:pt x="60" y="67"/>
                  <a:pt x="60" y="67"/>
                </a:cubicBezTo>
                <a:cubicBezTo>
                  <a:pt x="62" y="67"/>
                  <a:pt x="64" y="65"/>
                  <a:pt x="64" y="63"/>
                </a:cubicBezTo>
                <a:cubicBezTo>
                  <a:pt x="64" y="22"/>
                  <a:pt x="64" y="22"/>
                  <a:pt x="64" y="22"/>
                </a:cubicBezTo>
                <a:cubicBezTo>
                  <a:pt x="64" y="20"/>
                  <a:pt x="62" y="18"/>
                  <a:pt x="60" y="18"/>
                </a:cubicBezTo>
                <a:close/>
                <a:moveTo>
                  <a:pt x="21" y="13"/>
                </a:moveTo>
                <a:cubicBezTo>
                  <a:pt x="41" y="27"/>
                  <a:pt x="41" y="27"/>
                  <a:pt x="41" y="27"/>
                </a:cubicBezTo>
                <a:cubicBezTo>
                  <a:pt x="58" y="5"/>
                  <a:pt x="58" y="5"/>
                  <a:pt x="58" y="5"/>
                </a:cubicBezTo>
                <a:cubicBezTo>
                  <a:pt x="60" y="6"/>
                  <a:pt x="60" y="6"/>
                  <a:pt x="60" y="6"/>
                </a:cubicBezTo>
                <a:cubicBezTo>
                  <a:pt x="60" y="0"/>
                  <a:pt x="60" y="0"/>
                  <a:pt x="60" y="0"/>
                </a:cubicBezTo>
                <a:cubicBezTo>
                  <a:pt x="55" y="3"/>
                  <a:pt x="55" y="3"/>
                  <a:pt x="55" y="3"/>
                </a:cubicBezTo>
                <a:cubicBezTo>
                  <a:pt x="56" y="4"/>
                  <a:pt x="56" y="4"/>
                  <a:pt x="56" y="4"/>
                </a:cubicBezTo>
                <a:cubicBezTo>
                  <a:pt x="40" y="23"/>
                  <a:pt x="40" y="23"/>
                  <a:pt x="40" y="23"/>
                </a:cubicBezTo>
                <a:cubicBezTo>
                  <a:pt x="21" y="10"/>
                  <a:pt x="21" y="10"/>
                  <a:pt x="21" y="10"/>
                </a:cubicBezTo>
                <a:cubicBezTo>
                  <a:pt x="0" y="29"/>
                  <a:pt x="0" y="29"/>
                  <a:pt x="0" y="29"/>
                </a:cubicBezTo>
                <a:cubicBezTo>
                  <a:pt x="2" y="31"/>
                  <a:pt x="2" y="31"/>
                  <a:pt x="2" y="31"/>
                </a:cubicBezTo>
                <a:lnTo>
                  <a:pt x="21" y="13"/>
                </a:lnTo>
                <a:close/>
              </a:path>
            </a:pathLst>
          </a:custGeom>
          <a:solidFill>
            <a:schemeClr val="accent3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defTabSz="2657877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016">
              <a:solidFill>
                <a:schemeClr val="tx2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83" name="ZoneTexte 282">
            <a:extLst>
              <a:ext uri="{FF2B5EF4-FFF2-40B4-BE49-F238E27FC236}">
                <a16:creationId xmlns:a16="http://schemas.microsoft.com/office/drawing/2014/main" id="{113686A6-6A20-4841-A993-9774A6DCCBB6}"/>
              </a:ext>
            </a:extLst>
          </p:cNvPr>
          <p:cNvSpPr txBox="1"/>
          <p:nvPr/>
        </p:nvSpPr>
        <p:spPr>
          <a:xfrm>
            <a:off x="6987420" y="5357573"/>
            <a:ext cx="1123262" cy="283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2043247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fr-FR" sz="766" b="1" kern="0" dirty="0">
                <a:solidFill>
                  <a:schemeClr val="tx2"/>
                </a:solidFill>
                <a:latin typeface="Calibri"/>
              </a:rPr>
              <a:t>ARCHITECTIURE</a:t>
            </a:r>
          </a:p>
          <a:p>
            <a:pPr algn="ctr" defTabSz="2043247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fr-FR" sz="766" b="1" kern="0" dirty="0">
                <a:solidFill>
                  <a:schemeClr val="tx2"/>
                </a:solidFill>
                <a:latin typeface="Calibri"/>
              </a:rPr>
              <a:t>DECISION LOG</a:t>
            </a:r>
          </a:p>
        </p:txBody>
      </p:sp>
      <p:sp>
        <p:nvSpPr>
          <p:cNvPr id="284" name="Freeform 7">
            <a:extLst>
              <a:ext uri="{FF2B5EF4-FFF2-40B4-BE49-F238E27FC236}">
                <a16:creationId xmlns:a16="http://schemas.microsoft.com/office/drawing/2014/main" id="{843474BC-573E-4A80-93E4-499FA394B4BD}"/>
              </a:ext>
            </a:extLst>
          </p:cNvPr>
          <p:cNvSpPr>
            <a:spLocks noEditPoints="1"/>
          </p:cNvSpPr>
          <p:nvPr/>
        </p:nvSpPr>
        <p:spPr bwMode="auto">
          <a:xfrm>
            <a:off x="8751027" y="7134024"/>
            <a:ext cx="240177" cy="266772"/>
          </a:xfrm>
          <a:custGeom>
            <a:avLst/>
            <a:gdLst>
              <a:gd name="T0" fmla="*/ 13 w 64"/>
              <a:gd name="T1" fmla="*/ 45 h 67"/>
              <a:gd name="T2" fmla="*/ 13 w 64"/>
              <a:gd name="T3" fmla="*/ 63 h 67"/>
              <a:gd name="T4" fmla="*/ 9 w 64"/>
              <a:gd name="T5" fmla="*/ 67 h 67"/>
              <a:gd name="T6" fmla="*/ 5 w 64"/>
              <a:gd name="T7" fmla="*/ 67 h 67"/>
              <a:gd name="T8" fmla="*/ 1 w 64"/>
              <a:gd name="T9" fmla="*/ 63 h 67"/>
              <a:gd name="T10" fmla="*/ 1 w 64"/>
              <a:gd name="T11" fmla="*/ 45 h 67"/>
              <a:gd name="T12" fmla="*/ 5 w 64"/>
              <a:gd name="T13" fmla="*/ 41 h 67"/>
              <a:gd name="T14" fmla="*/ 9 w 64"/>
              <a:gd name="T15" fmla="*/ 41 h 67"/>
              <a:gd name="T16" fmla="*/ 13 w 64"/>
              <a:gd name="T17" fmla="*/ 45 h 67"/>
              <a:gd name="T18" fmla="*/ 26 w 64"/>
              <a:gd name="T19" fmla="*/ 26 h 67"/>
              <a:gd name="T20" fmla="*/ 22 w 64"/>
              <a:gd name="T21" fmla="*/ 26 h 67"/>
              <a:gd name="T22" fmla="*/ 18 w 64"/>
              <a:gd name="T23" fmla="*/ 30 h 67"/>
              <a:gd name="T24" fmla="*/ 18 w 64"/>
              <a:gd name="T25" fmla="*/ 63 h 67"/>
              <a:gd name="T26" fmla="*/ 22 w 64"/>
              <a:gd name="T27" fmla="*/ 67 h 67"/>
              <a:gd name="T28" fmla="*/ 26 w 64"/>
              <a:gd name="T29" fmla="*/ 67 h 67"/>
              <a:gd name="T30" fmla="*/ 30 w 64"/>
              <a:gd name="T31" fmla="*/ 63 h 67"/>
              <a:gd name="T32" fmla="*/ 30 w 64"/>
              <a:gd name="T33" fmla="*/ 30 h 67"/>
              <a:gd name="T34" fmla="*/ 26 w 64"/>
              <a:gd name="T35" fmla="*/ 26 h 67"/>
              <a:gd name="T36" fmla="*/ 43 w 64"/>
              <a:gd name="T37" fmla="*/ 32 h 67"/>
              <a:gd name="T38" fmla="*/ 39 w 64"/>
              <a:gd name="T39" fmla="*/ 32 h 67"/>
              <a:gd name="T40" fmla="*/ 35 w 64"/>
              <a:gd name="T41" fmla="*/ 36 h 67"/>
              <a:gd name="T42" fmla="*/ 35 w 64"/>
              <a:gd name="T43" fmla="*/ 63 h 67"/>
              <a:gd name="T44" fmla="*/ 39 w 64"/>
              <a:gd name="T45" fmla="*/ 67 h 67"/>
              <a:gd name="T46" fmla="*/ 43 w 64"/>
              <a:gd name="T47" fmla="*/ 67 h 67"/>
              <a:gd name="T48" fmla="*/ 47 w 64"/>
              <a:gd name="T49" fmla="*/ 63 h 67"/>
              <a:gd name="T50" fmla="*/ 47 w 64"/>
              <a:gd name="T51" fmla="*/ 36 h 67"/>
              <a:gd name="T52" fmla="*/ 43 w 64"/>
              <a:gd name="T53" fmla="*/ 32 h 67"/>
              <a:gd name="T54" fmla="*/ 60 w 64"/>
              <a:gd name="T55" fmla="*/ 18 h 67"/>
              <a:gd name="T56" fmla="*/ 56 w 64"/>
              <a:gd name="T57" fmla="*/ 18 h 67"/>
              <a:gd name="T58" fmla="*/ 52 w 64"/>
              <a:gd name="T59" fmla="*/ 22 h 67"/>
              <a:gd name="T60" fmla="*/ 52 w 64"/>
              <a:gd name="T61" fmla="*/ 63 h 67"/>
              <a:gd name="T62" fmla="*/ 56 w 64"/>
              <a:gd name="T63" fmla="*/ 67 h 67"/>
              <a:gd name="T64" fmla="*/ 60 w 64"/>
              <a:gd name="T65" fmla="*/ 67 h 67"/>
              <a:gd name="T66" fmla="*/ 64 w 64"/>
              <a:gd name="T67" fmla="*/ 63 h 67"/>
              <a:gd name="T68" fmla="*/ 64 w 64"/>
              <a:gd name="T69" fmla="*/ 22 h 67"/>
              <a:gd name="T70" fmla="*/ 60 w 64"/>
              <a:gd name="T71" fmla="*/ 18 h 67"/>
              <a:gd name="T72" fmla="*/ 21 w 64"/>
              <a:gd name="T73" fmla="*/ 13 h 67"/>
              <a:gd name="T74" fmla="*/ 41 w 64"/>
              <a:gd name="T75" fmla="*/ 27 h 67"/>
              <a:gd name="T76" fmla="*/ 58 w 64"/>
              <a:gd name="T77" fmla="*/ 5 h 67"/>
              <a:gd name="T78" fmla="*/ 60 w 64"/>
              <a:gd name="T79" fmla="*/ 6 h 67"/>
              <a:gd name="T80" fmla="*/ 60 w 64"/>
              <a:gd name="T81" fmla="*/ 0 h 67"/>
              <a:gd name="T82" fmla="*/ 55 w 64"/>
              <a:gd name="T83" fmla="*/ 3 h 67"/>
              <a:gd name="T84" fmla="*/ 56 w 64"/>
              <a:gd name="T85" fmla="*/ 4 h 67"/>
              <a:gd name="T86" fmla="*/ 40 w 64"/>
              <a:gd name="T87" fmla="*/ 23 h 67"/>
              <a:gd name="T88" fmla="*/ 21 w 64"/>
              <a:gd name="T89" fmla="*/ 10 h 67"/>
              <a:gd name="T90" fmla="*/ 0 w 64"/>
              <a:gd name="T91" fmla="*/ 29 h 67"/>
              <a:gd name="T92" fmla="*/ 2 w 64"/>
              <a:gd name="T93" fmla="*/ 31 h 67"/>
              <a:gd name="T94" fmla="*/ 21 w 64"/>
              <a:gd name="T95" fmla="*/ 13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64" h="67">
                <a:moveTo>
                  <a:pt x="13" y="45"/>
                </a:moveTo>
                <a:cubicBezTo>
                  <a:pt x="13" y="63"/>
                  <a:pt x="13" y="63"/>
                  <a:pt x="13" y="63"/>
                </a:cubicBezTo>
                <a:cubicBezTo>
                  <a:pt x="13" y="65"/>
                  <a:pt x="11" y="67"/>
                  <a:pt x="9" y="67"/>
                </a:cubicBezTo>
                <a:cubicBezTo>
                  <a:pt x="5" y="67"/>
                  <a:pt x="5" y="67"/>
                  <a:pt x="5" y="67"/>
                </a:cubicBezTo>
                <a:cubicBezTo>
                  <a:pt x="3" y="67"/>
                  <a:pt x="1" y="65"/>
                  <a:pt x="1" y="63"/>
                </a:cubicBezTo>
                <a:cubicBezTo>
                  <a:pt x="1" y="45"/>
                  <a:pt x="1" y="45"/>
                  <a:pt x="1" y="45"/>
                </a:cubicBezTo>
                <a:cubicBezTo>
                  <a:pt x="1" y="43"/>
                  <a:pt x="3" y="41"/>
                  <a:pt x="5" y="41"/>
                </a:cubicBezTo>
                <a:cubicBezTo>
                  <a:pt x="9" y="41"/>
                  <a:pt x="9" y="41"/>
                  <a:pt x="9" y="41"/>
                </a:cubicBezTo>
                <a:cubicBezTo>
                  <a:pt x="11" y="41"/>
                  <a:pt x="13" y="43"/>
                  <a:pt x="13" y="45"/>
                </a:cubicBezTo>
                <a:close/>
                <a:moveTo>
                  <a:pt x="26" y="26"/>
                </a:moveTo>
                <a:cubicBezTo>
                  <a:pt x="22" y="26"/>
                  <a:pt x="22" y="26"/>
                  <a:pt x="22" y="26"/>
                </a:cubicBezTo>
                <a:cubicBezTo>
                  <a:pt x="20" y="26"/>
                  <a:pt x="18" y="28"/>
                  <a:pt x="18" y="30"/>
                </a:cubicBezTo>
                <a:cubicBezTo>
                  <a:pt x="18" y="63"/>
                  <a:pt x="18" y="63"/>
                  <a:pt x="18" y="63"/>
                </a:cubicBezTo>
                <a:cubicBezTo>
                  <a:pt x="18" y="65"/>
                  <a:pt x="20" y="67"/>
                  <a:pt x="22" y="67"/>
                </a:cubicBezTo>
                <a:cubicBezTo>
                  <a:pt x="26" y="67"/>
                  <a:pt x="26" y="67"/>
                  <a:pt x="26" y="67"/>
                </a:cubicBezTo>
                <a:cubicBezTo>
                  <a:pt x="28" y="67"/>
                  <a:pt x="30" y="65"/>
                  <a:pt x="30" y="63"/>
                </a:cubicBezTo>
                <a:cubicBezTo>
                  <a:pt x="30" y="30"/>
                  <a:pt x="30" y="30"/>
                  <a:pt x="30" y="30"/>
                </a:cubicBezTo>
                <a:cubicBezTo>
                  <a:pt x="30" y="28"/>
                  <a:pt x="28" y="26"/>
                  <a:pt x="26" y="26"/>
                </a:cubicBezTo>
                <a:close/>
                <a:moveTo>
                  <a:pt x="43" y="32"/>
                </a:moveTo>
                <a:cubicBezTo>
                  <a:pt x="39" y="32"/>
                  <a:pt x="39" y="32"/>
                  <a:pt x="39" y="32"/>
                </a:cubicBezTo>
                <a:cubicBezTo>
                  <a:pt x="37" y="32"/>
                  <a:pt x="35" y="34"/>
                  <a:pt x="35" y="36"/>
                </a:cubicBezTo>
                <a:cubicBezTo>
                  <a:pt x="35" y="63"/>
                  <a:pt x="35" y="63"/>
                  <a:pt x="35" y="63"/>
                </a:cubicBezTo>
                <a:cubicBezTo>
                  <a:pt x="35" y="65"/>
                  <a:pt x="37" y="67"/>
                  <a:pt x="39" y="67"/>
                </a:cubicBezTo>
                <a:cubicBezTo>
                  <a:pt x="43" y="67"/>
                  <a:pt x="43" y="67"/>
                  <a:pt x="43" y="67"/>
                </a:cubicBezTo>
                <a:cubicBezTo>
                  <a:pt x="45" y="67"/>
                  <a:pt x="47" y="65"/>
                  <a:pt x="47" y="63"/>
                </a:cubicBezTo>
                <a:cubicBezTo>
                  <a:pt x="47" y="36"/>
                  <a:pt x="47" y="36"/>
                  <a:pt x="47" y="36"/>
                </a:cubicBezTo>
                <a:cubicBezTo>
                  <a:pt x="47" y="34"/>
                  <a:pt x="45" y="32"/>
                  <a:pt x="43" y="32"/>
                </a:cubicBezTo>
                <a:close/>
                <a:moveTo>
                  <a:pt x="60" y="18"/>
                </a:moveTo>
                <a:cubicBezTo>
                  <a:pt x="56" y="18"/>
                  <a:pt x="56" y="18"/>
                  <a:pt x="56" y="18"/>
                </a:cubicBezTo>
                <a:cubicBezTo>
                  <a:pt x="54" y="18"/>
                  <a:pt x="52" y="20"/>
                  <a:pt x="52" y="22"/>
                </a:cubicBezTo>
                <a:cubicBezTo>
                  <a:pt x="52" y="63"/>
                  <a:pt x="52" y="63"/>
                  <a:pt x="52" y="63"/>
                </a:cubicBezTo>
                <a:cubicBezTo>
                  <a:pt x="52" y="65"/>
                  <a:pt x="54" y="67"/>
                  <a:pt x="56" y="67"/>
                </a:cubicBezTo>
                <a:cubicBezTo>
                  <a:pt x="60" y="67"/>
                  <a:pt x="60" y="67"/>
                  <a:pt x="60" y="67"/>
                </a:cubicBezTo>
                <a:cubicBezTo>
                  <a:pt x="62" y="67"/>
                  <a:pt x="64" y="65"/>
                  <a:pt x="64" y="63"/>
                </a:cubicBezTo>
                <a:cubicBezTo>
                  <a:pt x="64" y="22"/>
                  <a:pt x="64" y="22"/>
                  <a:pt x="64" y="22"/>
                </a:cubicBezTo>
                <a:cubicBezTo>
                  <a:pt x="64" y="20"/>
                  <a:pt x="62" y="18"/>
                  <a:pt x="60" y="18"/>
                </a:cubicBezTo>
                <a:close/>
                <a:moveTo>
                  <a:pt x="21" y="13"/>
                </a:moveTo>
                <a:cubicBezTo>
                  <a:pt x="41" y="27"/>
                  <a:pt x="41" y="27"/>
                  <a:pt x="41" y="27"/>
                </a:cubicBezTo>
                <a:cubicBezTo>
                  <a:pt x="58" y="5"/>
                  <a:pt x="58" y="5"/>
                  <a:pt x="58" y="5"/>
                </a:cubicBezTo>
                <a:cubicBezTo>
                  <a:pt x="60" y="6"/>
                  <a:pt x="60" y="6"/>
                  <a:pt x="60" y="6"/>
                </a:cubicBezTo>
                <a:cubicBezTo>
                  <a:pt x="60" y="0"/>
                  <a:pt x="60" y="0"/>
                  <a:pt x="60" y="0"/>
                </a:cubicBezTo>
                <a:cubicBezTo>
                  <a:pt x="55" y="3"/>
                  <a:pt x="55" y="3"/>
                  <a:pt x="55" y="3"/>
                </a:cubicBezTo>
                <a:cubicBezTo>
                  <a:pt x="56" y="4"/>
                  <a:pt x="56" y="4"/>
                  <a:pt x="56" y="4"/>
                </a:cubicBezTo>
                <a:cubicBezTo>
                  <a:pt x="40" y="23"/>
                  <a:pt x="40" y="23"/>
                  <a:pt x="40" y="23"/>
                </a:cubicBezTo>
                <a:cubicBezTo>
                  <a:pt x="21" y="10"/>
                  <a:pt x="21" y="10"/>
                  <a:pt x="21" y="10"/>
                </a:cubicBezTo>
                <a:cubicBezTo>
                  <a:pt x="0" y="29"/>
                  <a:pt x="0" y="29"/>
                  <a:pt x="0" y="29"/>
                </a:cubicBezTo>
                <a:cubicBezTo>
                  <a:pt x="2" y="31"/>
                  <a:pt x="2" y="31"/>
                  <a:pt x="2" y="31"/>
                </a:cubicBezTo>
                <a:lnTo>
                  <a:pt x="21" y="13"/>
                </a:lnTo>
                <a:close/>
              </a:path>
            </a:pathLst>
          </a:custGeom>
          <a:solidFill>
            <a:schemeClr val="accent3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defTabSz="2657877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016">
              <a:solidFill>
                <a:schemeClr val="tx2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85" name="ZoneTexte 284">
            <a:extLst>
              <a:ext uri="{FF2B5EF4-FFF2-40B4-BE49-F238E27FC236}">
                <a16:creationId xmlns:a16="http://schemas.microsoft.com/office/drawing/2014/main" id="{DDC6EF5A-C6DC-45FD-993B-E6D818F77F68}"/>
              </a:ext>
            </a:extLst>
          </p:cNvPr>
          <p:cNvSpPr txBox="1"/>
          <p:nvPr/>
        </p:nvSpPr>
        <p:spPr>
          <a:xfrm>
            <a:off x="8725992" y="7135608"/>
            <a:ext cx="1123262" cy="3774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2043247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fr-FR" sz="766" b="1" kern="0" dirty="0">
                <a:solidFill>
                  <a:schemeClr val="tx2"/>
                </a:solidFill>
                <a:latin typeface="Calibri"/>
              </a:rPr>
              <a:t>LOCAL</a:t>
            </a:r>
          </a:p>
          <a:p>
            <a:pPr algn="ctr" defTabSz="2043247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fr-FR" sz="766" b="1" kern="0" dirty="0">
                <a:solidFill>
                  <a:schemeClr val="tx2"/>
                </a:solidFill>
                <a:latin typeface="Calibri"/>
              </a:rPr>
              <a:t>TECHNICAL</a:t>
            </a:r>
          </a:p>
          <a:p>
            <a:pPr algn="ctr" defTabSz="2043247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fr-FR" sz="766" b="1" kern="0" dirty="0">
                <a:solidFill>
                  <a:schemeClr val="tx2"/>
                </a:solidFill>
                <a:latin typeface="Calibri"/>
              </a:rPr>
              <a:t>DEBT</a:t>
            </a:r>
          </a:p>
        </p:txBody>
      </p:sp>
      <p:sp>
        <p:nvSpPr>
          <p:cNvPr id="287" name="Organigramme : Décision 286">
            <a:extLst>
              <a:ext uri="{FF2B5EF4-FFF2-40B4-BE49-F238E27FC236}">
                <a16:creationId xmlns:a16="http://schemas.microsoft.com/office/drawing/2014/main" id="{4DA1A26E-6D70-4FF0-BEAF-65839EAE5594}"/>
              </a:ext>
            </a:extLst>
          </p:cNvPr>
          <p:cNvSpPr/>
          <p:nvPr/>
        </p:nvSpPr>
        <p:spPr>
          <a:xfrm>
            <a:off x="5434224" y="3081022"/>
            <a:ext cx="252002" cy="252002"/>
          </a:xfrm>
          <a:prstGeom prst="flowChartDecision">
            <a:avLst/>
          </a:prstGeom>
          <a:solidFill>
            <a:schemeClr val="bg1"/>
          </a:solidFill>
          <a:ln w="444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265787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 sz="3819">
              <a:solidFill>
                <a:schemeClr val="tx2"/>
              </a:solidFill>
            </a:endParaRPr>
          </a:p>
        </p:txBody>
      </p:sp>
      <p:sp>
        <p:nvSpPr>
          <p:cNvPr id="288" name="ZoneTexte 287">
            <a:extLst>
              <a:ext uri="{FF2B5EF4-FFF2-40B4-BE49-F238E27FC236}">
                <a16:creationId xmlns:a16="http://schemas.microsoft.com/office/drawing/2014/main" id="{9294CDAB-BDE7-4AFD-B64D-CF4A595EA21B}"/>
              </a:ext>
            </a:extLst>
          </p:cNvPr>
          <p:cNvSpPr txBox="1"/>
          <p:nvPr/>
        </p:nvSpPr>
        <p:spPr>
          <a:xfrm>
            <a:off x="5488543" y="3051582"/>
            <a:ext cx="1112438" cy="3465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2043247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001" b="1" kern="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STORY</a:t>
            </a:r>
          </a:p>
          <a:p>
            <a:pPr algn="ctr" defTabSz="2043247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001" b="1" kern="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MAPPING</a:t>
            </a:r>
          </a:p>
        </p:txBody>
      </p:sp>
      <p:sp>
        <p:nvSpPr>
          <p:cNvPr id="289" name="Organigramme : Décision 288">
            <a:extLst>
              <a:ext uri="{FF2B5EF4-FFF2-40B4-BE49-F238E27FC236}">
                <a16:creationId xmlns:a16="http://schemas.microsoft.com/office/drawing/2014/main" id="{090C6447-564D-4E0E-BBC3-3CA1BB03443C}"/>
              </a:ext>
            </a:extLst>
          </p:cNvPr>
          <p:cNvSpPr/>
          <p:nvPr/>
        </p:nvSpPr>
        <p:spPr>
          <a:xfrm>
            <a:off x="5260489" y="2027032"/>
            <a:ext cx="324001" cy="324001"/>
          </a:xfrm>
          <a:prstGeom prst="flowChartDecision">
            <a:avLst/>
          </a:prstGeom>
          <a:solidFill>
            <a:schemeClr val="bg1"/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2657877" eaLnBrk="1" fontAlgn="auto" hangingPunct="1">
              <a:spcBef>
                <a:spcPts val="0"/>
              </a:spcBef>
              <a:spcAft>
                <a:spcPts val="0"/>
              </a:spcAft>
            </a:pPr>
            <a:endParaRPr lang="fr-FR" sz="3819">
              <a:solidFill>
                <a:schemeClr val="tx2"/>
              </a:solidFill>
            </a:endParaRPr>
          </a:p>
        </p:txBody>
      </p:sp>
      <p:sp>
        <p:nvSpPr>
          <p:cNvPr id="290" name="ZoneTexte 289">
            <a:extLst>
              <a:ext uri="{FF2B5EF4-FFF2-40B4-BE49-F238E27FC236}">
                <a16:creationId xmlns:a16="http://schemas.microsoft.com/office/drawing/2014/main" id="{ACB6FCC9-D8DA-4F29-934B-D1C2BC7997C4}"/>
              </a:ext>
            </a:extLst>
          </p:cNvPr>
          <p:cNvSpPr txBox="1"/>
          <p:nvPr/>
        </p:nvSpPr>
        <p:spPr>
          <a:xfrm>
            <a:off x="7098686" y="2300480"/>
            <a:ext cx="1112438" cy="2232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2043247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001" b="1" kern="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DEMO</a:t>
            </a:r>
          </a:p>
        </p:txBody>
      </p:sp>
      <p:sp>
        <p:nvSpPr>
          <p:cNvPr id="291" name="Organigramme : Décision 290">
            <a:extLst>
              <a:ext uri="{FF2B5EF4-FFF2-40B4-BE49-F238E27FC236}">
                <a16:creationId xmlns:a16="http://schemas.microsoft.com/office/drawing/2014/main" id="{9861CCEC-C5E7-43A0-A054-BA8A06A55E6C}"/>
              </a:ext>
            </a:extLst>
          </p:cNvPr>
          <p:cNvSpPr/>
          <p:nvPr/>
        </p:nvSpPr>
        <p:spPr>
          <a:xfrm>
            <a:off x="7546018" y="2020949"/>
            <a:ext cx="252002" cy="252002"/>
          </a:xfrm>
          <a:prstGeom prst="flowChartDecision">
            <a:avLst/>
          </a:prstGeom>
          <a:solidFill>
            <a:srgbClr val="FFC000"/>
          </a:solidFill>
          <a:ln w="44450">
            <a:solidFill>
              <a:srgbClr val="CDCD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2657877" eaLnBrk="1" fontAlgn="auto" hangingPunct="1">
              <a:spcBef>
                <a:spcPts val="0"/>
              </a:spcBef>
              <a:spcAft>
                <a:spcPts val="0"/>
              </a:spcAft>
            </a:pPr>
            <a:endParaRPr lang="fr-FR" sz="3819">
              <a:solidFill>
                <a:schemeClr val="tx1"/>
              </a:solidFill>
            </a:endParaRPr>
          </a:p>
        </p:txBody>
      </p:sp>
      <p:sp>
        <p:nvSpPr>
          <p:cNvPr id="292" name="ZoneTexte 291">
            <a:extLst>
              <a:ext uri="{FF2B5EF4-FFF2-40B4-BE49-F238E27FC236}">
                <a16:creationId xmlns:a16="http://schemas.microsoft.com/office/drawing/2014/main" id="{1A1BDFE6-C395-41B5-9A90-4477D3504D1D}"/>
              </a:ext>
            </a:extLst>
          </p:cNvPr>
          <p:cNvSpPr txBox="1"/>
          <p:nvPr/>
        </p:nvSpPr>
        <p:spPr>
          <a:xfrm>
            <a:off x="4869647" y="2337495"/>
            <a:ext cx="1112438" cy="3465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2043247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001" b="1" kern="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SPRINT PLANNING</a:t>
            </a:r>
          </a:p>
        </p:txBody>
      </p:sp>
      <p:sp>
        <p:nvSpPr>
          <p:cNvPr id="293" name="ZoneTexte 292">
            <a:extLst>
              <a:ext uri="{FF2B5EF4-FFF2-40B4-BE49-F238E27FC236}">
                <a16:creationId xmlns:a16="http://schemas.microsoft.com/office/drawing/2014/main" id="{9B5FF0F4-2434-4702-8969-A5B5E2F09674}"/>
              </a:ext>
            </a:extLst>
          </p:cNvPr>
          <p:cNvSpPr txBox="1"/>
          <p:nvPr/>
        </p:nvSpPr>
        <p:spPr>
          <a:xfrm>
            <a:off x="6410261" y="2339028"/>
            <a:ext cx="1112438" cy="4697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2043247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001" b="1" kern="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PRODUCT BACKLOG</a:t>
            </a:r>
          </a:p>
          <a:p>
            <a:pPr algn="ctr" defTabSz="2043247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001" b="1" kern="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REFINEMENT</a:t>
            </a:r>
          </a:p>
        </p:txBody>
      </p:sp>
      <p:sp>
        <p:nvSpPr>
          <p:cNvPr id="294" name="ZoneTexte 293">
            <a:extLst>
              <a:ext uri="{FF2B5EF4-FFF2-40B4-BE49-F238E27FC236}">
                <a16:creationId xmlns:a16="http://schemas.microsoft.com/office/drawing/2014/main" id="{76726294-E18E-4F25-A6E4-9C716502DE75}"/>
              </a:ext>
            </a:extLst>
          </p:cNvPr>
          <p:cNvSpPr txBox="1"/>
          <p:nvPr/>
        </p:nvSpPr>
        <p:spPr>
          <a:xfrm>
            <a:off x="6900630" y="1255635"/>
            <a:ext cx="691407" cy="3774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2043247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fr-FR" sz="766" b="1" kern="0" dirty="0">
                <a:solidFill>
                  <a:schemeClr val="tx2"/>
                </a:solidFill>
                <a:latin typeface="Calibri"/>
              </a:rPr>
              <a:t>SCRUM</a:t>
            </a:r>
          </a:p>
          <a:p>
            <a:pPr algn="ctr" defTabSz="2043247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fr-FR" sz="766" b="1" kern="0" dirty="0">
                <a:solidFill>
                  <a:schemeClr val="tx2"/>
                </a:solidFill>
                <a:latin typeface="Calibri"/>
              </a:rPr>
              <a:t>(AGILE PRACTICES)</a:t>
            </a:r>
          </a:p>
        </p:txBody>
      </p:sp>
      <p:sp>
        <p:nvSpPr>
          <p:cNvPr id="295" name="Ellipse 294">
            <a:extLst>
              <a:ext uri="{FF2B5EF4-FFF2-40B4-BE49-F238E27FC236}">
                <a16:creationId xmlns:a16="http://schemas.microsoft.com/office/drawing/2014/main" id="{45F4E2EC-EBA4-4A9D-8C99-88737C4A0EBD}"/>
              </a:ext>
            </a:extLst>
          </p:cNvPr>
          <p:cNvSpPr/>
          <p:nvPr/>
        </p:nvSpPr>
        <p:spPr>
          <a:xfrm>
            <a:off x="6736607" y="1300061"/>
            <a:ext cx="252002" cy="252002"/>
          </a:xfrm>
          <a:prstGeom prst="ellipse">
            <a:avLst/>
          </a:prstGeom>
          <a:solidFill>
            <a:srgbClr val="FFC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defTabSz="265787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016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Kit</a:t>
            </a:r>
          </a:p>
        </p:txBody>
      </p:sp>
      <p:sp>
        <p:nvSpPr>
          <p:cNvPr id="300" name="Freeform 7">
            <a:extLst>
              <a:ext uri="{FF2B5EF4-FFF2-40B4-BE49-F238E27FC236}">
                <a16:creationId xmlns:a16="http://schemas.microsoft.com/office/drawing/2014/main" id="{92D2E5D6-9D8E-41A7-B3C8-5C1F4A5B66F2}"/>
              </a:ext>
            </a:extLst>
          </p:cNvPr>
          <p:cNvSpPr>
            <a:spLocks noEditPoints="1"/>
          </p:cNvSpPr>
          <p:nvPr/>
        </p:nvSpPr>
        <p:spPr bwMode="auto">
          <a:xfrm>
            <a:off x="8145516" y="5045550"/>
            <a:ext cx="240177" cy="266772"/>
          </a:xfrm>
          <a:custGeom>
            <a:avLst/>
            <a:gdLst>
              <a:gd name="T0" fmla="*/ 13 w 64"/>
              <a:gd name="T1" fmla="*/ 45 h 67"/>
              <a:gd name="T2" fmla="*/ 13 w 64"/>
              <a:gd name="T3" fmla="*/ 63 h 67"/>
              <a:gd name="T4" fmla="*/ 9 w 64"/>
              <a:gd name="T5" fmla="*/ 67 h 67"/>
              <a:gd name="T6" fmla="*/ 5 w 64"/>
              <a:gd name="T7" fmla="*/ 67 h 67"/>
              <a:gd name="T8" fmla="*/ 1 w 64"/>
              <a:gd name="T9" fmla="*/ 63 h 67"/>
              <a:gd name="T10" fmla="*/ 1 w 64"/>
              <a:gd name="T11" fmla="*/ 45 h 67"/>
              <a:gd name="T12" fmla="*/ 5 w 64"/>
              <a:gd name="T13" fmla="*/ 41 h 67"/>
              <a:gd name="T14" fmla="*/ 9 w 64"/>
              <a:gd name="T15" fmla="*/ 41 h 67"/>
              <a:gd name="T16" fmla="*/ 13 w 64"/>
              <a:gd name="T17" fmla="*/ 45 h 67"/>
              <a:gd name="T18" fmla="*/ 26 w 64"/>
              <a:gd name="T19" fmla="*/ 26 h 67"/>
              <a:gd name="T20" fmla="*/ 22 w 64"/>
              <a:gd name="T21" fmla="*/ 26 h 67"/>
              <a:gd name="T22" fmla="*/ 18 w 64"/>
              <a:gd name="T23" fmla="*/ 30 h 67"/>
              <a:gd name="T24" fmla="*/ 18 w 64"/>
              <a:gd name="T25" fmla="*/ 63 h 67"/>
              <a:gd name="T26" fmla="*/ 22 w 64"/>
              <a:gd name="T27" fmla="*/ 67 h 67"/>
              <a:gd name="T28" fmla="*/ 26 w 64"/>
              <a:gd name="T29" fmla="*/ 67 h 67"/>
              <a:gd name="T30" fmla="*/ 30 w 64"/>
              <a:gd name="T31" fmla="*/ 63 h 67"/>
              <a:gd name="T32" fmla="*/ 30 w 64"/>
              <a:gd name="T33" fmla="*/ 30 h 67"/>
              <a:gd name="T34" fmla="*/ 26 w 64"/>
              <a:gd name="T35" fmla="*/ 26 h 67"/>
              <a:gd name="T36" fmla="*/ 43 w 64"/>
              <a:gd name="T37" fmla="*/ 32 h 67"/>
              <a:gd name="T38" fmla="*/ 39 w 64"/>
              <a:gd name="T39" fmla="*/ 32 h 67"/>
              <a:gd name="T40" fmla="*/ 35 w 64"/>
              <a:gd name="T41" fmla="*/ 36 h 67"/>
              <a:gd name="T42" fmla="*/ 35 w 64"/>
              <a:gd name="T43" fmla="*/ 63 h 67"/>
              <a:gd name="T44" fmla="*/ 39 w 64"/>
              <a:gd name="T45" fmla="*/ 67 h 67"/>
              <a:gd name="T46" fmla="*/ 43 w 64"/>
              <a:gd name="T47" fmla="*/ 67 h 67"/>
              <a:gd name="T48" fmla="*/ 47 w 64"/>
              <a:gd name="T49" fmla="*/ 63 h 67"/>
              <a:gd name="T50" fmla="*/ 47 w 64"/>
              <a:gd name="T51" fmla="*/ 36 h 67"/>
              <a:gd name="T52" fmla="*/ 43 w 64"/>
              <a:gd name="T53" fmla="*/ 32 h 67"/>
              <a:gd name="T54" fmla="*/ 60 w 64"/>
              <a:gd name="T55" fmla="*/ 18 h 67"/>
              <a:gd name="T56" fmla="*/ 56 w 64"/>
              <a:gd name="T57" fmla="*/ 18 h 67"/>
              <a:gd name="T58" fmla="*/ 52 w 64"/>
              <a:gd name="T59" fmla="*/ 22 h 67"/>
              <a:gd name="T60" fmla="*/ 52 w 64"/>
              <a:gd name="T61" fmla="*/ 63 h 67"/>
              <a:gd name="T62" fmla="*/ 56 w 64"/>
              <a:gd name="T63" fmla="*/ 67 h 67"/>
              <a:gd name="T64" fmla="*/ 60 w 64"/>
              <a:gd name="T65" fmla="*/ 67 h 67"/>
              <a:gd name="T66" fmla="*/ 64 w 64"/>
              <a:gd name="T67" fmla="*/ 63 h 67"/>
              <a:gd name="T68" fmla="*/ 64 w 64"/>
              <a:gd name="T69" fmla="*/ 22 h 67"/>
              <a:gd name="T70" fmla="*/ 60 w 64"/>
              <a:gd name="T71" fmla="*/ 18 h 67"/>
              <a:gd name="T72" fmla="*/ 21 w 64"/>
              <a:gd name="T73" fmla="*/ 13 h 67"/>
              <a:gd name="T74" fmla="*/ 41 w 64"/>
              <a:gd name="T75" fmla="*/ 27 h 67"/>
              <a:gd name="T76" fmla="*/ 58 w 64"/>
              <a:gd name="T77" fmla="*/ 5 h 67"/>
              <a:gd name="T78" fmla="*/ 60 w 64"/>
              <a:gd name="T79" fmla="*/ 6 h 67"/>
              <a:gd name="T80" fmla="*/ 60 w 64"/>
              <a:gd name="T81" fmla="*/ 0 h 67"/>
              <a:gd name="T82" fmla="*/ 55 w 64"/>
              <a:gd name="T83" fmla="*/ 3 h 67"/>
              <a:gd name="T84" fmla="*/ 56 w 64"/>
              <a:gd name="T85" fmla="*/ 4 h 67"/>
              <a:gd name="T86" fmla="*/ 40 w 64"/>
              <a:gd name="T87" fmla="*/ 23 h 67"/>
              <a:gd name="T88" fmla="*/ 21 w 64"/>
              <a:gd name="T89" fmla="*/ 10 h 67"/>
              <a:gd name="T90" fmla="*/ 0 w 64"/>
              <a:gd name="T91" fmla="*/ 29 h 67"/>
              <a:gd name="T92" fmla="*/ 2 w 64"/>
              <a:gd name="T93" fmla="*/ 31 h 67"/>
              <a:gd name="T94" fmla="*/ 21 w 64"/>
              <a:gd name="T95" fmla="*/ 13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64" h="67">
                <a:moveTo>
                  <a:pt x="13" y="45"/>
                </a:moveTo>
                <a:cubicBezTo>
                  <a:pt x="13" y="63"/>
                  <a:pt x="13" y="63"/>
                  <a:pt x="13" y="63"/>
                </a:cubicBezTo>
                <a:cubicBezTo>
                  <a:pt x="13" y="65"/>
                  <a:pt x="11" y="67"/>
                  <a:pt x="9" y="67"/>
                </a:cubicBezTo>
                <a:cubicBezTo>
                  <a:pt x="5" y="67"/>
                  <a:pt x="5" y="67"/>
                  <a:pt x="5" y="67"/>
                </a:cubicBezTo>
                <a:cubicBezTo>
                  <a:pt x="3" y="67"/>
                  <a:pt x="1" y="65"/>
                  <a:pt x="1" y="63"/>
                </a:cubicBezTo>
                <a:cubicBezTo>
                  <a:pt x="1" y="45"/>
                  <a:pt x="1" y="45"/>
                  <a:pt x="1" y="45"/>
                </a:cubicBezTo>
                <a:cubicBezTo>
                  <a:pt x="1" y="43"/>
                  <a:pt x="3" y="41"/>
                  <a:pt x="5" y="41"/>
                </a:cubicBezTo>
                <a:cubicBezTo>
                  <a:pt x="9" y="41"/>
                  <a:pt x="9" y="41"/>
                  <a:pt x="9" y="41"/>
                </a:cubicBezTo>
                <a:cubicBezTo>
                  <a:pt x="11" y="41"/>
                  <a:pt x="13" y="43"/>
                  <a:pt x="13" y="45"/>
                </a:cubicBezTo>
                <a:close/>
                <a:moveTo>
                  <a:pt x="26" y="26"/>
                </a:moveTo>
                <a:cubicBezTo>
                  <a:pt x="22" y="26"/>
                  <a:pt x="22" y="26"/>
                  <a:pt x="22" y="26"/>
                </a:cubicBezTo>
                <a:cubicBezTo>
                  <a:pt x="20" y="26"/>
                  <a:pt x="18" y="28"/>
                  <a:pt x="18" y="30"/>
                </a:cubicBezTo>
                <a:cubicBezTo>
                  <a:pt x="18" y="63"/>
                  <a:pt x="18" y="63"/>
                  <a:pt x="18" y="63"/>
                </a:cubicBezTo>
                <a:cubicBezTo>
                  <a:pt x="18" y="65"/>
                  <a:pt x="20" y="67"/>
                  <a:pt x="22" y="67"/>
                </a:cubicBezTo>
                <a:cubicBezTo>
                  <a:pt x="26" y="67"/>
                  <a:pt x="26" y="67"/>
                  <a:pt x="26" y="67"/>
                </a:cubicBezTo>
                <a:cubicBezTo>
                  <a:pt x="28" y="67"/>
                  <a:pt x="30" y="65"/>
                  <a:pt x="30" y="63"/>
                </a:cubicBezTo>
                <a:cubicBezTo>
                  <a:pt x="30" y="30"/>
                  <a:pt x="30" y="30"/>
                  <a:pt x="30" y="30"/>
                </a:cubicBezTo>
                <a:cubicBezTo>
                  <a:pt x="30" y="28"/>
                  <a:pt x="28" y="26"/>
                  <a:pt x="26" y="26"/>
                </a:cubicBezTo>
                <a:close/>
                <a:moveTo>
                  <a:pt x="43" y="32"/>
                </a:moveTo>
                <a:cubicBezTo>
                  <a:pt x="39" y="32"/>
                  <a:pt x="39" y="32"/>
                  <a:pt x="39" y="32"/>
                </a:cubicBezTo>
                <a:cubicBezTo>
                  <a:pt x="37" y="32"/>
                  <a:pt x="35" y="34"/>
                  <a:pt x="35" y="36"/>
                </a:cubicBezTo>
                <a:cubicBezTo>
                  <a:pt x="35" y="63"/>
                  <a:pt x="35" y="63"/>
                  <a:pt x="35" y="63"/>
                </a:cubicBezTo>
                <a:cubicBezTo>
                  <a:pt x="35" y="65"/>
                  <a:pt x="37" y="67"/>
                  <a:pt x="39" y="67"/>
                </a:cubicBezTo>
                <a:cubicBezTo>
                  <a:pt x="43" y="67"/>
                  <a:pt x="43" y="67"/>
                  <a:pt x="43" y="67"/>
                </a:cubicBezTo>
                <a:cubicBezTo>
                  <a:pt x="45" y="67"/>
                  <a:pt x="47" y="65"/>
                  <a:pt x="47" y="63"/>
                </a:cubicBezTo>
                <a:cubicBezTo>
                  <a:pt x="47" y="36"/>
                  <a:pt x="47" y="36"/>
                  <a:pt x="47" y="36"/>
                </a:cubicBezTo>
                <a:cubicBezTo>
                  <a:pt x="47" y="34"/>
                  <a:pt x="45" y="32"/>
                  <a:pt x="43" y="32"/>
                </a:cubicBezTo>
                <a:close/>
                <a:moveTo>
                  <a:pt x="60" y="18"/>
                </a:moveTo>
                <a:cubicBezTo>
                  <a:pt x="56" y="18"/>
                  <a:pt x="56" y="18"/>
                  <a:pt x="56" y="18"/>
                </a:cubicBezTo>
                <a:cubicBezTo>
                  <a:pt x="54" y="18"/>
                  <a:pt x="52" y="20"/>
                  <a:pt x="52" y="22"/>
                </a:cubicBezTo>
                <a:cubicBezTo>
                  <a:pt x="52" y="63"/>
                  <a:pt x="52" y="63"/>
                  <a:pt x="52" y="63"/>
                </a:cubicBezTo>
                <a:cubicBezTo>
                  <a:pt x="52" y="65"/>
                  <a:pt x="54" y="67"/>
                  <a:pt x="56" y="67"/>
                </a:cubicBezTo>
                <a:cubicBezTo>
                  <a:pt x="60" y="67"/>
                  <a:pt x="60" y="67"/>
                  <a:pt x="60" y="67"/>
                </a:cubicBezTo>
                <a:cubicBezTo>
                  <a:pt x="62" y="67"/>
                  <a:pt x="64" y="65"/>
                  <a:pt x="64" y="63"/>
                </a:cubicBezTo>
                <a:cubicBezTo>
                  <a:pt x="64" y="22"/>
                  <a:pt x="64" y="22"/>
                  <a:pt x="64" y="22"/>
                </a:cubicBezTo>
                <a:cubicBezTo>
                  <a:pt x="64" y="20"/>
                  <a:pt x="62" y="18"/>
                  <a:pt x="60" y="18"/>
                </a:cubicBezTo>
                <a:close/>
                <a:moveTo>
                  <a:pt x="21" y="13"/>
                </a:moveTo>
                <a:cubicBezTo>
                  <a:pt x="41" y="27"/>
                  <a:pt x="41" y="27"/>
                  <a:pt x="41" y="27"/>
                </a:cubicBezTo>
                <a:cubicBezTo>
                  <a:pt x="58" y="5"/>
                  <a:pt x="58" y="5"/>
                  <a:pt x="58" y="5"/>
                </a:cubicBezTo>
                <a:cubicBezTo>
                  <a:pt x="60" y="6"/>
                  <a:pt x="60" y="6"/>
                  <a:pt x="60" y="6"/>
                </a:cubicBezTo>
                <a:cubicBezTo>
                  <a:pt x="60" y="0"/>
                  <a:pt x="60" y="0"/>
                  <a:pt x="60" y="0"/>
                </a:cubicBezTo>
                <a:cubicBezTo>
                  <a:pt x="55" y="3"/>
                  <a:pt x="55" y="3"/>
                  <a:pt x="55" y="3"/>
                </a:cubicBezTo>
                <a:cubicBezTo>
                  <a:pt x="56" y="4"/>
                  <a:pt x="56" y="4"/>
                  <a:pt x="56" y="4"/>
                </a:cubicBezTo>
                <a:cubicBezTo>
                  <a:pt x="40" y="23"/>
                  <a:pt x="40" y="23"/>
                  <a:pt x="40" y="23"/>
                </a:cubicBezTo>
                <a:cubicBezTo>
                  <a:pt x="21" y="10"/>
                  <a:pt x="21" y="10"/>
                  <a:pt x="21" y="10"/>
                </a:cubicBezTo>
                <a:cubicBezTo>
                  <a:pt x="0" y="29"/>
                  <a:pt x="0" y="29"/>
                  <a:pt x="0" y="29"/>
                </a:cubicBezTo>
                <a:cubicBezTo>
                  <a:pt x="2" y="31"/>
                  <a:pt x="2" y="31"/>
                  <a:pt x="2" y="31"/>
                </a:cubicBezTo>
                <a:lnTo>
                  <a:pt x="21" y="13"/>
                </a:lnTo>
                <a:close/>
              </a:path>
            </a:pathLst>
          </a:custGeom>
          <a:solidFill>
            <a:schemeClr val="accent3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defTabSz="2657877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016">
              <a:solidFill>
                <a:schemeClr val="tx2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01" name="ZoneTexte 300">
            <a:extLst>
              <a:ext uri="{FF2B5EF4-FFF2-40B4-BE49-F238E27FC236}">
                <a16:creationId xmlns:a16="http://schemas.microsoft.com/office/drawing/2014/main" id="{B1C7286F-D4FA-40B4-A174-530B15C2735C}"/>
              </a:ext>
            </a:extLst>
          </p:cNvPr>
          <p:cNvSpPr txBox="1"/>
          <p:nvPr/>
        </p:nvSpPr>
        <p:spPr>
          <a:xfrm>
            <a:off x="8000922" y="5346787"/>
            <a:ext cx="859825" cy="3774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2043247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fr-FR" sz="766" b="1" kern="0" dirty="0">
                <a:solidFill>
                  <a:schemeClr val="tx2"/>
                </a:solidFill>
                <a:latin typeface="Calibri"/>
              </a:rPr>
              <a:t>PRODUCT BACKLOG (ENABLER)</a:t>
            </a:r>
          </a:p>
        </p:txBody>
      </p:sp>
      <p:sp>
        <p:nvSpPr>
          <p:cNvPr id="302" name="Organigramme : Décision 301">
            <a:extLst>
              <a:ext uri="{FF2B5EF4-FFF2-40B4-BE49-F238E27FC236}">
                <a16:creationId xmlns:a16="http://schemas.microsoft.com/office/drawing/2014/main" id="{3B202002-B2D2-4374-934C-F3097C0AE4CB}"/>
              </a:ext>
            </a:extLst>
          </p:cNvPr>
          <p:cNvSpPr/>
          <p:nvPr/>
        </p:nvSpPr>
        <p:spPr>
          <a:xfrm>
            <a:off x="6325354" y="2455498"/>
            <a:ext cx="252002" cy="252002"/>
          </a:xfrm>
          <a:prstGeom prst="flowChartDecision">
            <a:avLst/>
          </a:prstGeom>
          <a:solidFill>
            <a:schemeClr val="bg1"/>
          </a:solidFill>
          <a:ln w="444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265787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 sz="3819">
              <a:solidFill>
                <a:schemeClr val="tx1"/>
              </a:solidFill>
            </a:endParaRPr>
          </a:p>
        </p:txBody>
      </p:sp>
      <p:sp>
        <p:nvSpPr>
          <p:cNvPr id="303" name="ZoneTexte 302">
            <a:extLst>
              <a:ext uri="{FF2B5EF4-FFF2-40B4-BE49-F238E27FC236}">
                <a16:creationId xmlns:a16="http://schemas.microsoft.com/office/drawing/2014/main" id="{BDB21A55-2C95-44CE-8089-38E2D18EB76F}"/>
              </a:ext>
            </a:extLst>
          </p:cNvPr>
          <p:cNvSpPr txBox="1"/>
          <p:nvPr/>
        </p:nvSpPr>
        <p:spPr>
          <a:xfrm>
            <a:off x="6518416" y="764987"/>
            <a:ext cx="1384396" cy="3018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2043247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602" b="1" dirty="0">
                <a:solidFill>
                  <a:srgbClr val="F79646"/>
                </a:solidFill>
                <a:latin typeface="Segoe Script" panose="030B0504020000000003" pitchFamily="66" charset="0"/>
              </a:rPr>
              <a:t>SPRINT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04" name="Encre 303">
                <a:extLst>
                  <a:ext uri="{FF2B5EF4-FFF2-40B4-BE49-F238E27FC236}">
                    <a16:creationId xmlns:a16="http://schemas.microsoft.com/office/drawing/2014/main" id="{767F1BF3-CFA6-4A8B-9803-1CCA1F850146}"/>
                  </a:ext>
                </a:extLst>
              </p14:cNvPr>
              <p14:cNvContentPartPr/>
              <p14:nvPr/>
            </p14:nvContentPartPr>
            <p14:xfrm>
              <a:off x="1106792" y="1996558"/>
              <a:ext cx="1974241" cy="1648803"/>
            </p14:xfrm>
          </p:contentPart>
        </mc:Choice>
        <mc:Fallback xmlns="">
          <p:pic>
            <p:nvPicPr>
              <p:cNvPr id="304" name="Encre 303">
                <a:extLst>
                  <a:ext uri="{FF2B5EF4-FFF2-40B4-BE49-F238E27FC236}">
                    <a16:creationId xmlns:a16="http://schemas.microsoft.com/office/drawing/2014/main" id="{767F1BF3-CFA6-4A8B-9803-1CCA1F85014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02112" y="1991877"/>
                <a:ext cx="1983241" cy="1657805"/>
              </a:xfrm>
              <a:prstGeom prst="rect">
                <a:avLst/>
              </a:prstGeom>
            </p:spPr>
          </p:pic>
        </mc:Fallback>
      </mc:AlternateContent>
      <p:sp>
        <p:nvSpPr>
          <p:cNvPr id="305" name="ZoneTexte 304">
            <a:extLst>
              <a:ext uri="{FF2B5EF4-FFF2-40B4-BE49-F238E27FC236}">
                <a16:creationId xmlns:a16="http://schemas.microsoft.com/office/drawing/2014/main" id="{EFB8923D-BE55-4ACF-BE59-B224FAAECF2A}"/>
              </a:ext>
            </a:extLst>
          </p:cNvPr>
          <p:cNvSpPr txBox="1"/>
          <p:nvPr/>
        </p:nvSpPr>
        <p:spPr>
          <a:xfrm>
            <a:off x="1603307" y="3891565"/>
            <a:ext cx="899756" cy="283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2043247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fr-FR" sz="766" b="1" kern="0" dirty="0">
                <a:solidFill>
                  <a:schemeClr val="tx2"/>
                </a:solidFill>
                <a:latin typeface="Calibri"/>
              </a:rPr>
              <a:t>IMPACT MAPPING</a:t>
            </a:r>
          </a:p>
        </p:txBody>
      </p:sp>
      <p:sp>
        <p:nvSpPr>
          <p:cNvPr id="306" name="ZoneTexte 305">
            <a:extLst>
              <a:ext uri="{FF2B5EF4-FFF2-40B4-BE49-F238E27FC236}">
                <a16:creationId xmlns:a16="http://schemas.microsoft.com/office/drawing/2014/main" id="{1F3A0670-E44D-42D6-936C-9D46DE01F5F4}"/>
              </a:ext>
            </a:extLst>
          </p:cNvPr>
          <p:cNvSpPr txBox="1"/>
          <p:nvPr/>
        </p:nvSpPr>
        <p:spPr>
          <a:xfrm>
            <a:off x="2266305" y="4315286"/>
            <a:ext cx="985839" cy="37747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2043247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fr-FR" sz="766" b="1" kern="0" dirty="0">
                <a:solidFill>
                  <a:schemeClr val="tx2"/>
                </a:solidFill>
                <a:latin typeface="Calibri"/>
              </a:rPr>
              <a:t>VALUE</a:t>
            </a:r>
          </a:p>
          <a:p>
            <a:pPr defTabSz="2043247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fr-FR" sz="766" b="1" kern="0" dirty="0">
                <a:solidFill>
                  <a:schemeClr val="tx2"/>
                </a:solidFill>
                <a:latin typeface="Calibri"/>
              </a:rPr>
              <a:t>PROPOSITION CANVAS</a:t>
            </a:r>
          </a:p>
        </p:txBody>
      </p:sp>
      <p:sp>
        <p:nvSpPr>
          <p:cNvPr id="307" name="Ellipse 306">
            <a:extLst>
              <a:ext uri="{FF2B5EF4-FFF2-40B4-BE49-F238E27FC236}">
                <a16:creationId xmlns:a16="http://schemas.microsoft.com/office/drawing/2014/main" id="{8D980E33-CBF5-45A3-A624-555F836F911C}"/>
              </a:ext>
            </a:extLst>
          </p:cNvPr>
          <p:cNvSpPr/>
          <p:nvPr/>
        </p:nvSpPr>
        <p:spPr>
          <a:xfrm>
            <a:off x="1307205" y="3899900"/>
            <a:ext cx="252002" cy="252002"/>
          </a:xfrm>
          <a:prstGeom prst="ellipse">
            <a:avLst/>
          </a:prstGeom>
          <a:solidFill>
            <a:srgbClr val="CDCD0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defTabSz="26578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fr-FR" sz="1016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Kit</a:t>
            </a:r>
          </a:p>
        </p:txBody>
      </p:sp>
      <p:sp>
        <p:nvSpPr>
          <p:cNvPr id="308" name="Ellipse 307">
            <a:extLst>
              <a:ext uri="{FF2B5EF4-FFF2-40B4-BE49-F238E27FC236}">
                <a16:creationId xmlns:a16="http://schemas.microsoft.com/office/drawing/2014/main" id="{62EBC32F-CF78-410C-95EF-C6DC7A1709C7}"/>
              </a:ext>
            </a:extLst>
          </p:cNvPr>
          <p:cNvSpPr/>
          <p:nvPr/>
        </p:nvSpPr>
        <p:spPr>
          <a:xfrm>
            <a:off x="1426001" y="2517076"/>
            <a:ext cx="252002" cy="252002"/>
          </a:xfrm>
          <a:prstGeom prst="ellipse">
            <a:avLst/>
          </a:prstGeom>
          <a:solidFill>
            <a:srgbClr val="CDCD0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defTabSz="265787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016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Kit</a:t>
            </a:r>
          </a:p>
        </p:txBody>
      </p:sp>
      <p:sp>
        <p:nvSpPr>
          <p:cNvPr id="309" name="Organigramme : Décision 308">
            <a:extLst>
              <a:ext uri="{FF2B5EF4-FFF2-40B4-BE49-F238E27FC236}">
                <a16:creationId xmlns:a16="http://schemas.microsoft.com/office/drawing/2014/main" id="{92D88F9C-5432-4730-B7D2-52B36850BDAA}"/>
              </a:ext>
            </a:extLst>
          </p:cNvPr>
          <p:cNvSpPr/>
          <p:nvPr/>
        </p:nvSpPr>
        <p:spPr>
          <a:xfrm>
            <a:off x="2257898" y="2874002"/>
            <a:ext cx="252002" cy="252002"/>
          </a:xfrm>
          <a:prstGeom prst="flowChartDecision">
            <a:avLst/>
          </a:prstGeom>
          <a:solidFill>
            <a:schemeClr val="bg1"/>
          </a:solidFill>
          <a:ln w="44450">
            <a:solidFill>
              <a:srgbClr val="CDCD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2657877" eaLnBrk="1" fontAlgn="auto" hangingPunct="1">
              <a:spcBef>
                <a:spcPts val="0"/>
              </a:spcBef>
              <a:spcAft>
                <a:spcPts val="0"/>
              </a:spcAft>
            </a:pPr>
            <a:endParaRPr lang="fr-FR" sz="3819">
              <a:solidFill>
                <a:schemeClr val="tx2"/>
              </a:solidFill>
            </a:endParaRPr>
          </a:p>
        </p:txBody>
      </p:sp>
      <p:sp>
        <p:nvSpPr>
          <p:cNvPr id="310" name="ZoneTexte 309">
            <a:extLst>
              <a:ext uri="{FF2B5EF4-FFF2-40B4-BE49-F238E27FC236}">
                <a16:creationId xmlns:a16="http://schemas.microsoft.com/office/drawing/2014/main" id="{F453F86C-FC01-4A8F-BA3E-DCF2BB8F7C3B}"/>
              </a:ext>
            </a:extLst>
          </p:cNvPr>
          <p:cNvSpPr txBox="1"/>
          <p:nvPr/>
        </p:nvSpPr>
        <p:spPr>
          <a:xfrm>
            <a:off x="1599369" y="2519084"/>
            <a:ext cx="794469" cy="283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2043247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fr-FR" sz="766" b="1" kern="0" dirty="0">
                <a:solidFill>
                  <a:schemeClr val="tx2"/>
                </a:solidFill>
                <a:latin typeface="Calibri"/>
              </a:rPr>
              <a:t>USER</a:t>
            </a:r>
          </a:p>
          <a:p>
            <a:pPr algn="ctr" defTabSz="2043247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fr-FR" sz="766" b="1" kern="0" dirty="0">
                <a:solidFill>
                  <a:schemeClr val="tx2"/>
                </a:solidFill>
                <a:latin typeface="Calibri"/>
              </a:rPr>
              <a:t>JOURNEY</a:t>
            </a:r>
          </a:p>
        </p:txBody>
      </p:sp>
      <p:sp>
        <p:nvSpPr>
          <p:cNvPr id="311" name="Ellipse 310">
            <a:extLst>
              <a:ext uri="{FF2B5EF4-FFF2-40B4-BE49-F238E27FC236}">
                <a16:creationId xmlns:a16="http://schemas.microsoft.com/office/drawing/2014/main" id="{C3E247B6-4B1C-41AA-AEDE-2C7A0CF8134D}"/>
              </a:ext>
            </a:extLst>
          </p:cNvPr>
          <p:cNvSpPr/>
          <p:nvPr/>
        </p:nvSpPr>
        <p:spPr>
          <a:xfrm>
            <a:off x="1222939" y="2782320"/>
            <a:ext cx="252002" cy="252002"/>
          </a:xfrm>
          <a:prstGeom prst="ellipse">
            <a:avLst/>
          </a:prstGeom>
          <a:solidFill>
            <a:srgbClr val="CDCD0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defTabSz="26578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fr-FR" sz="1016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Kit</a:t>
            </a:r>
          </a:p>
        </p:txBody>
      </p:sp>
      <p:sp>
        <p:nvSpPr>
          <p:cNvPr id="312" name="ZoneTexte 311">
            <a:extLst>
              <a:ext uri="{FF2B5EF4-FFF2-40B4-BE49-F238E27FC236}">
                <a16:creationId xmlns:a16="http://schemas.microsoft.com/office/drawing/2014/main" id="{4D518B1B-1D6B-4B97-9483-6329B8583007}"/>
              </a:ext>
            </a:extLst>
          </p:cNvPr>
          <p:cNvSpPr txBox="1"/>
          <p:nvPr/>
        </p:nvSpPr>
        <p:spPr>
          <a:xfrm>
            <a:off x="1490675" y="2869521"/>
            <a:ext cx="742624" cy="188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2043247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fr-FR" sz="766" b="1" kern="0" dirty="0">
                <a:solidFill>
                  <a:schemeClr val="tx2"/>
                </a:solidFill>
                <a:latin typeface="Calibri"/>
              </a:rPr>
              <a:t>PERSONAE</a:t>
            </a:r>
          </a:p>
        </p:txBody>
      </p:sp>
      <p:sp>
        <p:nvSpPr>
          <p:cNvPr id="313" name="ZoneTexte 312">
            <a:extLst>
              <a:ext uri="{FF2B5EF4-FFF2-40B4-BE49-F238E27FC236}">
                <a16:creationId xmlns:a16="http://schemas.microsoft.com/office/drawing/2014/main" id="{34FBEB58-7902-4BCC-A4E2-523FBEFFABF3}"/>
              </a:ext>
            </a:extLst>
          </p:cNvPr>
          <p:cNvSpPr txBox="1"/>
          <p:nvPr/>
        </p:nvSpPr>
        <p:spPr>
          <a:xfrm>
            <a:off x="2410476" y="2787320"/>
            <a:ext cx="794469" cy="4697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2043247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001" b="1" kern="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KNOW YOUR</a:t>
            </a:r>
          </a:p>
          <a:p>
            <a:pPr algn="ctr" defTabSz="2043247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001" b="1" kern="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USER</a:t>
            </a:r>
          </a:p>
        </p:txBody>
      </p:sp>
      <p:sp>
        <p:nvSpPr>
          <p:cNvPr id="314" name="ZoneTexte 313">
            <a:extLst>
              <a:ext uri="{FF2B5EF4-FFF2-40B4-BE49-F238E27FC236}">
                <a16:creationId xmlns:a16="http://schemas.microsoft.com/office/drawing/2014/main" id="{9EB77664-E45C-492D-9BDD-4313AC54B722}"/>
              </a:ext>
            </a:extLst>
          </p:cNvPr>
          <p:cNvSpPr txBox="1"/>
          <p:nvPr/>
        </p:nvSpPr>
        <p:spPr>
          <a:xfrm>
            <a:off x="2008536" y="2159630"/>
            <a:ext cx="794469" cy="2251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2043247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016" b="1" kern="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UX TEAM</a:t>
            </a:r>
          </a:p>
        </p:txBody>
      </p:sp>
      <p:sp>
        <p:nvSpPr>
          <p:cNvPr id="315" name="Ellipse 314">
            <a:extLst>
              <a:ext uri="{FF2B5EF4-FFF2-40B4-BE49-F238E27FC236}">
                <a16:creationId xmlns:a16="http://schemas.microsoft.com/office/drawing/2014/main" id="{CE8DB02B-A0CB-499F-BB65-E4394B94E04F}"/>
              </a:ext>
            </a:extLst>
          </p:cNvPr>
          <p:cNvSpPr/>
          <p:nvPr/>
        </p:nvSpPr>
        <p:spPr>
          <a:xfrm>
            <a:off x="2457002" y="4679562"/>
            <a:ext cx="252002" cy="252002"/>
          </a:xfrm>
          <a:prstGeom prst="ellipse">
            <a:avLst/>
          </a:prstGeom>
          <a:solidFill>
            <a:srgbClr val="CDCD0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defTabSz="26578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fr-FR" sz="1016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Kit</a:t>
            </a:r>
          </a:p>
        </p:txBody>
      </p:sp>
      <p:sp>
        <p:nvSpPr>
          <p:cNvPr id="316" name="Freeform 7">
            <a:extLst>
              <a:ext uri="{FF2B5EF4-FFF2-40B4-BE49-F238E27FC236}">
                <a16:creationId xmlns:a16="http://schemas.microsoft.com/office/drawing/2014/main" id="{8C792226-DC5F-4925-B1C6-FEADE9350D8C}"/>
              </a:ext>
            </a:extLst>
          </p:cNvPr>
          <p:cNvSpPr>
            <a:spLocks noEditPoints="1"/>
          </p:cNvSpPr>
          <p:nvPr/>
        </p:nvSpPr>
        <p:spPr bwMode="auto">
          <a:xfrm>
            <a:off x="3715087" y="3073566"/>
            <a:ext cx="171524" cy="211671"/>
          </a:xfrm>
          <a:custGeom>
            <a:avLst/>
            <a:gdLst>
              <a:gd name="T0" fmla="*/ 13 w 64"/>
              <a:gd name="T1" fmla="*/ 45 h 67"/>
              <a:gd name="T2" fmla="*/ 13 w 64"/>
              <a:gd name="T3" fmla="*/ 63 h 67"/>
              <a:gd name="T4" fmla="*/ 9 w 64"/>
              <a:gd name="T5" fmla="*/ 67 h 67"/>
              <a:gd name="T6" fmla="*/ 5 w 64"/>
              <a:gd name="T7" fmla="*/ 67 h 67"/>
              <a:gd name="T8" fmla="*/ 1 w 64"/>
              <a:gd name="T9" fmla="*/ 63 h 67"/>
              <a:gd name="T10" fmla="*/ 1 w 64"/>
              <a:gd name="T11" fmla="*/ 45 h 67"/>
              <a:gd name="T12" fmla="*/ 5 w 64"/>
              <a:gd name="T13" fmla="*/ 41 h 67"/>
              <a:gd name="T14" fmla="*/ 9 w 64"/>
              <a:gd name="T15" fmla="*/ 41 h 67"/>
              <a:gd name="T16" fmla="*/ 13 w 64"/>
              <a:gd name="T17" fmla="*/ 45 h 67"/>
              <a:gd name="T18" fmla="*/ 26 w 64"/>
              <a:gd name="T19" fmla="*/ 26 h 67"/>
              <a:gd name="T20" fmla="*/ 22 w 64"/>
              <a:gd name="T21" fmla="*/ 26 h 67"/>
              <a:gd name="T22" fmla="*/ 18 w 64"/>
              <a:gd name="T23" fmla="*/ 30 h 67"/>
              <a:gd name="T24" fmla="*/ 18 w 64"/>
              <a:gd name="T25" fmla="*/ 63 h 67"/>
              <a:gd name="T26" fmla="*/ 22 w 64"/>
              <a:gd name="T27" fmla="*/ 67 h 67"/>
              <a:gd name="T28" fmla="*/ 26 w 64"/>
              <a:gd name="T29" fmla="*/ 67 h 67"/>
              <a:gd name="T30" fmla="*/ 30 w 64"/>
              <a:gd name="T31" fmla="*/ 63 h 67"/>
              <a:gd name="T32" fmla="*/ 30 w 64"/>
              <a:gd name="T33" fmla="*/ 30 h 67"/>
              <a:gd name="T34" fmla="*/ 26 w 64"/>
              <a:gd name="T35" fmla="*/ 26 h 67"/>
              <a:gd name="T36" fmla="*/ 43 w 64"/>
              <a:gd name="T37" fmla="*/ 32 h 67"/>
              <a:gd name="T38" fmla="*/ 39 w 64"/>
              <a:gd name="T39" fmla="*/ 32 h 67"/>
              <a:gd name="T40" fmla="*/ 35 w 64"/>
              <a:gd name="T41" fmla="*/ 36 h 67"/>
              <a:gd name="T42" fmla="*/ 35 w 64"/>
              <a:gd name="T43" fmla="*/ 63 h 67"/>
              <a:gd name="T44" fmla="*/ 39 w 64"/>
              <a:gd name="T45" fmla="*/ 67 h 67"/>
              <a:gd name="T46" fmla="*/ 43 w 64"/>
              <a:gd name="T47" fmla="*/ 67 h 67"/>
              <a:gd name="T48" fmla="*/ 47 w 64"/>
              <a:gd name="T49" fmla="*/ 63 h 67"/>
              <a:gd name="T50" fmla="*/ 47 w 64"/>
              <a:gd name="T51" fmla="*/ 36 h 67"/>
              <a:gd name="T52" fmla="*/ 43 w 64"/>
              <a:gd name="T53" fmla="*/ 32 h 67"/>
              <a:gd name="T54" fmla="*/ 60 w 64"/>
              <a:gd name="T55" fmla="*/ 18 h 67"/>
              <a:gd name="T56" fmla="*/ 56 w 64"/>
              <a:gd name="T57" fmla="*/ 18 h 67"/>
              <a:gd name="T58" fmla="*/ 52 w 64"/>
              <a:gd name="T59" fmla="*/ 22 h 67"/>
              <a:gd name="T60" fmla="*/ 52 w 64"/>
              <a:gd name="T61" fmla="*/ 63 h 67"/>
              <a:gd name="T62" fmla="*/ 56 w 64"/>
              <a:gd name="T63" fmla="*/ 67 h 67"/>
              <a:gd name="T64" fmla="*/ 60 w 64"/>
              <a:gd name="T65" fmla="*/ 67 h 67"/>
              <a:gd name="T66" fmla="*/ 64 w 64"/>
              <a:gd name="T67" fmla="*/ 63 h 67"/>
              <a:gd name="T68" fmla="*/ 64 w 64"/>
              <a:gd name="T69" fmla="*/ 22 h 67"/>
              <a:gd name="T70" fmla="*/ 60 w 64"/>
              <a:gd name="T71" fmla="*/ 18 h 67"/>
              <a:gd name="T72" fmla="*/ 21 w 64"/>
              <a:gd name="T73" fmla="*/ 13 h 67"/>
              <a:gd name="T74" fmla="*/ 41 w 64"/>
              <a:gd name="T75" fmla="*/ 27 h 67"/>
              <a:gd name="T76" fmla="*/ 58 w 64"/>
              <a:gd name="T77" fmla="*/ 5 h 67"/>
              <a:gd name="T78" fmla="*/ 60 w 64"/>
              <a:gd name="T79" fmla="*/ 6 h 67"/>
              <a:gd name="T80" fmla="*/ 60 w 64"/>
              <a:gd name="T81" fmla="*/ 0 h 67"/>
              <a:gd name="T82" fmla="*/ 55 w 64"/>
              <a:gd name="T83" fmla="*/ 3 h 67"/>
              <a:gd name="T84" fmla="*/ 56 w 64"/>
              <a:gd name="T85" fmla="*/ 4 h 67"/>
              <a:gd name="T86" fmla="*/ 40 w 64"/>
              <a:gd name="T87" fmla="*/ 23 h 67"/>
              <a:gd name="T88" fmla="*/ 21 w 64"/>
              <a:gd name="T89" fmla="*/ 10 h 67"/>
              <a:gd name="T90" fmla="*/ 0 w 64"/>
              <a:gd name="T91" fmla="*/ 29 h 67"/>
              <a:gd name="T92" fmla="*/ 2 w 64"/>
              <a:gd name="T93" fmla="*/ 31 h 67"/>
              <a:gd name="T94" fmla="*/ 21 w 64"/>
              <a:gd name="T95" fmla="*/ 13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64" h="67">
                <a:moveTo>
                  <a:pt x="13" y="45"/>
                </a:moveTo>
                <a:cubicBezTo>
                  <a:pt x="13" y="63"/>
                  <a:pt x="13" y="63"/>
                  <a:pt x="13" y="63"/>
                </a:cubicBezTo>
                <a:cubicBezTo>
                  <a:pt x="13" y="65"/>
                  <a:pt x="11" y="67"/>
                  <a:pt x="9" y="67"/>
                </a:cubicBezTo>
                <a:cubicBezTo>
                  <a:pt x="5" y="67"/>
                  <a:pt x="5" y="67"/>
                  <a:pt x="5" y="67"/>
                </a:cubicBezTo>
                <a:cubicBezTo>
                  <a:pt x="3" y="67"/>
                  <a:pt x="1" y="65"/>
                  <a:pt x="1" y="63"/>
                </a:cubicBezTo>
                <a:cubicBezTo>
                  <a:pt x="1" y="45"/>
                  <a:pt x="1" y="45"/>
                  <a:pt x="1" y="45"/>
                </a:cubicBezTo>
                <a:cubicBezTo>
                  <a:pt x="1" y="43"/>
                  <a:pt x="3" y="41"/>
                  <a:pt x="5" y="41"/>
                </a:cubicBezTo>
                <a:cubicBezTo>
                  <a:pt x="9" y="41"/>
                  <a:pt x="9" y="41"/>
                  <a:pt x="9" y="41"/>
                </a:cubicBezTo>
                <a:cubicBezTo>
                  <a:pt x="11" y="41"/>
                  <a:pt x="13" y="43"/>
                  <a:pt x="13" y="45"/>
                </a:cubicBezTo>
                <a:close/>
                <a:moveTo>
                  <a:pt x="26" y="26"/>
                </a:moveTo>
                <a:cubicBezTo>
                  <a:pt x="22" y="26"/>
                  <a:pt x="22" y="26"/>
                  <a:pt x="22" y="26"/>
                </a:cubicBezTo>
                <a:cubicBezTo>
                  <a:pt x="20" y="26"/>
                  <a:pt x="18" y="28"/>
                  <a:pt x="18" y="30"/>
                </a:cubicBezTo>
                <a:cubicBezTo>
                  <a:pt x="18" y="63"/>
                  <a:pt x="18" y="63"/>
                  <a:pt x="18" y="63"/>
                </a:cubicBezTo>
                <a:cubicBezTo>
                  <a:pt x="18" y="65"/>
                  <a:pt x="20" y="67"/>
                  <a:pt x="22" y="67"/>
                </a:cubicBezTo>
                <a:cubicBezTo>
                  <a:pt x="26" y="67"/>
                  <a:pt x="26" y="67"/>
                  <a:pt x="26" y="67"/>
                </a:cubicBezTo>
                <a:cubicBezTo>
                  <a:pt x="28" y="67"/>
                  <a:pt x="30" y="65"/>
                  <a:pt x="30" y="63"/>
                </a:cubicBezTo>
                <a:cubicBezTo>
                  <a:pt x="30" y="30"/>
                  <a:pt x="30" y="30"/>
                  <a:pt x="30" y="30"/>
                </a:cubicBezTo>
                <a:cubicBezTo>
                  <a:pt x="30" y="28"/>
                  <a:pt x="28" y="26"/>
                  <a:pt x="26" y="26"/>
                </a:cubicBezTo>
                <a:close/>
                <a:moveTo>
                  <a:pt x="43" y="32"/>
                </a:moveTo>
                <a:cubicBezTo>
                  <a:pt x="39" y="32"/>
                  <a:pt x="39" y="32"/>
                  <a:pt x="39" y="32"/>
                </a:cubicBezTo>
                <a:cubicBezTo>
                  <a:pt x="37" y="32"/>
                  <a:pt x="35" y="34"/>
                  <a:pt x="35" y="36"/>
                </a:cubicBezTo>
                <a:cubicBezTo>
                  <a:pt x="35" y="63"/>
                  <a:pt x="35" y="63"/>
                  <a:pt x="35" y="63"/>
                </a:cubicBezTo>
                <a:cubicBezTo>
                  <a:pt x="35" y="65"/>
                  <a:pt x="37" y="67"/>
                  <a:pt x="39" y="67"/>
                </a:cubicBezTo>
                <a:cubicBezTo>
                  <a:pt x="43" y="67"/>
                  <a:pt x="43" y="67"/>
                  <a:pt x="43" y="67"/>
                </a:cubicBezTo>
                <a:cubicBezTo>
                  <a:pt x="45" y="67"/>
                  <a:pt x="47" y="65"/>
                  <a:pt x="47" y="63"/>
                </a:cubicBezTo>
                <a:cubicBezTo>
                  <a:pt x="47" y="36"/>
                  <a:pt x="47" y="36"/>
                  <a:pt x="47" y="36"/>
                </a:cubicBezTo>
                <a:cubicBezTo>
                  <a:pt x="47" y="34"/>
                  <a:pt x="45" y="32"/>
                  <a:pt x="43" y="32"/>
                </a:cubicBezTo>
                <a:close/>
                <a:moveTo>
                  <a:pt x="60" y="18"/>
                </a:moveTo>
                <a:cubicBezTo>
                  <a:pt x="56" y="18"/>
                  <a:pt x="56" y="18"/>
                  <a:pt x="56" y="18"/>
                </a:cubicBezTo>
                <a:cubicBezTo>
                  <a:pt x="54" y="18"/>
                  <a:pt x="52" y="20"/>
                  <a:pt x="52" y="22"/>
                </a:cubicBezTo>
                <a:cubicBezTo>
                  <a:pt x="52" y="63"/>
                  <a:pt x="52" y="63"/>
                  <a:pt x="52" y="63"/>
                </a:cubicBezTo>
                <a:cubicBezTo>
                  <a:pt x="52" y="65"/>
                  <a:pt x="54" y="67"/>
                  <a:pt x="56" y="67"/>
                </a:cubicBezTo>
                <a:cubicBezTo>
                  <a:pt x="60" y="67"/>
                  <a:pt x="60" y="67"/>
                  <a:pt x="60" y="67"/>
                </a:cubicBezTo>
                <a:cubicBezTo>
                  <a:pt x="62" y="67"/>
                  <a:pt x="64" y="65"/>
                  <a:pt x="64" y="63"/>
                </a:cubicBezTo>
                <a:cubicBezTo>
                  <a:pt x="64" y="22"/>
                  <a:pt x="64" y="22"/>
                  <a:pt x="64" y="22"/>
                </a:cubicBezTo>
                <a:cubicBezTo>
                  <a:pt x="64" y="20"/>
                  <a:pt x="62" y="18"/>
                  <a:pt x="60" y="18"/>
                </a:cubicBezTo>
                <a:close/>
                <a:moveTo>
                  <a:pt x="21" y="13"/>
                </a:moveTo>
                <a:cubicBezTo>
                  <a:pt x="41" y="27"/>
                  <a:pt x="41" y="27"/>
                  <a:pt x="41" y="27"/>
                </a:cubicBezTo>
                <a:cubicBezTo>
                  <a:pt x="58" y="5"/>
                  <a:pt x="58" y="5"/>
                  <a:pt x="58" y="5"/>
                </a:cubicBezTo>
                <a:cubicBezTo>
                  <a:pt x="60" y="6"/>
                  <a:pt x="60" y="6"/>
                  <a:pt x="60" y="6"/>
                </a:cubicBezTo>
                <a:cubicBezTo>
                  <a:pt x="60" y="0"/>
                  <a:pt x="60" y="0"/>
                  <a:pt x="60" y="0"/>
                </a:cubicBezTo>
                <a:cubicBezTo>
                  <a:pt x="55" y="3"/>
                  <a:pt x="55" y="3"/>
                  <a:pt x="55" y="3"/>
                </a:cubicBezTo>
                <a:cubicBezTo>
                  <a:pt x="56" y="4"/>
                  <a:pt x="56" y="4"/>
                  <a:pt x="56" y="4"/>
                </a:cubicBezTo>
                <a:cubicBezTo>
                  <a:pt x="40" y="23"/>
                  <a:pt x="40" y="23"/>
                  <a:pt x="40" y="23"/>
                </a:cubicBezTo>
                <a:cubicBezTo>
                  <a:pt x="21" y="10"/>
                  <a:pt x="21" y="10"/>
                  <a:pt x="21" y="10"/>
                </a:cubicBezTo>
                <a:cubicBezTo>
                  <a:pt x="0" y="29"/>
                  <a:pt x="0" y="29"/>
                  <a:pt x="0" y="29"/>
                </a:cubicBezTo>
                <a:cubicBezTo>
                  <a:pt x="2" y="31"/>
                  <a:pt x="2" y="31"/>
                  <a:pt x="2" y="31"/>
                </a:cubicBezTo>
                <a:lnTo>
                  <a:pt x="21" y="13"/>
                </a:lnTo>
                <a:close/>
              </a:path>
            </a:pathLst>
          </a:custGeom>
          <a:solidFill>
            <a:srgbClr val="CDCD0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defTabSz="2657877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016">
              <a:solidFill>
                <a:schemeClr val="tx2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17" name="ZoneTexte 316">
            <a:extLst>
              <a:ext uri="{FF2B5EF4-FFF2-40B4-BE49-F238E27FC236}">
                <a16:creationId xmlns:a16="http://schemas.microsoft.com/office/drawing/2014/main" id="{1640EDCA-F266-42A7-9E5D-C8F3879633DE}"/>
              </a:ext>
            </a:extLst>
          </p:cNvPr>
          <p:cNvSpPr txBox="1"/>
          <p:nvPr/>
        </p:nvSpPr>
        <p:spPr>
          <a:xfrm>
            <a:off x="3879493" y="3036759"/>
            <a:ext cx="614060" cy="3774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2043247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fr-FR" sz="766" b="1" kern="0" dirty="0">
                <a:solidFill>
                  <a:schemeClr val="tx2"/>
                </a:solidFill>
                <a:latin typeface="Calibri"/>
              </a:rPr>
              <a:t>PRODUCT BACKLOG (EPIC)</a:t>
            </a:r>
          </a:p>
        </p:txBody>
      </p:sp>
      <p:sp>
        <p:nvSpPr>
          <p:cNvPr id="318" name="ZoneTexte 317">
            <a:extLst>
              <a:ext uri="{FF2B5EF4-FFF2-40B4-BE49-F238E27FC236}">
                <a16:creationId xmlns:a16="http://schemas.microsoft.com/office/drawing/2014/main" id="{7BCBE4A9-E2F4-4B90-92E3-50D32F08E27F}"/>
              </a:ext>
            </a:extLst>
          </p:cNvPr>
          <p:cNvSpPr txBox="1"/>
          <p:nvPr/>
        </p:nvSpPr>
        <p:spPr>
          <a:xfrm>
            <a:off x="2749794" y="4738284"/>
            <a:ext cx="899756" cy="188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2043247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fr-FR" sz="766" b="1" kern="0" dirty="0">
                <a:solidFill>
                  <a:schemeClr val="tx2"/>
                </a:solidFill>
                <a:latin typeface="Calibri"/>
              </a:rPr>
              <a:t>MVP SCOPING</a:t>
            </a:r>
          </a:p>
        </p:txBody>
      </p:sp>
      <p:sp>
        <p:nvSpPr>
          <p:cNvPr id="319" name="Ellipse 318">
            <a:extLst>
              <a:ext uri="{FF2B5EF4-FFF2-40B4-BE49-F238E27FC236}">
                <a16:creationId xmlns:a16="http://schemas.microsoft.com/office/drawing/2014/main" id="{983F1C1E-5D79-47FD-93C8-00BD4C122425}"/>
              </a:ext>
            </a:extLst>
          </p:cNvPr>
          <p:cNvSpPr/>
          <p:nvPr/>
        </p:nvSpPr>
        <p:spPr>
          <a:xfrm>
            <a:off x="1976071" y="4421842"/>
            <a:ext cx="252002" cy="252002"/>
          </a:xfrm>
          <a:prstGeom prst="ellipse">
            <a:avLst/>
          </a:prstGeom>
          <a:solidFill>
            <a:srgbClr val="CDCD0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defTabSz="26578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fr-FR" sz="1016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Kit</a:t>
            </a:r>
          </a:p>
        </p:txBody>
      </p:sp>
      <p:sp>
        <p:nvSpPr>
          <p:cNvPr id="320" name="Organigramme : Décision 319">
            <a:extLst>
              <a:ext uri="{FF2B5EF4-FFF2-40B4-BE49-F238E27FC236}">
                <a16:creationId xmlns:a16="http://schemas.microsoft.com/office/drawing/2014/main" id="{A0BCCD58-9AB0-4C5F-A85C-09C7C8472199}"/>
              </a:ext>
            </a:extLst>
          </p:cNvPr>
          <p:cNvSpPr/>
          <p:nvPr/>
        </p:nvSpPr>
        <p:spPr>
          <a:xfrm>
            <a:off x="2228071" y="3904674"/>
            <a:ext cx="252002" cy="252002"/>
          </a:xfrm>
          <a:prstGeom prst="flowChartDecision">
            <a:avLst/>
          </a:prstGeom>
          <a:solidFill>
            <a:schemeClr val="bg1"/>
          </a:solidFill>
          <a:ln w="44450">
            <a:solidFill>
              <a:srgbClr val="CDCD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2657877" eaLnBrk="1" fontAlgn="auto" hangingPunct="1">
              <a:spcBef>
                <a:spcPts val="0"/>
              </a:spcBef>
              <a:spcAft>
                <a:spcPts val="0"/>
              </a:spcAft>
            </a:pPr>
            <a:endParaRPr lang="fr-FR" sz="3819">
              <a:solidFill>
                <a:schemeClr val="tx2"/>
              </a:solidFill>
            </a:endParaRPr>
          </a:p>
        </p:txBody>
      </p:sp>
      <p:sp>
        <p:nvSpPr>
          <p:cNvPr id="321" name="ZoneTexte 320">
            <a:extLst>
              <a:ext uri="{FF2B5EF4-FFF2-40B4-BE49-F238E27FC236}">
                <a16:creationId xmlns:a16="http://schemas.microsoft.com/office/drawing/2014/main" id="{B2CB534F-3CC0-42CC-A4FE-F85C2E5A4703}"/>
              </a:ext>
            </a:extLst>
          </p:cNvPr>
          <p:cNvSpPr txBox="1"/>
          <p:nvPr/>
        </p:nvSpPr>
        <p:spPr>
          <a:xfrm>
            <a:off x="3683508" y="4069857"/>
            <a:ext cx="899756" cy="28321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2043247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fr-FR" sz="766" b="1" kern="0" dirty="0">
                <a:solidFill>
                  <a:schemeClr val="tx2"/>
                </a:solidFill>
                <a:latin typeface="Calibri"/>
              </a:rPr>
              <a:t>HYPOTHESYS (TEST CARD)</a:t>
            </a:r>
          </a:p>
        </p:txBody>
      </p:sp>
      <p:sp>
        <p:nvSpPr>
          <p:cNvPr id="322" name="ZoneTexte 321">
            <a:extLst>
              <a:ext uri="{FF2B5EF4-FFF2-40B4-BE49-F238E27FC236}">
                <a16:creationId xmlns:a16="http://schemas.microsoft.com/office/drawing/2014/main" id="{6740856C-5C30-489F-B408-08FA9018AA3B}"/>
              </a:ext>
            </a:extLst>
          </p:cNvPr>
          <p:cNvSpPr txBox="1"/>
          <p:nvPr/>
        </p:nvSpPr>
        <p:spPr>
          <a:xfrm>
            <a:off x="2392323" y="3859532"/>
            <a:ext cx="888712" cy="3465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2043247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001" b="1" kern="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IMPACT</a:t>
            </a:r>
          </a:p>
          <a:p>
            <a:pPr algn="ctr" defTabSz="2043247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001" b="1" kern="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MAPPING</a:t>
            </a:r>
          </a:p>
        </p:txBody>
      </p:sp>
      <p:sp>
        <p:nvSpPr>
          <p:cNvPr id="323" name="Ellipse 322">
            <a:extLst>
              <a:ext uri="{FF2B5EF4-FFF2-40B4-BE49-F238E27FC236}">
                <a16:creationId xmlns:a16="http://schemas.microsoft.com/office/drawing/2014/main" id="{A9D8990E-D542-4451-A755-4CD5F947A8F4}"/>
              </a:ext>
            </a:extLst>
          </p:cNvPr>
          <p:cNvSpPr/>
          <p:nvPr/>
        </p:nvSpPr>
        <p:spPr>
          <a:xfrm>
            <a:off x="1111440" y="3210864"/>
            <a:ext cx="252002" cy="252002"/>
          </a:xfrm>
          <a:prstGeom prst="ellipse">
            <a:avLst/>
          </a:prstGeom>
          <a:solidFill>
            <a:srgbClr val="CDCD0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defTabSz="26578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fr-FR" sz="1016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Kit</a:t>
            </a:r>
          </a:p>
        </p:txBody>
      </p:sp>
      <p:sp>
        <p:nvSpPr>
          <p:cNvPr id="324" name="ZoneTexte 323">
            <a:extLst>
              <a:ext uri="{FF2B5EF4-FFF2-40B4-BE49-F238E27FC236}">
                <a16:creationId xmlns:a16="http://schemas.microsoft.com/office/drawing/2014/main" id="{0F66776B-EE9D-4002-86EB-673F1752E7EC}"/>
              </a:ext>
            </a:extLst>
          </p:cNvPr>
          <p:cNvSpPr txBox="1"/>
          <p:nvPr/>
        </p:nvSpPr>
        <p:spPr>
          <a:xfrm>
            <a:off x="1367552" y="3123228"/>
            <a:ext cx="923546" cy="3774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2043247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fr-FR" sz="766" b="1" kern="0" dirty="0">
                <a:solidFill>
                  <a:schemeClr val="tx2"/>
                </a:solidFill>
                <a:latin typeface="Calibri"/>
              </a:rPr>
              <a:t>SEARCH</a:t>
            </a:r>
          </a:p>
          <a:p>
            <a:pPr defTabSz="2043247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fr-FR" sz="766" b="1" kern="0" dirty="0">
                <a:solidFill>
                  <a:schemeClr val="tx2"/>
                </a:solidFill>
                <a:latin typeface="Calibri"/>
              </a:rPr>
              <a:t>FOR KNOWLEDGE (6 HATS)</a:t>
            </a:r>
          </a:p>
        </p:txBody>
      </p:sp>
      <p:sp>
        <p:nvSpPr>
          <p:cNvPr id="325" name="Organigramme : Décision 324">
            <a:extLst>
              <a:ext uri="{FF2B5EF4-FFF2-40B4-BE49-F238E27FC236}">
                <a16:creationId xmlns:a16="http://schemas.microsoft.com/office/drawing/2014/main" id="{6475615B-43D0-4BE9-8005-BC1BBAD067A9}"/>
              </a:ext>
            </a:extLst>
          </p:cNvPr>
          <p:cNvSpPr/>
          <p:nvPr/>
        </p:nvSpPr>
        <p:spPr>
          <a:xfrm>
            <a:off x="2756967" y="3294433"/>
            <a:ext cx="324001" cy="324001"/>
          </a:xfrm>
          <a:prstGeom prst="flowChartDecision">
            <a:avLst/>
          </a:prstGeom>
          <a:solidFill>
            <a:schemeClr val="bg1"/>
          </a:solidFill>
          <a:ln w="53975">
            <a:solidFill>
              <a:srgbClr val="CDCD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2657877" eaLnBrk="1" fontAlgn="auto" hangingPunct="1">
              <a:spcBef>
                <a:spcPts val="0"/>
              </a:spcBef>
              <a:spcAft>
                <a:spcPts val="0"/>
              </a:spcAft>
            </a:pPr>
            <a:endParaRPr lang="fr-FR" sz="3819">
              <a:solidFill>
                <a:schemeClr val="tx2"/>
              </a:solidFill>
            </a:endParaRPr>
          </a:p>
        </p:txBody>
      </p:sp>
      <p:sp>
        <p:nvSpPr>
          <p:cNvPr id="326" name="ZoneTexte 325">
            <a:extLst>
              <a:ext uri="{FF2B5EF4-FFF2-40B4-BE49-F238E27FC236}">
                <a16:creationId xmlns:a16="http://schemas.microsoft.com/office/drawing/2014/main" id="{2D1E0EEA-3BA9-497A-A130-F26B01119114}"/>
              </a:ext>
            </a:extLst>
          </p:cNvPr>
          <p:cNvSpPr txBox="1"/>
          <p:nvPr/>
        </p:nvSpPr>
        <p:spPr>
          <a:xfrm>
            <a:off x="2995723" y="3297945"/>
            <a:ext cx="794469" cy="3465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2043247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001" b="1" kern="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VALUE</a:t>
            </a:r>
          </a:p>
          <a:p>
            <a:pPr algn="ctr" defTabSz="2043247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001" b="1" kern="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EVENT</a:t>
            </a:r>
          </a:p>
        </p:txBody>
      </p:sp>
      <p:sp>
        <p:nvSpPr>
          <p:cNvPr id="327" name="iCon 3">
            <a:extLst>
              <a:ext uri="{FF2B5EF4-FFF2-40B4-BE49-F238E27FC236}">
                <a16:creationId xmlns:a16="http://schemas.microsoft.com/office/drawing/2014/main" id="{7ED2BAD5-614C-4249-833A-8D9D6F94D2E0}"/>
              </a:ext>
            </a:extLst>
          </p:cNvPr>
          <p:cNvSpPr>
            <a:spLocks noEditPoints="1"/>
          </p:cNvSpPr>
          <p:nvPr/>
        </p:nvSpPr>
        <p:spPr bwMode="auto">
          <a:xfrm>
            <a:off x="2412635" y="1933418"/>
            <a:ext cx="271403" cy="263457"/>
          </a:xfrm>
          <a:custGeom>
            <a:avLst/>
            <a:gdLst>
              <a:gd name="T0" fmla="*/ 17 w 71"/>
              <a:gd name="T1" fmla="*/ 45 h 67"/>
              <a:gd name="T2" fmla="*/ 29 w 71"/>
              <a:gd name="T3" fmla="*/ 32 h 67"/>
              <a:gd name="T4" fmla="*/ 30 w 71"/>
              <a:gd name="T5" fmla="*/ 30 h 67"/>
              <a:gd name="T6" fmla="*/ 29 w 71"/>
              <a:gd name="T7" fmla="*/ 25 h 67"/>
              <a:gd name="T8" fmla="*/ 27 w 71"/>
              <a:gd name="T9" fmla="*/ 20 h 67"/>
              <a:gd name="T10" fmla="*/ 28 w 71"/>
              <a:gd name="T11" fmla="*/ 15 h 67"/>
              <a:gd name="T12" fmla="*/ 34 w 71"/>
              <a:gd name="T13" fmla="*/ 12 h 67"/>
              <a:gd name="T14" fmla="*/ 39 w 71"/>
              <a:gd name="T15" fmla="*/ 14 h 67"/>
              <a:gd name="T16" fmla="*/ 40 w 71"/>
              <a:gd name="T17" fmla="*/ 16 h 67"/>
              <a:gd name="T18" fmla="*/ 40 w 71"/>
              <a:gd name="T19" fmla="*/ 20 h 67"/>
              <a:gd name="T20" fmla="*/ 40 w 71"/>
              <a:gd name="T21" fmla="*/ 24 h 67"/>
              <a:gd name="T22" fmla="*/ 37 w 71"/>
              <a:gd name="T23" fmla="*/ 29 h 67"/>
              <a:gd name="T24" fmla="*/ 38 w 71"/>
              <a:gd name="T25" fmla="*/ 31 h 67"/>
              <a:gd name="T26" fmla="*/ 48 w 71"/>
              <a:gd name="T27" fmla="*/ 35 h 67"/>
              <a:gd name="T28" fmla="*/ 28 w 71"/>
              <a:gd name="T29" fmla="*/ 31 h 67"/>
              <a:gd name="T30" fmla="*/ 22 w 71"/>
              <a:gd name="T31" fmla="*/ 29 h 67"/>
              <a:gd name="T32" fmla="*/ 26 w 71"/>
              <a:gd name="T33" fmla="*/ 24 h 67"/>
              <a:gd name="T34" fmla="*/ 26 w 71"/>
              <a:gd name="T35" fmla="*/ 18 h 67"/>
              <a:gd name="T36" fmla="*/ 19 w 71"/>
              <a:gd name="T37" fmla="*/ 13 h 67"/>
              <a:gd name="T38" fmla="*/ 17 w 71"/>
              <a:gd name="T39" fmla="*/ 28 h 67"/>
              <a:gd name="T40" fmla="*/ 16 w 71"/>
              <a:gd name="T41" fmla="*/ 29 h 67"/>
              <a:gd name="T42" fmla="*/ 15 w 71"/>
              <a:gd name="T43" fmla="*/ 45 h 67"/>
              <a:gd name="T44" fmla="*/ 52 w 71"/>
              <a:gd name="T45" fmla="*/ 30 h 67"/>
              <a:gd name="T46" fmla="*/ 51 w 71"/>
              <a:gd name="T47" fmla="*/ 28 h 67"/>
              <a:gd name="T48" fmla="*/ 53 w 71"/>
              <a:gd name="T49" fmla="*/ 23 h 67"/>
              <a:gd name="T50" fmla="*/ 54 w 71"/>
              <a:gd name="T51" fmla="*/ 19 h 67"/>
              <a:gd name="T52" fmla="*/ 48 w 71"/>
              <a:gd name="T53" fmla="*/ 12 h 67"/>
              <a:gd name="T54" fmla="*/ 48 w 71"/>
              <a:gd name="T55" fmla="*/ 12 h 67"/>
              <a:gd name="T56" fmla="*/ 43 w 71"/>
              <a:gd name="T57" fmla="*/ 15 h 67"/>
              <a:gd name="T58" fmla="*/ 42 w 71"/>
              <a:gd name="T59" fmla="*/ 18 h 67"/>
              <a:gd name="T60" fmla="*/ 42 w 71"/>
              <a:gd name="T61" fmla="*/ 19 h 67"/>
              <a:gd name="T62" fmla="*/ 44 w 71"/>
              <a:gd name="T63" fmla="*/ 26 h 67"/>
              <a:gd name="T64" fmla="*/ 44 w 71"/>
              <a:gd name="T65" fmla="*/ 29 h 67"/>
              <a:gd name="T66" fmla="*/ 40 w 71"/>
              <a:gd name="T67" fmla="*/ 31 h 67"/>
              <a:gd name="T68" fmla="*/ 53 w 71"/>
              <a:gd name="T69" fmla="*/ 44 h 67"/>
              <a:gd name="T70" fmla="*/ 60 w 71"/>
              <a:gd name="T71" fmla="*/ 32 h 67"/>
              <a:gd name="T72" fmla="*/ 71 w 71"/>
              <a:gd name="T73" fmla="*/ 51 h 67"/>
              <a:gd name="T74" fmla="*/ 7 w 71"/>
              <a:gd name="T75" fmla="*/ 67 h 67"/>
              <a:gd name="T76" fmla="*/ 5 w 71"/>
              <a:gd name="T77" fmla="*/ 65 h 67"/>
              <a:gd name="T78" fmla="*/ 0 w 71"/>
              <a:gd name="T79" fmla="*/ 51 h 67"/>
              <a:gd name="T80" fmla="*/ 66 w 71"/>
              <a:gd name="T81" fmla="*/ 0 h 67"/>
              <a:gd name="T82" fmla="*/ 66 w 71"/>
              <a:gd name="T83" fmla="*/ 3 h 67"/>
              <a:gd name="T84" fmla="*/ 3 w 71"/>
              <a:gd name="T85" fmla="*/ 51 h 67"/>
              <a:gd name="T86" fmla="*/ 12 w 71"/>
              <a:gd name="T87" fmla="*/ 54 h 67"/>
              <a:gd name="T88" fmla="*/ 18 w 71"/>
              <a:gd name="T89" fmla="*/ 53 h 67"/>
              <a:gd name="T90" fmla="*/ 68 w 71"/>
              <a:gd name="T91" fmla="*/ 51 h 67"/>
              <a:gd name="T92" fmla="*/ 6 w 71"/>
              <a:gd name="T93" fmla="*/ 16 h 67"/>
              <a:gd name="T94" fmla="*/ 18 w 71"/>
              <a:gd name="T95" fmla="*/ 5 h 67"/>
              <a:gd name="T96" fmla="*/ 4 w 71"/>
              <a:gd name="T97" fmla="*/ 5 h 67"/>
              <a:gd name="T98" fmla="*/ 5 w 71"/>
              <a:gd name="T99" fmla="*/ 17 h 67"/>
              <a:gd name="T100" fmla="*/ 4 w 71"/>
              <a:gd name="T101" fmla="*/ 25 h 67"/>
              <a:gd name="T102" fmla="*/ 6 w 71"/>
              <a:gd name="T103" fmla="*/ 20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71" h="67">
                <a:moveTo>
                  <a:pt x="48" y="35"/>
                </a:moveTo>
                <a:cubicBezTo>
                  <a:pt x="48" y="35"/>
                  <a:pt x="51" y="45"/>
                  <a:pt x="51" y="45"/>
                </a:cubicBezTo>
                <a:cubicBezTo>
                  <a:pt x="17" y="45"/>
                  <a:pt x="17" y="45"/>
                  <a:pt x="17" y="45"/>
                </a:cubicBezTo>
                <a:cubicBezTo>
                  <a:pt x="17" y="45"/>
                  <a:pt x="19" y="35"/>
                  <a:pt x="20" y="35"/>
                </a:cubicBezTo>
                <a:cubicBezTo>
                  <a:pt x="21" y="35"/>
                  <a:pt x="27" y="33"/>
                  <a:pt x="29" y="32"/>
                </a:cubicBezTo>
                <a:cubicBezTo>
                  <a:pt x="29" y="32"/>
                  <a:pt x="29" y="32"/>
                  <a:pt x="29" y="32"/>
                </a:cubicBezTo>
                <a:cubicBezTo>
                  <a:pt x="30" y="31"/>
                  <a:pt x="30" y="31"/>
                  <a:pt x="30" y="31"/>
                </a:cubicBezTo>
                <a:cubicBezTo>
                  <a:pt x="30" y="31"/>
                  <a:pt x="30" y="31"/>
                  <a:pt x="30" y="31"/>
                </a:cubicBezTo>
                <a:cubicBezTo>
                  <a:pt x="30" y="31"/>
                  <a:pt x="30" y="31"/>
                  <a:pt x="30" y="30"/>
                </a:cubicBezTo>
                <a:cubicBezTo>
                  <a:pt x="30" y="30"/>
                  <a:pt x="31" y="29"/>
                  <a:pt x="31" y="29"/>
                </a:cubicBezTo>
                <a:cubicBezTo>
                  <a:pt x="31" y="29"/>
                  <a:pt x="29" y="27"/>
                  <a:pt x="29" y="25"/>
                </a:cubicBezTo>
                <a:cubicBezTo>
                  <a:pt x="29" y="25"/>
                  <a:pt x="29" y="25"/>
                  <a:pt x="29" y="25"/>
                </a:cubicBezTo>
                <a:cubicBezTo>
                  <a:pt x="29" y="25"/>
                  <a:pt x="28" y="24"/>
                  <a:pt x="28" y="24"/>
                </a:cubicBezTo>
                <a:cubicBezTo>
                  <a:pt x="27" y="24"/>
                  <a:pt x="27" y="23"/>
                  <a:pt x="27" y="23"/>
                </a:cubicBezTo>
                <a:cubicBezTo>
                  <a:pt x="27" y="22"/>
                  <a:pt x="26" y="21"/>
                  <a:pt x="27" y="20"/>
                </a:cubicBezTo>
                <a:cubicBezTo>
                  <a:pt x="27" y="20"/>
                  <a:pt x="28" y="20"/>
                  <a:pt x="28" y="20"/>
                </a:cubicBezTo>
                <a:cubicBezTo>
                  <a:pt x="28" y="20"/>
                  <a:pt x="28" y="19"/>
                  <a:pt x="28" y="18"/>
                </a:cubicBezTo>
                <a:cubicBezTo>
                  <a:pt x="27" y="16"/>
                  <a:pt x="28" y="16"/>
                  <a:pt x="28" y="15"/>
                </a:cubicBezTo>
                <a:cubicBezTo>
                  <a:pt x="29" y="14"/>
                  <a:pt x="30" y="14"/>
                  <a:pt x="30" y="14"/>
                </a:cubicBezTo>
                <a:cubicBezTo>
                  <a:pt x="30" y="14"/>
                  <a:pt x="31" y="14"/>
                  <a:pt x="31" y="13"/>
                </a:cubicBezTo>
                <a:cubicBezTo>
                  <a:pt x="32" y="13"/>
                  <a:pt x="33" y="12"/>
                  <a:pt x="34" y="12"/>
                </a:cubicBezTo>
                <a:cubicBezTo>
                  <a:pt x="39" y="12"/>
                  <a:pt x="41" y="15"/>
                  <a:pt x="41" y="15"/>
                </a:cubicBezTo>
                <a:cubicBezTo>
                  <a:pt x="41" y="15"/>
                  <a:pt x="40" y="15"/>
                  <a:pt x="40" y="14"/>
                </a:cubicBezTo>
                <a:cubicBezTo>
                  <a:pt x="39" y="14"/>
                  <a:pt x="39" y="14"/>
                  <a:pt x="39" y="14"/>
                </a:cubicBezTo>
                <a:cubicBezTo>
                  <a:pt x="39" y="14"/>
                  <a:pt x="40" y="14"/>
                  <a:pt x="40" y="15"/>
                </a:cubicBezTo>
                <a:cubicBezTo>
                  <a:pt x="41" y="16"/>
                  <a:pt x="41" y="16"/>
                  <a:pt x="41" y="16"/>
                </a:cubicBezTo>
                <a:cubicBezTo>
                  <a:pt x="41" y="16"/>
                  <a:pt x="41" y="16"/>
                  <a:pt x="40" y="16"/>
                </a:cubicBezTo>
                <a:cubicBezTo>
                  <a:pt x="40" y="16"/>
                  <a:pt x="40" y="16"/>
                  <a:pt x="40" y="16"/>
                </a:cubicBezTo>
                <a:cubicBezTo>
                  <a:pt x="40" y="16"/>
                  <a:pt x="40" y="17"/>
                  <a:pt x="40" y="18"/>
                </a:cubicBezTo>
                <a:cubicBezTo>
                  <a:pt x="40" y="19"/>
                  <a:pt x="40" y="20"/>
                  <a:pt x="40" y="20"/>
                </a:cubicBezTo>
                <a:cubicBezTo>
                  <a:pt x="40" y="20"/>
                  <a:pt x="41" y="20"/>
                  <a:pt x="41" y="20"/>
                </a:cubicBezTo>
                <a:cubicBezTo>
                  <a:pt x="42" y="21"/>
                  <a:pt x="41" y="22"/>
                  <a:pt x="41" y="23"/>
                </a:cubicBezTo>
                <a:cubicBezTo>
                  <a:pt x="41" y="23"/>
                  <a:pt x="41" y="24"/>
                  <a:pt x="40" y="24"/>
                </a:cubicBezTo>
                <a:cubicBezTo>
                  <a:pt x="40" y="24"/>
                  <a:pt x="39" y="25"/>
                  <a:pt x="39" y="25"/>
                </a:cubicBezTo>
                <a:cubicBezTo>
                  <a:pt x="39" y="25"/>
                  <a:pt x="39" y="25"/>
                  <a:pt x="39" y="25"/>
                </a:cubicBezTo>
                <a:cubicBezTo>
                  <a:pt x="39" y="27"/>
                  <a:pt x="37" y="29"/>
                  <a:pt x="37" y="29"/>
                </a:cubicBezTo>
                <a:cubicBezTo>
                  <a:pt x="37" y="29"/>
                  <a:pt x="37" y="30"/>
                  <a:pt x="38" y="30"/>
                </a:cubicBezTo>
                <a:cubicBezTo>
                  <a:pt x="38" y="31"/>
                  <a:pt x="38" y="31"/>
                  <a:pt x="38" y="31"/>
                </a:cubicBezTo>
                <a:cubicBezTo>
                  <a:pt x="38" y="31"/>
                  <a:pt x="38" y="31"/>
                  <a:pt x="38" y="31"/>
                </a:cubicBezTo>
                <a:cubicBezTo>
                  <a:pt x="39" y="32"/>
                  <a:pt x="39" y="32"/>
                  <a:pt x="39" y="32"/>
                </a:cubicBezTo>
                <a:cubicBezTo>
                  <a:pt x="39" y="32"/>
                  <a:pt x="39" y="32"/>
                  <a:pt x="39" y="32"/>
                </a:cubicBezTo>
                <a:cubicBezTo>
                  <a:pt x="41" y="33"/>
                  <a:pt x="47" y="35"/>
                  <a:pt x="48" y="35"/>
                </a:cubicBezTo>
                <a:close/>
                <a:moveTo>
                  <a:pt x="20" y="33"/>
                </a:moveTo>
                <a:cubicBezTo>
                  <a:pt x="20" y="33"/>
                  <a:pt x="24" y="32"/>
                  <a:pt x="28" y="31"/>
                </a:cubicBezTo>
                <a:cubicBezTo>
                  <a:pt x="28" y="31"/>
                  <a:pt x="28" y="31"/>
                  <a:pt x="28" y="31"/>
                </a:cubicBezTo>
                <a:cubicBezTo>
                  <a:pt x="26" y="30"/>
                  <a:pt x="23" y="29"/>
                  <a:pt x="23" y="29"/>
                </a:cubicBezTo>
                <a:cubicBezTo>
                  <a:pt x="23" y="29"/>
                  <a:pt x="23" y="29"/>
                  <a:pt x="23" y="29"/>
                </a:cubicBezTo>
                <a:cubicBezTo>
                  <a:pt x="23" y="29"/>
                  <a:pt x="22" y="29"/>
                  <a:pt x="22" y="29"/>
                </a:cubicBezTo>
                <a:cubicBezTo>
                  <a:pt x="22" y="29"/>
                  <a:pt x="22" y="28"/>
                  <a:pt x="22" y="28"/>
                </a:cubicBezTo>
                <a:cubicBezTo>
                  <a:pt x="24" y="28"/>
                  <a:pt x="25" y="27"/>
                  <a:pt x="25" y="27"/>
                </a:cubicBezTo>
                <a:cubicBezTo>
                  <a:pt x="25" y="27"/>
                  <a:pt x="25" y="26"/>
                  <a:pt x="26" y="24"/>
                </a:cubicBezTo>
                <a:cubicBezTo>
                  <a:pt x="25" y="24"/>
                  <a:pt x="25" y="24"/>
                  <a:pt x="25" y="23"/>
                </a:cubicBezTo>
                <a:cubicBezTo>
                  <a:pt x="24" y="21"/>
                  <a:pt x="25" y="19"/>
                  <a:pt x="26" y="19"/>
                </a:cubicBezTo>
                <a:cubicBezTo>
                  <a:pt x="26" y="18"/>
                  <a:pt x="26" y="18"/>
                  <a:pt x="26" y="18"/>
                </a:cubicBezTo>
                <a:cubicBezTo>
                  <a:pt x="25" y="15"/>
                  <a:pt x="24" y="14"/>
                  <a:pt x="23" y="14"/>
                </a:cubicBezTo>
                <a:cubicBezTo>
                  <a:pt x="22" y="13"/>
                  <a:pt x="22" y="14"/>
                  <a:pt x="22" y="14"/>
                </a:cubicBezTo>
                <a:cubicBezTo>
                  <a:pt x="22" y="14"/>
                  <a:pt x="22" y="13"/>
                  <a:pt x="19" y="13"/>
                </a:cubicBezTo>
                <a:cubicBezTo>
                  <a:pt x="17" y="13"/>
                  <a:pt x="14" y="15"/>
                  <a:pt x="14" y="18"/>
                </a:cubicBezTo>
                <a:cubicBezTo>
                  <a:pt x="12" y="22"/>
                  <a:pt x="14" y="28"/>
                  <a:pt x="14" y="28"/>
                </a:cubicBezTo>
                <a:cubicBezTo>
                  <a:pt x="14" y="28"/>
                  <a:pt x="16" y="28"/>
                  <a:pt x="17" y="28"/>
                </a:cubicBezTo>
                <a:cubicBezTo>
                  <a:pt x="17" y="28"/>
                  <a:pt x="17" y="29"/>
                  <a:pt x="17" y="29"/>
                </a:cubicBezTo>
                <a:cubicBezTo>
                  <a:pt x="17" y="29"/>
                  <a:pt x="17" y="29"/>
                  <a:pt x="16" y="29"/>
                </a:cubicBezTo>
                <a:cubicBezTo>
                  <a:pt x="16" y="29"/>
                  <a:pt x="16" y="29"/>
                  <a:pt x="16" y="29"/>
                </a:cubicBezTo>
                <a:cubicBezTo>
                  <a:pt x="16" y="29"/>
                  <a:pt x="11" y="31"/>
                  <a:pt x="10" y="31"/>
                </a:cubicBezTo>
                <a:cubicBezTo>
                  <a:pt x="10" y="31"/>
                  <a:pt x="8" y="45"/>
                  <a:pt x="8" y="45"/>
                </a:cubicBezTo>
                <a:cubicBezTo>
                  <a:pt x="15" y="45"/>
                  <a:pt x="15" y="45"/>
                  <a:pt x="15" y="45"/>
                </a:cubicBezTo>
                <a:cubicBezTo>
                  <a:pt x="15" y="45"/>
                  <a:pt x="15" y="45"/>
                  <a:pt x="15" y="44"/>
                </a:cubicBezTo>
                <a:cubicBezTo>
                  <a:pt x="18" y="34"/>
                  <a:pt x="19" y="33"/>
                  <a:pt x="20" y="33"/>
                </a:cubicBezTo>
                <a:close/>
                <a:moveTo>
                  <a:pt x="52" y="30"/>
                </a:moveTo>
                <a:cubicBezTo>
                  <a:pt x="51" y="29"/>
                  <a:pt x="51" y="29"/>
                  <a:pt x="51" y="29"/>
                </a:cubicBezTo>
                <a:cubicBezTo>
                  <a:pt x="51" y="29"/>
                  <a:pt x="51" y="29"/>
                  <a:pt x="51" y="29"/>
                </a:cubicBezTo>
                <a:cubicBezTo>
                  <a:pt x="51" y="28"/>
                  <a:pt x="51" y="28"/>
                  <a:pt x="51" y="28"/>
                </a:cubicBezTo>
                <a:cubicBezTo>
                  <a:pt x="51" y="27"/>
                  <a:pt x="51" y="26"/>
                  <a:pt x="51" y="26"/>
                </a:cubicBezTo>
                <a:cubicBezTo>
                  <a:pt x="51" y="26"/>
                  <a:pt x="51" y="26"/>
                  <a:pt x="51" y="26"/>
                </a:cubicBezTo>
                <a:cubicBezTo>
                  <a:pt x="52" y="25"/>
                  <a:pt x="52" y="24"/>
                  <a:pt x="53" y="23"/>
                </a:cubicBezTo>
                <a:cubicBezTo>
                  <a:pt x="53" y="23"/>
                  <a:pt x="53" y="23"/>
                  <a:pt x="53" y="23"/>
                </a:cubicBezTo>
                <a:cubicBezTo>
                  <a:pt x="54" y="22"/>
                  <a:pt x="54" y="22"/>
                  <a:pt x="54" y="21"/>
                </a:cubicBezTo>
                <a:cubicBezTo>
                  <a:pt x="54" y="21"/>
                  <a:pt x="55" y="19"/>
                  <a:pt x="54" y="19"/>
                </a:cubicBezTo>
                <a:cubicBezTo>
                  <a:pt x="54" y="19"/>
                  <a:pt x="54" y="19"/>
                  <a:pt x="53" y="19"/>
                </a:cubicBezTo>
                <a:cubicBezTo>
                  <a:pt x="53" y="18"/>
                  <a:pt x="54" y="17"/>
                  <a:pt x="54" y="17"/>
                </a:cubicBezTo>
                <a:cubicBezTo>
                  <a:pt x="54" y="16"/>
                  <a:pt x="53" y="12"/>
                  <a:pt x="48" y="12"/>
                </a:cubicBezTo>
                <a:cubicBezTo>
                  <a:pt x="48" y="12"/>
                  <a:pt x="48" y="12"/>
                  <a:pt x="48" y="12"/>
                </a:cubicBezTo>
                <a:cubicBezTo>
                  <a:pt x="48" y="12"/>
                  <a:pt x="48" y="12"/>
                  <a:pt x="48" y="12"/>
                </a:cubicBezTo>
                <a:cubicBezTo>
                  <a:pt x="48" y="12"/>
                  <a:pt x="48" y="12"/>
                  <a:pt x="48" y="12"/>
                </a:cubicBezTo>
                <a:cubicBezTo>
                  <a:pt x="48" y="12"/>
                  <a:pt x="48" y="12"/>
                  <a:pt x="48" y="12"/>
                </a:cubicBezTo>
                <a:cubicBezTo>
                  <a:pt x="45" y="12"/>
                  <a:pt x="44" y="13"/>
                  <a:pt x="43" y="14"/>
                </a:cubicBezTo>
                <a:cubicBezTo>
                  <a:pt x="43" y="15"/>
                  <a:pt x="43" y="15"/>
                  <a:pt x="43" y="15"/>
                </a:cubicBezTo>
                <a:cubicBezTo>
                  <a:pt x="43" y="15"/>
                  <a:pt x="43" y="16"/>
                  <a:pt x="43" y="16"/>
                </a:cubicBezTo>
                <a:cubicBezTo>
                  <a:pt x="43" y="16"/>
                  <a:pt x="43" y="16"/>
                  <a:pt x="43" y="16"/>
                </a:cubicBezTo>
                <a:cubicBezTo>
                  <a:pt x="43" y="17"/>
                  <a:pt x="43" y="18"/>
                  <a:pt x="42" y="18"/>
                </a:cubicBezTo>
                <a:cubicBezTo>
                  <a:pt x="42" y="18"/>
                  <a:pt x="42" y="18"/>
                  <a:pt x="42" y="18"/>
                </a:cubicBezTo>
                <a:cubicBezTo>
                  <a:pt x="42" y="18"/>
                  <a:pt x="42" y="18"/>
                  <a:pt x="42" y="19"/>
                </a:cubicBezTo>
                <a:cubicBezTo>
                  <a:pt x="42" y="19"/>
                  <a:pt x="42" y="19"/>
                  <a:pt x="42" y="19"/>
                </a:cubicBezTo>
                <a:cubicBezTo>
                  <a:pt x="42" y="19"/>
                  <a:pt x="42" y="19"/>
                  <a:pt x="42" y="19"/>
                </a:cubicBezTo>
                <a:cubicBezTo>
                  <a:pt x="43" y="19"/>
                  <a:pt x="44" y="21"/>
                  <a:pt x="43" y="23"/>
                </a:cubicBezTo>
                <a:cubicBezTo>
                  <a:pt x="43" y="24"/>
                  <a:pt x="44" y="25"/>
                  <a:pt x="44" y="26"/>
                </a:cubicBezTo>
                <a:cubicBezTo>
                  <a:pt x="45" y="26"/>
                  <a:pt x="45" y="26"/>
                  <a:pt x="45" y="26"/>
                </a:cubicBezTo>
                <a:cubicBezTo>
                  <a:pt x="45" y="26"/>
                  <a:pt x="45" y="27"/>
                  <a:pt x="45" y="28"/>
                </a:cubicBezTo>
                <a:cubicBezTo>
                  <a:pt x="44" y="28"/>
                  <a:pt x="44" y="28"/>
                  <a:pt x="44" y="29"/>
                </a:cubicBezTo>
                <a:cubicBezTo>
                  <a:pt x="44" y="29"/>
                  <a:pt x="44" y="29"/>
                  <a:pt x="44" y="29"/>
                </a:cubicBezTo>
                <a:cubicBezTo>
                  <a:pt x="44" y="30"/>
                  <a:pt x="44" y="30"/>
                  <a:pt x="44" y="30"/>
                </a:cubicBezTo>
                <a:cubicBezTo>
                  <a:pt x="43" y="30"/>
                  <a:pt x="41" y="30"/>
                  <a:pt x="40" y="31"/>
                </a:cubicBezTo>
                <a:cubicBezTo>
                  <a:pt x="40" y="31"/>
                  <a:pt x="40" y="31"/>
                  <a:pt x="40" y="31"/>
                </a:cubicBezTo>
                <a:cubicBezTo>
                  <a:pt x="43" y="32"/>
                  <a:pt x="48" y="33"/>
                  <a:pt x="48" y="33"/>
                </a:cubicBezTo>
                <a:cubicBezTo>
                  <a:pt x="49" y="33"/>
                  <a:pt x="50" y="34"/>
                  <a:pt x="53" y="44"/>
                </a:cubicBezTo>
                <a:cubicBezTo>
                  <a:pt x="53" y="45"/>
                  <a:pt x="53" y="45"/>
                  <a:pt x="53" y="45"/>
                </a:cubicBezTo>
                <a:cubicBezTo>
                  <a:pt x="63" y="45"/>
                  <a:pt x="63" y="45"/>
                  <a:pt x="63" y="45"/>
                </a:cubicBezTo>
                <a:cubicBezTo>
                  <a:pt x="62" y="40"/>
                  <a:pt x="61" y="32"/>
                  <a:pt x="60" y="32"/>
                </a:cubicBezTo>
                <a:cubicBezTo>
                  <a:pt x="59" y="32"/>
                  <a:pt x="54" y="30"/>
                  <a:pt x="52" y="30"/>
                </a:cubicBezTo>
                <a:close/>
                <a:moveTo>
                  <a:pt x="71" y="5"/>
                </a:moveTo>
                <a:cubicBezTo>
                  <a:pt x="71" y="51"/>
                  <a:pt x="71" y="51"/>
                  <a:pt x="71" y="51"/>
                </a:cubicBezTo>
                <a:cubicBezTo>
                  <a:pt x="71" y="54"/>
                  <a:pt x="68" y="56"/>
                  <a:pt x="66" y="56"/>
                </a:cubicBezTo>
                <a:cubicBezTo>
                  <a:pt x="19" y="56"/>
                  <a:pt x="19" y="56"/>
                  <a:pt x="19" y="56"/>
                </a:cubicBezTo>
                <a:cubicBezTo>
                  <a:pt x="7" y="67"/>
                  <a:pt x="7" y="67"/>
                  <a:pt x="7" y="67"/>
                </a:cubicBezTo>
                <a:cubicBezTo>
                  <a:pt x="7" y="67"/>
                  <a:pt x="6" y="67"/>
                  <a:pt x="6" y="67"/>
                </a:cubicBezTo>
                <a:cubicBezTo>
                  <a:pt x="6" y="67"/>
                  <a:pt x="5" y="67"/>
                  <a:pt x="5" y="67"/>
                </a:cubicBezTo>
                <a:cubicBezTo>
                  <a:pt x="5" y="66"/>
                  <a:pt x="4" y="66"/>
                  <a:pt x="5" y="65"/>
                </a:cubicBezTo>
                <a:cubicBezTo>
                  <a:pt x="8" y="56"/>
                  <a:pt x="8" y="56"/>
                  <a:pt x="8" y="56"/>
                </a:cubicBezTo>
                <a:cubicBezTo>
                  <a:pt x="5" y="56"/>
                  <a:pt x="5" y="56"/>
                  <a:pt x="5" y="56"/>
                </a:cubicBezTo>
                <a:cubicBezTo>
                  <a:pt x="2" y="56"/>
                  <a:pt x="0" y="54"/>
                  <a:pt x="0" y="51"/>
                </a:cubicBezTo>
                <a:cubicBezTo>
                  <a:pt x="0" y="5"/>
                  <a:pt x="0" y="5"/>
                  <a:pt x="0" y="5"/>
                </a:cubicBezTo>
                <a:cubicBezTo>
                  <a:pt x="0" y="2"/>
                  <a:pt x="2" y="0"/>
                  <a:pt x="5" y="0"/>
                </a:cubicBezTo>
                <a:cubicBezTo>
                  <a:pt x="66" y="0"/>
                  <a:pt x="66" y="0"/>
                  <a:pt x="66" y="0"/>
                </a:cubicBezTo>
                <a:cubicBezTo>
                  <a:pt x="68" y="0"/>
                  <a:pt x="71" y="2"/>
                  <a:pt x="71" y="5"/>
                </a:cubicBezTo>
                <a:close/>
                <a:moveTo>
                  <a:pt x="68" y="5"/>
                </a:moveTo>
                <a:cubicBezTo>
                  <a:pt x="68" y="4"/>
                  <a:pt x="67" y="3"/>
                  <a:pt x="66" y="3"/>
                </a:cubicBezTo>
                <a:cubicBezTo>
                  <a:pt x="5" y="3"/>
                  <a:pt x="5" y="3"/>
                  <a:pt x="5" y="3"/>
                </a:cubicBezTo>
                <a:cubicBezTo>
                  <a:pt x="4" y="3"/>
                  <a:pt x="3" y="4"/>
                  <a:pt x="3" y="5"/>
                </a:cubicBezTo>
                <a:cubicBezTo>
                  <a:pt x="3" y="51"/>
                  <a:pt x="3" y="51"/>
                  <a:pt x="3" y="51"/>
                </a:cubicBezTo>
                <a:cubicBezTo>
                  <a:pt x="3" y="52"/>
                  <a:pt x="4" y="53"/>
                  <a:pt x="5" y="53"/>
                </a:cubicBezTo>
                <a:cubicBezTo>
                  <a:pt x="10" y="53"/>
                  <a:pt x="10" y="53"/>
                  <a:pt x="10" y="53"/>
                </a:cubicBezTo>
                <a:cubicBezTo>
                  <a:pt x="11" y="53"/>
                  <a:pt x="11" y="53"/>
                  <a:pt x="12" y="54"/>
                </a:cubicBezTo>
                <a:cubicBezTo>
                  <a:pt x="12" y="54"/>
                  <a:pt x="12" y="55"/>
                  <a:pt x="12" y="55"/>
                </a:cubicBezTo>
                <a:cubicBezTo>
                  <a:pt x="10" y="60"/>
                  <a:pt x="10" y="60"/>
                  <a:pt x="10" y="60"/>
                </a:cubicBezTo>
                <a:cubicBezTo>
                  <a:pt x="18" y="53"/>
                  <a:pt x="18" y="53"/>
                  <a:pt x="18" y="53"/>
                </a:cubicBezTo>
                <a:cubicBezTo>
                  <a:pt x="18" y="53"/>
                  <a:pt x="18" y="53"/>
                  <a:pt x="19" y="53"/>
                </a:cubicBezTo>
                <a:cubicBezTo>
                  <a:pt x="66" y="53"/>
                  <a:pt x="66" y="53"/>
                  <a:pt x="66" y="53"/>
                </a:cubicBezTo>
                <a:cubicBezTo>
                  <a:pt x="67" y="53"/>
                  <a:pt x="68" y="52"/>
                  <a:pt x="68" y="51"/>
                </a:cubicBezTo>
                <a:lnTo>
                  <a:pt x="68" y="5"/>
                </a:lnTo>
                <a:close/>
                <a:moveTo>
                  <a:pt x="5" y="17"/>
                </a:moveTo>
                <a:cubicBezTo>
                  <a:pt x="6" y="17"/>
                  <a:pt x="6" y="16"/>
                  <a:pt x="6" y="16"/>
                </a:cubicBezTo>
                <a:cubicBezTo>
                  <a:pt x="6" y="6"/>
                  <a:pt x="6" y="6"/>
                  <a:pt x="6" y="6"/>
                </a:cubicBezTo>
                <a:cubicBezTo>
                  <a:pt x="17" y="6"/>
                  <a:pt x="17" y="6"/>
                  <a:pt x="17" y="6"/>
                </a:cubicBezTo>
                <a:cubicBezTo>
                  <a:pt x="18" y="6"/>
                  <a:pt x="18" y="6"/>
                  <a:pt x="18" y="5"/>
                </a:cubicBezTo>
                <a:cubicBezTo>
                  <a:pt x="18" y="5"/>
                  <a:pt x="18" y="4"/>
                  <a:pt x="17" y="4"/>
                </a:cubicBezTo>
                <a:cubicBezTo>
                  <a:pt x="5" y="4"/>
                  <a:pt x="5" y="4"/>
                  <a:pt x="5" y="4"/>
                </a:cubicBezTo>
                <a:cubicBezTo>
                  <a:pt x="5" y="4"/>
                  <a:pt x="5" y="4"/>
                  <a:pt x="4" y="5"/>
                </a:cubicBezTo>
                <a:cubicBezTo>
                  <a:pt x="4" y="5"/>
                  <a:pt x="4" y="5"/>
                  <a:pt x="4" y="5"/>
                </a:cubicBezTo>
                <a:cubicBezTo>
                  <a:pt x="4" y="16"/>
                  <a:pt x="4" y="16"/>
                  <a:pt x="4" y="16"/>
                </a:cubicBezTo>
                <a:cubicBezTo>
                  <a:pt x="4" y="16"/>
                  <a:pt x="5" y="17"/>
                  <a:pt x="5" y="17"/>
                </a:cubicBezTo>
                <a:close/>
                <a:moveTo>
                  <a:pt x="5" y="19"/>
                </a:moveTo>
                <a:cubicBezTo>
                  <a:pt x="5" y="19"/>
                  <a:pt x="4" y="19"/>
                  <a:pt x="4" y="20"/>
                </a:cubicBezTo>
                <a:cubicBezTo>
                  <a:pt x="4" y="25"/>
                  <a:pt x="4" y="25"/>
                  <a:pt x="4" y="25"/>
                </a:cubicBezTo>
                <a:cubicBezTo>
                  <a:pt x="4" y="25"/>
                  <a:pt x="5" y="26"/>
                  <a:pt x="5" y="26"/>
                </a:cubicBezTo>
                <a:cubicBezTo>
                  <a:pt x="6" y="26"/>
                  <a:pt x="6" y="25"/>
                  <a:pt x="6" y="25"/>
                </a:cubicBezTo>
                <a:cubicBezTo>
                  <a:pt x="6" y="20"/>
                  <a:pt x="6" y="20"/>
                  <a:pt x="6" y="20"/>
                </a:cubicBezTo>
                <a:cubicBezTo>
                  <a:pt x="6" y="19"/>
                  <a:pt x="6" y="19"/>
                  <a:pt x="5" y="19"/>
                </a:cubicBezTo>
                <a:close/>
              </a:path>
            </a:pathLst>
          </a:custGeom>
          <a:solidFill>
            <a:srgbClr val="CDCD06"/>
          </a:solidFill>
          <a:ln>
            <a:noFill/>
          </a:ln>
        </p:spPr>
        <p:txBody>
          <a:bodyPr lIns="204310" tIns="102158" rIns="204310" bIns="102158"/>
          <a:lstStyle/>
          <a:p>
            <a:pPr defTabSz="265787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434">
              <a:solidFill>
                <a:schemeClr val="tx2"/>
              </a:solidFill>
              <a:latin typeface="+mn-lt"/>
            </a:endParaRPr>
          </a:p>
        </p:txBody>
      </p:sp>
      <p:sp>
        <p:nvSpPr>
          <p:cNvPr id="328" name="ZoneTexte 327">
            <a:extLst>
              <a:ext uri="{FF2B5EF4-FFF2-40B4-BE49-F238E27FC236}">
                <a16:creationId xmlns:a16="http://schemas.microsoft.com/office/drawing/2014/main" id="{A130B7F1-C700-4D43-9FE8-4564A6B7C3D7}"/>
              </a:ext>
            </a:extLst>
          </p:cNvPr>
          <p:cNvSpPr txBox="1"/>
          <p:nvPr/>
        </p:nvSpPr>
        <p:spPr>
          <a:xfrm>
            <a:off x="2784802" y="2250758"/>
            <a:ext cx="712876" cy="4697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2043247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001" b="1" kern="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LEAN &amp; AGILE</a:t>
            </a:r>
          </a:p>
          <a:p>
            <a:pPr algn="ctr" defTabSz="2043247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001" b="1" kern="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COACH</a:t>
            </a:r>
          </a:p>
        </p:txBody>
      </p:sp>
      <p:sp>
        <p:nvSpPr>
          <p:cNvPr id="329" name="iCon 3">
            <a:extLst>
              <a:ext uri="{FF2B5EF4-FFF2-40B4-BE49-F238E27FC236}">
                <a16:creationId xmlns:a16="http://schemas.microsoft.com/office/drawing/2014/main" id="{FAEB92FE-0EEF-476F-8155-DC303D5CAF79}"/>
              </a:ext>
            </a:extLst>
          </p:cNvPr>
          <p:cNvSpPr>
            <a:spLocks noEditPoints="1"/>
          </p:cNvSpPr>
          <p:nvPr/>
        </p:nvSpPr>
        <p:spPr bwMode="auto">
          <a:xfrm>
            <a:off x="2947787" y="1951036"/>
            <a:ext cx="378298" cy="315481"/>
          </a:xfrm>
          <a:custGeom>
            <a:avLst/>
            <a:gdLst>
              <a:gd name="T0" fmla="*/ 17 w 71"/>
              <a:gd name="T1" fmla="*/ 45 h 67"/>
              <a:gd name="T2" fmla="*/ 29 w 71"/>
              <a:gd name="T3" fmla="*/ 32 h 67"/>
              <a:gd name="T4" fmla="*/ 30 w 71"/>
              <a:gd name="T5" fmla="*/ 30 h 67"/>
              <a:gd name="T6" fmla="*/ 29 w 71"/>
              <a:gd name="T7" fmla="*/ 25 h 67"/>
              <a:gd name="T8" fmla="*/ 27 w 71"/>
              <a:gd name="T9" fmla="*/ 20 h 67"/>
              <a:gd name="T10" fmla="*/ 28 w 71"/>
              <a:gd name="T11" fmla="*/ 15 h 67"/>
              <a:gd name="T12" fmla="*/ 34 w 71"/>
              <a:gd name="T13" fmla="*/ 12 h 67"/>
              <a:gd name="T14" fmla="*/ 39 w 71"/>
              <a:gd name="T15" fmla="*/ 14 h 67"/>
              <a:gd name="T16" fmla="*/ 40 w 71"/>
              <a:gd name="T17" fmla="*/ 16 h 67"/>
              <a:gd name="T18" fmla="*/ 40 w 71"/>
              <a:gd name="T19" fmla="*/ 20 h 67"/>
              <a:gd name="T20" fmla="*/ 40 w 71"/>
              <a:gd name="T21" fmla="*/ 24 h 67"/>
              <a:gd name="T22" fmla="*/ 37 w 71"/>
              <a:gd name="T23" fmla="*/ 29 h 67"/>
              <a:gd name="T24" fmla="*/ 38 w 71"/>
              <a:gd name="T25" fmla="*/ 31 h 67"/>
              <a:gd name="T26" fmla="*/ 48 w 71"/>
              <a:gd name="T27" fmla="*/ 35 h 67"/>
              <a:gd name="T28" fmla="*/ 28 w 71"/>
              <a:gd name="T29" fmla="*/ 31 h 67"/>
              <a:gd name="T30" fmla="*/ 22 w 71"/>
              <a:gd name="T31" fmla="*/ 29 h 67"/>
              <a:gd name="T32" fmla="*/ 26 w 71"/>
              <a:gd name="T33" fmla="*/ 24 h 67"/>
              <a:gd name="T34" fmla="*/ 26 w 71"/>
              <a:gd name="T35" fmla="*/ 18 h 67"/>
              <a:gd name="T36" fmla="*/ 19 w 71"/>
              <a:gd name="T37" fmla="*/ 13 h 67"/>
              <a:gd name="T38" fmla="*/ 17 w 71"/>
              <a:gd name="T39" fmla="*/ 28 h 67"/>
              <a:gd name="T40" fmla="*/ 16 w 71"/>
              <a:gd name="T41" fmla="*/ 29 h 67"/>
              <a:gd name="T42" fmla="*/ 15 w 71"/>
              <a:gd name="T43" fmla="*/ 45 h 67"/>
              <a:gd name="T44" fmla="*/ 52 w 71"/>
              <a:gd name="T45" fmla="*/ 30 h 67"/>
              <a:gd name="T46" fmla="*/ 51 w 71"/>
              <a:gd name="T47" fmla="*/ 28 h 67"/>
              <a:gd name="T48" fmla="*/ 53 w 71"/>
              <a:gd name="T49" fmla="*/ 23 h 67"/>
              <a:gd name="T50" fmla="*/ 54 w 71"/>
              <a:gd name="T51" fmla="*/ 19 h 67"/>
              <a:gd name="T52" fmla="*/ 48 w 71"/>
              <a:gd name="T53" fmla="*/ 12 h 67"/>
              <a:gd name="T54" fmla="*/ 48 w 71"/>
              <a:gd name="T55" fmla="*/ 12 h 67"/>
              <a:gd name="T56" fmla="*/ 43 w 71"/>
              <a:gd name="T57" fmla="*/ 15 h 67"/>
              <a:gd name="T58" fmla="*/ 42 w 71"/>
              <a:gd name="T59" fmla="*/ 18 h 67"/>
              <a:gd name="T60" fmla="*/ 42 w 71"/>
              <a:gd name="T61" fmla="*/ 19 h 67"/>
              <a:gd name="T62" fmla="*/ 44 w 71"/>
              <a:gd name="T63" fmla="*/ 26 h 67"/>
              <a:gd name="T64" fmla="*/ 44 w 71"/>
              <a:gd name="T65" fmla="*/ 29 h 67"/>
              <a:gd name="T66" fmla="*/ 40 w 71"/>
              <a:gd name="T67" fmla="*/ 31 h 67"/>
              <a:gd name="T68" fmla="*/ 53 w 71"/>
              <a:gd name="T69" fmla="*/ 44 h 67"/>
              <a:gd name="T70" fmla="*/ 60 w 71"/>
              <a:gd name="T71" fmla="*/ 32 h 67"/>
              <a:gd name="T72" fmla="*/ 71 w 71"/>
              <a:gd name="T73" fmla="*/ 51 h 67"/>
              <a:gd name="T74" fmla="*/ 7 w 71"/>
              <a:gd name="T75" fmla="*/ 67 h 67"/>
              <a:gd name="T76" fmla="*/ 5 w 71"/>
              <a:gd name="T77" fmla="*/ 65 h 67"/>
              <a:gd name="T78" fmla="*/ 0 w 71"/>
              <a:gd name="T79" fmla="*/ 51 h 67"/>
              <a:gd name="T80" fmla="*/ 66 w 71"/>
              <a:gd name="T81" fmla="*/ 0 h 67"/>
              <a:gd name="T82" fmla="*/ 66 w 71"/>
              <a:gd name="T83" fmla="*/ 3 h 67"/>
              <a:gd name="T84" fmla="*/ 3 w 71"/>
              <a:gd name="T85" fmla="*/ 51 h 67"/>
              <a:gd name="T86" fmla="*/ 12 w 71"/>
              <a:gd name="T87" fmla="*/ 54 h 67"/>
              <a:gd name="T88" fmla="*/ 18 w 71"/>
              <a:gd name="T89" fmla="*/ 53 h 67"/>
              <a:gd name="T90" fmla="*/ 68 w 71"/>
              <a:gd name="T91" fmla="*/ 51 h 67"/>
              <a:gd name="T92" fmla="*/ 6 w 71"/>
              <a:gd name="T93" fmla="*/ 16 h 67"/>
              <a:gd name="T94" fmla="*/ 18 w 71"/>
              <a:gd name="T95" fmla="*/ 5 h 67"/>
              <a:gd name="T96" fmla="*/ 4 w 71"/>
              <a:gd name="T97" fmla="*/ 5 h 67"/>
              <a:gd name="T98" fmla="*/ 5 w 71"/>
              <a:gd name="T99" fmla="*/ 17 h 67"/>
              <a:gd name="T100" fmla="*/ 4 w 71"/>
              <a:gd name="T101" fmla="*/ 25 h 67"/>
              <a:gd name="T102" fmla="*/ 6 w 71"/>
              <a:gd name="T103" fmla="*/ 20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71" h="67">
                <a:moveTo>
                  <a:pt x="48" y="35"/>
                </a:moveTo>
                <a:cubicBezTo>
                  <a:pt x="48" y="35"/>
                  <a:pt x="51" y="45"/>
                  <a:pt x="51" y="45"/>
                </a:cubicBezTo>
                <a:cubicBezTo>
                  <a:pt x="17" y="45"/>
                  <a:pt x="17" y="45"/>
                  <a:pt x="17" y="45"/>
                </a:cubicBezTo>
                <a:cubicBezTo>
                  <a:pt x="17" y="45"/>
                  <a:pt x="19" y="35"/>
                  <a:pt x="20" y="35"/>
                </a:cubicBezTo>
                <a:cubicBezTo>
                  <a:pt x="21" y="35"/>
                  <a:pt x="27" y="33"/>
                  <a:pt x="29" y="32"/>
                </a:cubicBezTo>
                <a:cubicBezTo>
                  <a:pt x="29" y="32"/>
                  <a:pt x="29" y="32"/>
                  <a:pt x="29" y="32"/>
                </a:cubicBezTo>
                <a:cubicBezTo>
                  <a:pt x="30" y="31"/>
                  <a:pt x="30" y="31"/>
                  <a:pt x="30" y="31"/>
                </a:cubicBezTo>
                <a:cubicBezTo>
                  <a:pt x="30" y="31"/>
                  <a:pt x="30" y="31"/>
                  <a:pt x="30" y="31"/>
                </a:cubicBezTo>
                <a:cubicBezTo>
                  <a:pt x="30" y="31"/>
                  <a:pt x="30" y="31"/>
                  <a:pt x="30" y="30"/>
                </a:cubicBezTo>
                <a:cubicBezTo>
                  <a:pt x="30" y="30"/>
                  <a:pt x="31" y="29"/>
                  <a:pt x="31" y="29"/>
                </a:cubicBezTo>
                <a:cubicBezTo>
                  <a:pt x="31" y="29"/>
                  <a:pt x="29" y="27"/>
                  <a:pt x="29" y="25"/>
                </a:cubicBezTo>
                <a:cubicBezTo>
                  <a:pt x="29" y="25"/>
                  <a:pt x="29" y="25"/>
                  <a:pt x="29" y="25"/>
                </a:cubicBezTo>
                <a:cubicBezTo>
                  <a:pt x="29" y="25"/>
                  <a:pt x="28" y="24"/>
                  <a:pt x="28" y="24"/>
                </a:cubicBezTo>
                <a:cubicBezTo>
                  <a:pt x="27" y="24"/>
                  <a:pt x="27" y="23"/>
                  <a:pt x="27" y="23"/>
                </a:cubicBezTo>
                <a:cubicBezTo>
                  <a:pt x="27" y="22"/>
                  <a:pt x="26" y="21"/>
                  <a:pt x="27" y="20"/>
                </a:cubicBezTo>
                <a:cubicBezTo>
                  <a:pt x="27" y="20"/>
                  <a:pt x="28" y="20"/>
                  <a:pt x="28" y="20"/>
                </a:cubicBezTo>
                <a:cubicBezTo>
                  <a:pt x="28" y="20"/>
                  <a:pt x="28" y="19"/>
                  <a:pt x="28" y="18"/>
                </a:cubicBezTo>
                <a:cubicBezTo>
                  <a:pt x="27" y="16"/>
                  <a:pt x="28" y="16"/>
                  <a:pt x="28" y="15"/>
                </a:cubicBezTo>
                <a:cubicBezTo>
                  <a:pt x="29" y="14"/>
                  <a:pt x="30" y="14"/>
                  <a:pt x="30" y="14"/>
                </a:cubicBezTo>
                <a:cubicBezTo>
                  <a:pt x="30" y="14"/>
                  <a:pt x="31" y="14"/>
                  <a:pt x="31" y="13"/>
                </a:cubicBezTo>
                <a:cubicBezTo>
                  <a:pt x="32" y="13"/>
                  <a:pt x="33" y="12"/>
                  <a:pt x="34" y="12"/>
                </a:cubicBezTo>
                <a:cubicBezTo>
                  <a:pt x="39" y="12"/>
                  <a:pt x="41" y="15"/>
                  <a:pt x="41" y="15"/>
                </a:cubicBezTo>
                <a:cubicBezTo>
                  <a:pt x="41" y="15"/>
                  <a:pt x="40" y="15"/>
                  <a:pt x="40" y="14"/>
                </a:cubicBezTo>
                <a:cubicBezTo>
                  <a:pt x="39" y="14"/>
                  <a:pt x="39" y="14"/>
                  <a:pt x="39" y="14"/>
                </a:cubicBezTo>
                <a:cubicBezTo>
                  <a:pt x="39" y="14"/>
                  <a:pt x="40" y="14"/>
                  <a:pt x="40" y="15"/>
                </a:cubicBezTo>
                <a:cubicBezTo>
                  <a:pt x="41" y="16"/>
                  <a:pt x="41" y="16"/>
                  <a:pt x="41" y="16"/>
                </a:cubicBezTo>
                <a:cubicBezTo>
                  <a:pt x="41" y="16"/>
                  <a:pt x="41" y="16"/>
                  <a:pt x="40" y="16"/>
                </a:cubicBezTo>
                <a:cubicBezTo>
                  <a:pt x="40" y="16"/>
                  <a:pt x="40" y="16"/>
                  <a:pt x="40" y="16"/>
                </a:cubicBezTo>
                <a:cubicBezTo>
                  <a:pt x="40" y="16"/>
                  <a:pt x="40" y="17"/>
                  <a:pt x="40" y="18"/>
                </a:cubicBezTo>
                <a:cubicBezTo>
                  <a:pt x="40" y="19"/>
                  <a:pt x="40" y="20"/>
                  <a:pt x="40" y="20"/>
                </a:cubicBezTo>
                <a:cubicBezTo>
                  <a:pt x="40" y="20"/>
                  <a:pt x="41" y="20"/>
                  <a:pt x="41" y="20"/>
                </a:cubicBezTo>
                <a:cubicBezTo>
                  <a:pt x="42" y="21"/>
                  <a:pt x="41" y="22"/>
                  <a:pt x="41" y="23"/>
                </a:cubicBezTo>
                <a:cubicBezTo>
                  <a:pt x="41" y="23"/>
                  <a:pt x="41" y="24"/>
                  <a:pt x="40" y="24"/>
                </a:cubicBezTo>
                <a:cubicBezTo>
                  <a:pt x="40" y="24"/>
                  <a:pt x="39" y="25"/>
                  <a:pt x="39" y="25"/>
                </a:cubicBezTo>
                <a:cubicBezTo>
                  <a:pt x="39" y="25"/>
                  <a:pt x="39" y="25"/>
                  <a:pt x="39" y="25"/>
                </a:cubicBezTo>
                <a:cubicBezTo>
                  <a:pt x="39" y="27"/>
                  <a:pt x="37" y="29"/>
                  <a:pt x="37" y="29"/>
                </a:cubicBezTo>
                <a:cubicBezTo>
                  <a:pt x="37" y="29"/>
                  <a:pt x="37" y="30"/>
                  <a:pt x="38" y="30"/>
                </a:cubicBezTo>
                <a:cubicBezTo>
                  <a:pt x="38" y="31"/>
                  <a:pt x="38" y="31"/>
                  <a:pt x="38" y="31"/>
                </a:cubicBezTo>
                <a:cubicBezTo>
                  <a:pt x="38" y="31"/>
                  <a:pt x="38" y="31"/>
                  <a:pt x="38" y="31"/>
                </a:cubicBezTo>
                <a:cubicBezTo>
                  <a:pt x="39" y="32"/>
                  <a:pt x="39" y="32"/>
                  <a:pt x="39" y="32"/>
                </a:cubicBezTo>
                <a:cubicBezTo>
                  <a:pt x="39" y="32"/>
                  <a:pt x="39" y="32"/>
                  <a:pt x="39" y="32"/>
                </a:cubicBezTo>
                <a:cubicBezTo>
                  <a:pt x="41" y="33"/>
                  <a:pt x="47" y="35"/>
                  <a:pt x="48" y="35"/>
                </a:cubicBezTo>
                <a:close/>
                <a:moveTo>
                  <a:pt x="20" y="33"/>
                </a:moveTo>
                <a:cubicBezTo>
                  <a:pt x="20" y="33"/>
                  <a:pt x="24" y="32"/>
                  <a:pt x="28" y="31"/>
                </a:cubicBezTo>
                <a:cubicBezTo>
                  <a:pt x="28" y="31"/>
                  <a:pt x="28" y="31"/>
                  <a:pt x="28" y="31"/>
                </a:cubicBezTo>
                <a:cubicBezTo>
                  <a:pt x="26" y="30"/>
                  <a:pt x="23" y="29"/>
                  <a:pt x="23" y="29"/>
                </a:cubicBezTo>
                <a:cubicBezTo>
                  <a:pt x="23" y="29"/>
                  <a:pt x="23" y="29"/>
                  <a:pt x="23" y="29"/>
                </a:cubicBezTo>
                <a:cubicBezTo>
                  <a:pt x="23" y="29"/>
                  <a:pt x="22" y="29"/>
                  <a:pt x="22" y="29"/>
                </a:cubicBezTo>
                <a:cubicBezTo>
                  <a:pt x="22" y="29"/>
                  <a:pt x="22" y="28"/>
                  <a:pt x="22" y="28"/>
                </a:cubicBezTo>
                <a:cubicBezTo>
                  <a:pt x="24" y="28"/>
                  <a:pt x="25" y="27"/>
                  <a:pt x="25" y="27"/>
                </a:cubicBezTo>
                <a:cubicBezTo>
                  <a:pt x="25" y="27"/>
                  <a:pt x="25" y="26"/>
                  <a:pt x="26" y="24"/>
                </a:cubicBezTo>
                <a:cubicBezTo>
                  <a:pt x="25" y="24"/>
                  <a:pt x="25" y="24"/>
                  <a:pt x="25" y="23"/>
                </a:cubicBezTo>
                <a:cubicBezTo>
                  <a:pt x="24" y="21"/>
                  <a:pt x="25" y="19"/>
                  <a:pt x="26" y="19"/>
                </a:cubicBezTo>
                <a:cubicBezTo>
                  <a:pt x="26" y="18"/>
                  <a:pt x="26" y="18"/>
                  <a:pt x="26" y="18"/>
                </a:cubicBezTo>
                <a:cubicBezTo>
                  <a:pt x="25" y="15"/>
                  <a:pt x="24" y="14"/>
                  <a:pt x="23" y="14"/>
                </a:cubicBezTo>
                <a:cubicBezTo>
                  <a:pt x="22" y="13"/>
                  <a:pt x="22" y="14"/>
                  <a:pt x="22" y="14"/>
                </a:cubicBezTo>
                <a:cubicBezTo>
                  <a:pt x="22" y="14"/>
                  <a:pt x="22" y="13"/>
                  <a:pt x="19" y="13"/>
                </a:cubicBezTo>
                <a:cubicBezTo>
                  <a:pt x="17" y="13"/>
                  <a:pt x="14" y="15"/>
                  <a:pt x="14" y="18"/>
                </a:cubicBezTo>
                <a:cubicBezTo>
                  <a:pt x="12" y="22"/>
                  <a:pt x="14" y="28"/>
                  <a:pt x="14" y="28"/>
                </a:cubicBezTo>
                <a:cubicBezTo>
                  <a:pt x="14" y="28"/>
                  <a:pt x="16" y="28"/>
                  <a:pt x="17" y="28"/>
                </a:cubicBezTo>
                <a:cubicBezTo>
                  <a:pt x="17" y="28"/>
                  <a:pt x="17" y="29"/>
                  <a:pt x="17" y="29"/>
                </a:cubicBezTo>
                <a:cubicBezTo>
                  <a:pt x="17" y="29"/>
                  <a:pt x="17" y="29"/>
                  <a:pt x="16" y="29"/>
                </a:cubicBezTo>
                <a:cubicBezTo>
                  <a:pt x="16" y="29"/>
                  <a:pt x="16" y="29"/>
                  <a:pt x="16" y="29"/>
                </a:cubicBezTo>
                <a:cubicBezTo>
                  <a:pt x="16" y="29"/>
                  <a:pt x="11" y="31"/>
                  <a:pt x="10" y="31"/>
                </a:cubicBezTo>
                <a:cubicBezTo>
                  <a:pt x="10" y="31"/>
                  <a:pt x="8" y="45"/>
                  <a:pt x="8" y="45"/>
                </a:cubicBezTo>
                <a:cubicBezTo>
                  <a:pt x="15" y="45"/>
                  <a:pt x="15" y="45"/>
                  <a:pt x="15" y="45"/>
                </a:cubicBezTo>
                <a:cubicBezTo>
                  <a:pt x="15" y="45"/>
                  <a:pt x="15" y="45"/>
                  <a:pt x="15" y="44"/>
                </a:cubicBezTo>
                <a:cubicBezTo>
                  <a:pt x="18" y="34"/>
                  <a:pt x="19" y="33"/>
                  <a:pt x="20" y="33"/>
                </a:cubicBezTo>
                <a:close/>
                <a:moveTo>
                  <a:pt x="52" y="30"/>
                </a:moveTo>
                <a:cubicBezTo>
                  <a:pt x="51" y="29"/>
                  <a:pt x="51" y="29"/>
                  <a:pt x="51" y="29"/>
                </a:cubicBezTo>
                <a:cubicBezTo>
                  <a:pt x="51" y="29"/>
                  <a:pt x="51" y="29"/>
                  <a:pt x="51" y="29"/>
                </a:cubicBezTo>
                <a:cubicBezTo>
                  <a:pt x="51" y="28"/>
                  <a:pt x="51" y="28"/>
                  <a:pt x="51" y="28"/>
                </a:cubicBezTo>
                <a:cubicBezTo>
                  <a:pt x="51" y="27"/>
                  <a:pt x="51" y="26"/>
                  <a:pt x="51" y="26"/>
                </a:cubicBezTo>
                <a:cubicBezTo>
                  <a:pt x="51" y="26"/>
                  <a:pt x="51" y="26"/>
                  <a:pt x="51" y="26"/>
                </a:cubicBezTo>
                <a:cubicBezTo>
                  <a:pt x="52" y="25"/>
                  <a:pt x="52" y="24"/>
                  <a:pt x="53" y="23"/>
                </a:cubicBezTo>
                <a:cubicBezTo>
                  <a:pt x="53" y="23"/>
                  <a:pt x="53" y="23"/>
                  <a:pt x="53" y="23"/>
                </a:cubicBezTo>
                <a:cubicBezTo>
                  <a:pt x="54" y="22"/>
                  <a:pt x="54" y="22"/>
                  <a:pt x="54" y="21"/>
                </a:cubicBezTo>
                <a:cubicBezTo>
                  <a:pt x="54" y="21"/>
                  <a:pt x="55" y="19"/>
                  <a:pt x="54" y="19"/>
                </a:cubicBezTo>
                <a:cubicBezTo>
                  <a:pt x="54" y="19"/>
                  <a:pt x="54" y="19"/>
                  <a:pt x="53" y="19"/>
                </a:cubicBezTo>
                <a:cubicBezTo>
                  <a:pt x="53" y="18"/>
                  <a:pt x="54" y="17"/>
                  <a:pt x="54" y="17"/>
                </a:cubicBezTo>
                <a:cubicBezTo>
                  <a:pt x="54" y="16"/>
                  <a:pt x="53" y="12"/>
                  <a:pt x="48" y="12"/>
                </a:cubicBezTo>
                <a:cubicBezTo>
                  <a:pt x="48" y="12"/>
                  <a:pt x="48" y="12"/>
                  <a:pt x="48" y="12"/>
                </a:cubicBezTo>
                <a:cubicBezTo>
                  <a:pt x="48" y="12"/>
                  <a:pt x="48" y="12"/>
                  <a:pt x="48" y="12"/>
                </a:cubicBezTo>
                <a:cubicBezTo>
                  <a:pt x="48" y="12"/>
                  <a:pt x="48" y="12"/>
                  <a:pt x="48" y="12"/>
                </a:cubicBezTo>
                <a:cubicBezTo>
                  <a:pt x="48" y="12"/>
                  <a:pt x="48" y="12"/>
                  <a:pt x="48" y="12"/>
                </a:cubicBezTo>
                <a:cubicBezTo>
                  <a:pt x="45" y="12"/>
                  <a:pt x="44" y="13"/>
                  <a:pt x="43" y="14"/>
                </a:cubicBezTo>
                <a:cubicBezTo>
                  <a:pt x="43" y="15"/>
                  <a:pt x="43" y="15"/>
                  <a:pt x="43" y="15"/>
                </a:cubicBezTo>
                <a:cubicBezTo>
                  <a:pt x="43" y="15"/>
                  <a:pt x="43" y="16"/>
                  <a:pt x="43" y="16"/>
                </a:cubicBezTo>
                <a:cubicBezTo>
                  <a:pt x="43" y="16"/>
                  <a:pt x="43" y="16"/>
                  <a:pt x="43" y="16"/>
                </a:cubicBezTo>
                <a:cubicBezTo>
                  <a:pt x="43" y="17"/>
                  <a:pt x="43" y="18"/>
                  <a:pt x="42" y="18"/>
                </a:cubicBezTo>
                <a:cubicBezTo>
                  <a:pt x="42" y="18"/>
                  <a:pt x="42" y="18"/>
                  <a:pt x="42" y="18"/>
                </a:cubicBezTo>
                <a:cubicBezTo>
                  <a:pt x="42" y="18"/>
                  <a:pt x="42" y="18"/>
                  <a:pt x="42" y="19"/>
                </a:cubicBezTo>
                <a:cubicBezTo>
                  <a:pt x="42" y="19"/>
                  <a:pt x="42" y="19"/>
                  <a:pt x="42" y="19"/>
                </a:cubicBezTo>
                <a:cubicBezTo>
                  <a:pt x="42" y="19"/>
                  <a:pt x="42" y="19"/>
                  <a:pt x="42" y="19"/>
                </a:cubicBezTo>
                <a:cubicBezTo>
                  <a:pt x="43" y="19"/>
                  <a:pt x="44" y="21"/>
                  <a:pt x="43" y="23"/>
                </a:cubicBezTo>
                <a:cubicBezTo>
                  <a:pt x="43" y="24"/>
                  <a:pt x="44" y="25"/>
                  <a:pt x="44" y="26"/>
                </a:cubicBezTo>
                <a:cubicBezTo>
                  <a:pt x="45" y="26"/>
                  <a:pt x="45" y="26"/>
                  <a:pt x="45" y="26"/>
                </a:cubicBezTo>
                <a:cubicBezTo>
                  <a:pt x="45" y="26"/>
                  <a:pt x="45" y="27"/>
                  <a:pt x="45" y="28"/>
                </a:cubicBezTo>
                <a:cubicBezTo>
                  <a:pt x="44" y="28"/>
                  <a:pt x="44" y="28"/>
                  <a:pt x="44" y="29"/>
                </a:cubicBezTo>
                <a:cubicBezTo>
                  <a:pt x="44" y="29"/>
                  <a:pt x="44" y="29"/>
                  <a:pt x="44" y="29"/>
                </a:cubicBezTo>
                <a:cubicBezTo>
                  <a:pt x="44" y="30"/>
                  <a:pt x="44" y="30"/>
                  <a:pt x="44" y="30"/>
                </a:cubicBezTo>
                <a:cubicBezTo>
                  <a:pt x="43" y="30"/>
                  <a:pt x="41" y="30"/>
                  <a:pt x="40" y="31"/>
                </a:cubicBezTo>
                <a:cubicBezTo>
                  <a:pt x="40" y="31"/>
                  <a:pt x="40" y="31"/>
                  <a:pt x="40" y="31"/>
                </a:cubicBezTo>
                <a:cubicBezTo>
                  <a:pt x="43" y="32"/>
                  <a:pt x="48" y="33"/>
                  <a:pt x="48" y="33"/>
                </a:cubicBezTo>
                <a:cubicBezTo>
                  <a:pt x="49" y="33"/>
                  <a:pt x="50" y="34"/>
                  <a:pt x="53" y="44"/>
                </a:cubicBezTo>
                <a:cubicBezTo>
                  <a:pt x="53" y="45"/>
                  <a:pt x="53" y="45"/>
                  <a:pt x="53" y="45"/>
                </a:cubicBezTo>
                <a:cubicBezTo>
                  <a:pt x="63" y="45"/>
                  <a:pt x="63" y="45"/>
                  <a:pt x="63" y="45"/>
                </a:cubicBezTo>
                <a:cubicBezTo>
                  <a:pt x="62" y="40"/>
                  <a:pt x="61" y="32"/>
                  <a:pt x="60" y="32"/>
                </a:cubicBezTo>
                <a:cubicBezTo>
                  <a:pt x="59" y="32"/>
                  <a:pt x="54" y="30"/>
                  <a:pt x="52" y="30"/>
                </a:cubicBezTo>
                <a:close/>
                <a:moveTo>
                  <a:pt x="71" y="5"/>
                </a:moveTo>
                <a:cubicBezTo>
                  <a:pt x="71" y="51"/>
                  <a:pt x="71" y="51"/>
                  <a:pt x="71" y="51"/>
                </a:cubicBezTo>
                <a:cubicBezTo>
                  <a:pt x="71" y="54"/>
                  <a:pt x="68" y="56"/>
                  <a:pt x="66" y="56"/>
                </a:cubicBezTo>
                <a:cubicBezTo>
                  <a:pt x="19" y="56"/>
                  <a:pt x="19" y="56"/>
                  <a:pt x="19" y="56"/>
                </a:cubicBezTo>
                <a:cubicBezTo>
                  <a:pt x="7" y="67"/>
                  <a:pt x="7" y="67"/>
                  <a:pt x="7" y="67"/>
                </a:cubicBezTo>
                <a:cubicBezTo>
                  <a:pt x="7" y="67"/>
                  <a:pt x="6" y="67"/>
                  <a:pt x="6" y="67"/>
                </a:cubicBezTo>
                <a:cubicBezTo>
                  <a:pt x="6" y="67"/>
                  <a:pt x="5" y="67"/>
                  <a:pt x="5" y="67"/>
                </a:cubicBezTo>
                <a:cubicBezTo>
                  <a:pt x="5" y="66"/>
                  <a:pt x="4" y="66"/>
                  <a:pt x="5" y="65"/>
                </a:cubicBezTo>
                <a:cubicBezTo>
                  <a:pt x="8" y="56"/>
                  <a:pt x="8" y="56"/>
                  <a:pt x="8" y="56"/>
                </a:cubicBezTo>
                <a:cubicBezTo>
                  <a:pt x="5" y="56"/>
                  <a:pt x="5" y="56"/>
                  <a:pt x="5" y="56"/>
                </a:cubicBezTo>
                <a:cubicBezTo>
                  <a:pt x="2" y="56"/>
                  <a:pt x="0" y="54"/>
                  <a:pt x="0" y="51"/>
                </a:cubicBezTo>
                <a:cubicBezTo>
                  <a:pt x="0" y="5"/>
                  <a:pt x="0" y="5"/>
                  <a:pt x="0" y="5"/>
                </a:cubicBezTo>
                <a:cubicBezTo>
                  <a:pt x="0" y="2"/>
                  <a:pt x="2" y="0"/>
                  <a:pt x="5" y="0"/>
                </a:cubicBezTo>
                <a:cubicBezTo>
                  <a:pt x="66" y="0"/>
                  <a:pt x="66" y="0"/>
                  <a:pt x="66" y="0"/>
                </a:cubicBezTo>
                <a:cubicBezTo>
                  <a:pt x="68" y="0"/>
                  <a:pt x="71" y="2"/>
                  <a:pt x="71" y="5"/>
                </a:cubicBezTo>
                <a:close/>
                <a:moveTo>
                  <a:pt x="68" y="5"/>
                </a:moveTo>
                <a:cubicBezTo>
                  <a:pt x="68" y="4"/>
                  <a:pt x="67" y="3"/>
                  <a:pt x="66" y="3"/>
                </a:cubicBezTo>
                <a:cubicBezTo>
                  <a:pt x="5" y="3"/>
                  <a:pt x="5" y="3"/>
                  <a:pt x="5" y="3"/>
                </a:cubicBezTo>
                <a:cubicBezTo>
                  <a:pt x="4" y="3"/>
                  <a:pt x="3" y="4"/>
                  <a:pt x="3" y="5"/>
                </a:cubicBezTo>
                <a:cubicBezTo>
                  <a:pt x="3" y="51"/>
                  <a:pt x="3" y="51"/>
                  <a:pt x="3" y="51"/>
                </a:cubicBezTo>
                <a:cubicBezTo>
                  <a:pt x="3" y="52"/>
                  <a:pt x="4" y="53"/>
                  <a:pt x="5" y="53"/>
                </a:cubicBezTo>
                <a:cubicBezTo>
                  <a:pt x="10" y="53"/>
                  <a:pt x="10" y="53"/>
                  <a:pt x="10" y="53"/>
                </a:cubicBezTo>
                <a:cubicBezTo>
                  <a:pt x="11" y="53"/>
                  <a:pt x="11" y="53"/>
                  <a:pt x="12" y="54"/>
                </a:cubicBezTo>
                <a:cubicBezTo>
                  <a:pt x="12" y="54"/>
                  <a:pt x="12" y="55"/>
                  <a:pt x="12" y="55"/>
                </a:cubicBezTo>
                <a:cubicBezTo>
                  <a:pt x="10" y="60"/>
                  <a:pt x="10" y="60"/>
                  <a:pt x="10" y="60"/>
                </a:cubicBezTo>
                <a:cubicBezTo>
                  <a:pt x="18" y="53"/>
                  <a:pt x="18" y="53"/>
                  <a:pt x="18" y="53"/>
                </a:cubicBezTo>
                <a:cubicBezTo>
                  <a:pt x="18" y="53"/>
                  <a:pt x="18" y="53"/>
                  <a:pt x="19" y="53"/>
                </a:cubicBezTo>
                <a:cubicBezTo>
                  <a:pt x="66" y="53"/>
                  <a:pt x="66" y="53"/>
                  <a:pt x="66" y="53"/>
                </a:cubicBezTo>
                <a:cubicBezTo>
                  <a:pt x="67" y="53"/>
                  <a:pt x="68" y="52"/>
                  <a:pt x="68" y="51"/>
                </a:cubicBezTo>
                <a:lnTo>
                  <a:pt x="68" y="5"/>
                </a:lnTo>
                <a:close/>
                <a:moveTo>
                  <a:pt x="5" y="17"/>
                </a:moveTo>
                <a:cubicBezTo>
                  <a:pt x="6" y="17"/>
                  <a:pt x="6" y="16"/>
                  <a:pt x="6" y="16"/>
                </a:cubicBezTo>
                <a:cubicBezTo>
                  <a:pt x="6" y="6"/>
                  <a:pt x="6" y="6"/>
                  <a:pt x="6" y="6"/>
                </a:cubicBezTo>
                <a:cubicBezTo>
                  <a:pt x="17" y="6"/>
                  <a:pt x="17" y="6"/>
                  <a:pt x="17" y="6"/>
                </a:cubicBezTo>
                <a:cubicBezTo>
                  <a:pt x="18" y="6"/>
                  <a:pt x="18" y="6"/>
                  <a:pt x="18" y="5"/>
                </a:cubicBezTo>
                <a:cubicBezTo>
                  <a:pt x="18" y="5"/>
                  <a:pt x="18" y="4"/>
                  <a:pt x="17" y="4"/>
                </a:cubicBezTo>
                <a:cubicBezTo>
                  <a:pt x="5" y="4"/>
                  <a:pt x="5" y="4"/>
                  <a:pt x="5" y="4"/>
                </a:cubicBezTo>
                <a:cubicBezTo>
                  <a:pt x="5" y="4"/>
                  <a:pt x="5" y="4"/>
                  <a:pt x="4" y="5"/>
                </a:cubicBezTo>
                <a:cubicBezTo>
                  <a:pt x="4" y="5"/>
                  <a:pt x="4" y="5"/>
                  <a:pt x="4" y="5"/>
                </a:cubicBezTo>
                <a:cubicBezTo>
                  <a:pt x="4" y="16"/>
                  <a:pt x="4" y="16"/>
                  <a:pt x="4" y="16"/>
                </a:cubicBezTo>
                <a:cubicBezTo>
                  <a:pt x="4" y="16"/>
                  <a:pt x="5" y="17"/>
                  <a:pt x="5" y="17"/>
                </a:cubicBezTo>
                <a:close/>
                <a:moveTo>
                  <a:pt x="5" y="19"/>
                </a:moveTo>
                <a:cubicBezTo>
                  <a:pt x="5" y="19"/>
                  <a:pt x="4" y="19"/>
                  <a:pt x="4" y="20"/>
                </a:cubicBezTo>
                <a:cubicBezTo>
                  <a:pt x="4" y="25"/>
                  <a:pt x="4" y="25"/>
                  <a:pt x="4" y="25"/>
                </a:cubicBezTo>
                <a:cubicBezTo>
                  <a:pt x="4" y="25"/>
                  <a:pt x="5" y="26"/>
                  <a:pt x="5" y="26"/>
                </a:cubicBezTo>
                <a:cubicBezTo>
                  <a:pt x="6" y="26"/>
                  <a:pt x="6" y="25"/>
                  <a:pt x="6" y="25"/>
                </a:cubicBezTo>
                <a:cubicBezTo>
                  <a:pt x="6" y="20"/>
                  <a:pt x="6" y="20"/>
                  <a:pt x="6" y="20"/>
                </a:cubicBezTo>
                <a:cubicBezTo>
                  <a:pt x="6" y="19"/>
                  <a:pt x="6" y="19"/>
                  <a:pt x="5" y="19"/>
                </a:cubicBezTo>
                <a:close/>
              </a:path>
            </a:pathLst>
          </a:custGeom>
          <a:solidFill>
            <a:srgbClr val="CDCD06"/>
          </a:solidFill>
          <a:ln>
            <a:noFill/>
          </a:ln>
        </p:spPr>
        <p:txBody>
          <a:bodyPr lIns="204310" tIns="102158" rIns="204310" bIns="102158"/>
          <a:lstStyle/>
          <a:p>
            <a:pPr defTabSz="2657877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3434">
              <a:solidFill>
                <a:schemeClr val="tx2"/>
              </a:solidFill>
              <a:latin typeface="+mn-lt"/>
            </a:endParaRPr>
          </a:p>
        </p:txBody>
      </p:sp>
      <p:sp>
        <p:nvSpPr>
          <p:cNvPr id="330" name="Ellipse 329">
            <a:extLst>
              <a:ext uri="{FF2B5EF4-FFF2-40B4-BE49-F238E27FC236}">
                <a16:creationId xmlns:a16="http://schemas.microsoft.com/office/drawing/2014/main" id="{74B6AA3B-7EE2-413F-A49C-B0EB9C27D5EB}"/>
              </a:ext>
            </a:extLst>
          </p:cNvPr>
          <p:cNvSpPr/>
          <p:nvPr/>
        </p:nvSpPr>
        <p:spPr>
          <a:xfrm>
            <a:off x="953533" y="1786823"/>
            <a:ext cx="3794355" cy="3292980"/>
          </a:xfrm>
          <a:custGeom>
            <a:avLst/>
            <a:gdLst>
              <a:gd name="connsiteX0" fmla="*/ 0 w 3794355"/>
              <a:gd name="connsiteY0" fmla="*/ 1646490 h 3292980"/>
              <a:gd name="connsiteX1" fmla="*/ 1897178 w 3794355"/>
              <a:gd name="connsiteY1" fmla="*/ 0 h 3292980"/>
              <a:gd name="connsiteX2" fmla="*/ 3794356 w 3794355"/>
              <a:gd name="connsiteY2" fmla="*/ 1646490 h 3292980"/>
              <a:gd name="connsiteX3" fmla="*/ 1897178 w 3794355"/>
              <a:gd name="connsiteY3" fmla="*/ 3292980 h 3292980"/>
              <a:gd name="connsiteX4" fmla="*/ 0 w 3794355"/>
              <a:gd name="connsiteY4" fmla="*/ 1646490 h 3292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94355" h="3292980" extrusionOk="0">
                <a:moveTo>
                  <a:pt x="0" y="1646490"/>
                </a:moveTo>
                <a:cubicBezTo>
                  <a:pt x="-54367" y="832543"/>
                  <a:pt x="688065" y="-66620"/>
                  <a:pt x="1897178" y="0"/>
                </a:cubicBezTo>
                <a:cubicBezTo>
                  <a:pt x="3028730" y="-12367"/>
                  <a:pt x="3775307" y="771853"/>
                  <a:pt x="3794356" y="1646490"/>
                </a:cubicBezTo>
                <a:cubicBezTo>
                  <a:pt x="3642292" y="2606645"/>
                  <a:pt x="2895138" y="3351895"/>
                  <a:pt x="1897178" y="3292980"/>
                </a:cubicBezTo>
                <a:cubicBezTo>
                  <a:pt x="961381" y="3220509"/>
                  <a:pt x="-78999" y="2573942"/>
                  <a:pt x="0" y="1646490"/>
                </a:cubicBezTo>
                <a:close/>
              </a:path>
            </a:pathLst>
          </a:custGeom>
          <a:noFill/>
          <a:ln w="127000" cmpd="dbl">
            <a:solidFill>
              <a:srgbClr val="CDCD06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981765707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3642" tIns="21823" rIns="43642" bIns="218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697" b="1" dirty="0">
              <a:solidFill>
                <a:schemeClr val="tx1">
                  <a:lumMod val="50000"/>
                  <a:lumOff val="50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31" name="Freeform 7">
            <a:extLst>
              <a:ext uri="{FF2B5EF4-FFF2-40B4-BE49-F238E27FC236}">
                <a16:creationId xmlns:a16="http://schemas.microsoft.com/office/drawing/2014/main" id="{FBB017FC-7C7A-48B6-BFA2-6309306E6EDF}"/>
              </a:ext>
            </a:extLst>
          </p:cNvPr>
          <p:cNvSpPr>
            <a:spLocks noEditPoints="1"/>
          </p:cNvSpPr>
          <p:nvPr/>
        </p:nvSpPr>
        <p:spPr bwMode="auto">
          <a:xfrm>
            <a:off x="3703093" y="3427853"/>
            <a:ext cx="171524" cy="211671"/>
          </a:xfrm>
          <a:custGeom>
            <a:avLst/>
            <a:gdLst>
              <a:gd name="T0" fmla="*/ 13 w 64"/>
              <a:gd name="T1" fmla="*/ 45 h 67"/>
              <a:gd name="T2" fmla="*/ 13 w 64"/>
              <a:gd name="T3" fmla="*/ 63 h 67"/>
              <a:gd name="T4" fmla="*/ 9 w 64"/>
              <a:gd name="T5" fmla="*/ 67 h 67"/>
              <a:gd name="T6" fmla="*/ 5 w 64"/>
              <a:gd name="T7" fmla="*/ 67 h 67"/>
              <a:gd name="T8" fmla="*/ 1 w 64"/>
              <a:gd name="T9" fmla="*/ 63 h 67"/>
              <a:gd name="T10" fmla="*/ 1 w 64"/>
              <a:gd name="T11" fmla="*/ 45 h 67"/>
              <a:gd name="T12" fmla="*/ 5 w 64"/>
              <a:gd name="T13" fmla="*/ 41 h 67"/>
              <a:gd name="T14" fmla="*/ 9 w 64"/>
              <a:gd name="T15" fmla="*/ 41 h 67"/>
              <a:gd name="T16" fmla="*/ 13 w 64"/>
              <a:gd name="T17" fmla="*/ 45 h 67"/>
              <a:gd name="T18" fmla="*/ 26 w 64"/>
              <a:gd name="T19" fmla="*/ 26 h 67"/>
              <a:gd name="T20" fmla="*/ 22 w 64"/>
              <a:gd name="T21" fmla="*/ 26 h 67"/>
              <a:gd name="T22" fmla="*/ 18 w 64"/>
              <a:gd name="T23" fmla="*/ 30 h 67"/>
              <a:gd name="T24" fmla="*/ 18 w 64"/>
              <a:gd name="T25" fmla="*/ 63 h 67"/>
              <a:gd name="T26" fmla="*/ 22 w 64"/>
              <a:gd name="T27" fmla="*/ 67 h 67"/>
              <a:gd name="T28" fmla="*/ 26 w 64"/>
              <a:gd name="T29" fmla="*/ 67 h 67"/>
              <a:gd name="T30" fmla="*/ 30 w 64"/>
              <a:gd name="T31" fmla="*/ 63 h 67"/>
              <a:gd name="T32" fmla="*/ 30 w 64"/>
              <a:gd name="T33" fmla="*/ 30 h 67"/>
              <a:gd name="T34" fmla="*/ 26 w 64"/>
              <a:gd name="T35" fmla="*/ 26 h 67"/>
              <a:gd name="T36" fmla="*/ 43 w 64"/>
              <a:gd name="T37" fmla="*/ 32 h 67"/>
              <a:gd name="T38" fmla="*/ 39 w 64"/>
              <a:gd name="T39" fmla="*/ 32 h 67"/>
              <a:gd name="T40" fmla="*/ 35 w 64"/>
              <a:gd name="T41" fmla="*/ 36 h 67"/>
              <a:gd name="T42" fmla="*/ 35 w 64"/>
              <a:gd name="T43" fmla="*/ 63 h 67"/>
              <a:gd name="T44" fmla="*/ 39 w 64"/>
              <a:gd name="T45" fmla="*/ 67 h 67"/>
              <a:gd name="T46" fmla="*/ 43 w 64"/>
              <a:gd name="T47" fmla="*/ 67 h 67"/>
              <a:gd name="T48" fmla="*/ 47 w 64"/>
              <a:gd name="T49" fmla="*/ 63 h 67"/>
              <a:gd name="T50" fmla="*/ 47 w 64"/>
              <a:gd name="T51" fmla="*/ 36 h 67"/>
              <a:gd name="T52" fmla="*/ 43 w 64"/>
              <a:gd name="T53" fmla="*/ 32 h 67"/>
              <a:gd name="T54" fmla="*/ 60 w 64"/>
              <a:gd name="T55" fmla="*/ 18 h 67"/>
              <a:gd name="T56" fmla="*/ 56 w 64"/>
              <a:gd name="T57" fmla="*/ 18 h 67"/>
              <a:gd name="T58" fmla="*/ 52 w 64"/>
              <a:gd name="T59" fmla="*/ 22 h 67"/>
              <a:gd name="T60" fmla="*/ 52 w 64"/>
              <a:gd name="T61" fmla="*/ 63 h 67"/>
              <a:gd name="T62" fmla="*/ 56 w 64"/>
              <a:gd name="T63" fmla="*/ 67 h 67"/>
              <a:gd name="T64" fmla="*/ 60 w 64"/>
              <a:gd name="T65" fmla="*/ 67 h 67"/>
              <a:gd name="T66" fmla="*/ 64 w 64"/>
              <a:gd name="T67" fmla="*/ 63 h 67"/>
              <a:gd name="T68" fmla="*/ 64 w 64"/>
              <a:gd name="T69" fmla="*/ 22 h 67"/>
              <a:gd name="T70" fmla="*/ 60 w 64"/>
              <a:gd name="T71" fmla="*/ 18 h 67"/>
              <a:gd name="T72" fmla="*/ 21 w 64"/>
              <a:gd name="T73" fmla="*/ 13 h 67"/>
              <a:gd name="T74" fmla="*/ 41 w 64"/>
              <a:gd name="T75" fmla="*/ 27 h 67"/>
              <a:gd name="T76" fmla="*/ 58 w 64"/>
              <a:gd name="T77" fmla="*/ 5 h 67"/>
              <a:gd name="T78" fmla="*/ 60 w 64"/>
              <a:gd name="T79" fmla="*/ 6 h 67"/>
              <a:gd name="T80" fmla="*/ 60 w 64"/>
              <a:gd name="T81" fmla="*/ 0 h 67"/>
              <a:gd name="T82" fmla="*/ 55 w 64"/>
              <a:gd name="T83" fmla="*/ 3 h 67"/>
              <a:gd name="T84" fmla="*/ 56 w 64"/>
              <a:gd name="T85" fmla="*/ 4 h 67"/>
              <a:gd name="T86" fmla="*/ 40 w 64"/>
              <a:gd name="T87" fmla="*/ 23 h 67"/>
              <a:gd name="T88" fmla="*/ 21 w 64"/>
              <a:gd name="T89" fmla="*/ 10 h 67"/>
              <a:gd name="T90" fmla="*/ 0 w 64"/>
              <a:gd name="T91" fmla="*/ 29 h 67"/>
              <a:gd name="T92" fmla="*/ 2 w 64"/>
              <a:gd name="T93" fmla="*/ 31 h 67"/>
              <a:gd name="T94" fmla="*/ 21 w 64"/>
              <a:gd name="T95" fmla="*/ 13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64" h="67">
                <a:moveTo>
                  <a:pt x="13" y="45"/>
                </a:moveTo>
                <a:cubicBezTo>
                  <a:pt x="13" y="63"/>
                  <a:pt x="13" y="63"/>
                  <a:pt x="13" y="63"/>
                </a:cubicBezTo>
                <a:cubicBezTo>
                  <a:pt x="13" y="65"/>
                  <a:pt x="11" y="67"/>
                  <a:pt x="9" y="67"/>
                </a:cubicBezTo>
                <a:cubicBezTo>
                  <a:pt x="5" y="67"/>
                  <a:pt x="5" y="67"/>
                  <a:pt x="5" y="67"/>
                </a:cubicBezTo>
                <a:cubicBezTo>
                  <a:pt x="3" y="67"/>
                  <a:pt x="1" y="65"/>
                  <a:pt x="1" y="63"/>
                </a:cubicBezTo>
                <a:cubicBezTo>
                  <a:pt x="1" y="45"/>
                  <a:pt x="1" y="45"/>
                  <a:pt x="1" y="45"/>
                </a:cubicBezTo>
                <a:cubicBezTo>
                  <a:pt x="1" y="43"/>
                  <a:pt x="3" y="41"/>
                  <a:pt x="5" y="41"/>
                </a:cubicBezTo>
                <a:cubicBezTo>
                  <a:pt x="9" y="41"/>
                  <a:pt x="9" y="41"/>
                  <a:pt x="9" y="41"/>
                </a:cubicBezTo>
                <a:cubicBezTo>
                  <a:pt x="11" y="41"/>
                  <a:pt x="13" y="43"/>
                  <a:pt x="13" y="45"/>
                </a:cubicBezTo>
                <a:close/>
                <a:moveTo>
                  <a:pt x="26" y="26"/>
                </a:moveTo>
                <a:cubicBezTo>
                  <a:pt x="22" y="26"/>
                  <a:pt x="22" y="26"/>
                  <a:pt x="22" y="26"/>
                </a:cubicBezTo>
                <a:cubicBezTo>
                  <a:pt x="20" y="26"/>
                  <a:pt x="18" y="28"/>
                  <a:pt x="18" y="30"/>
                </a:cubicBezTo>
                <a:cubicBezTo>
                  <a:pt x="18" y="63"/>
                  <a:pt x="18" y="63"/>
                  <a:pt x="18" y="63"/>
                </a:cubicBezTo>
                <a:cubicBezTo>
                  <a:pt x="18" y="65"/>
                  <a:pt x="20" y="67"/>
                  <a:pt x="22" y="67"/>
                </a:cubicBezTo>
                <a:cubicBezTo>
                  <a:pt x="26" y="67"/>
                  <a:pt x="26" y="67"/>
                  <a:pt x="26" y="67"/>
                </a:cubicBezTo>
                <a:cubicBezTo>
                  <a:pt x="28" y="67"/>
                  <a:pt x="30" y="65"/>
                  <a:pt x="30" y="63"/>
                </a:cubicBezTo>
                <a:cubicBezTo>
                  <a:pt x="30" y="30"/>
                  <a:pt x="30" y="30"/>
                  <a:pt x="30" y="30"/>
                </a:cubicBezTo>
                <a:cubicBezTo>
                  <a:pt x="30" y="28"/>
                  <a:pt x="28" y="26"/>
                  <a:pt x="26" y="26"/>
                </a:cubicBezTo>
                <a:close/>
                <a:moveTo>
                  <a:pt x="43" y="32"/>
                </a:moveTo>
                <a:cubicBezTo>
                  <a:pt x="39" y="32"/>
                  <a:pt x="39" y="32"/>
                  <a:pt x="39" y="32"/>
                </a:cubicBezTo>
                <a:cubicBezTo>
                  <a:pt x="37" y="32"/>
                  <a:pt x="35" y="34"/>
                  <a:pt x="35" y="36"/>
                </a:cubicBezTo>
                <a:cubicBezTo>
                  <a:pt x="35" y="63"/>
                  <a:pt x="35" y="63"/>
                  <a:pt x="35" y="63"/>
                </a:cubicBezTo>
                <a:cubicBezTo>
                  <a:pt x="35" y="65"/>
                  <a:pt x="37" y="67"/>
                  <a:pt x="39" y="67"/>
                </a:cubicBezTo>
                <a:cubicBezTo>
                  <a:pt x="43" y="67"/>
                  <a:pt x="43" y="67"/>
                  <a:pt x="43" y="67"/>
                </a:cubicBezTo>
                <a:cubicBezTo>
                  <a:pt x="45" y="67"/>
                  <a:pt x="47" y="65"/>
                  <a:pt x="47" y="63"/>
                </a:cubicBezTo>
                <a:cubicBezTo>
                  <a:pt x="47" y="36"/>
                  <a:pt x="47" y="36"/>
                  <a:pt x="47" y="36"/>
                </a:cubicBezTo>
                <a:cubicBezTo>
                  <a:pt x="47" y="34"/>
                  <a:pt x="45" y="32"/>
                  <a:pt x="43" y="32"/>
                </a:cubicBezTo>
                <a:close/>
                <a:moveTo>
                  <a:pt x="60" y="18"/>
                </a:moveTo>
                <a:cubicBezTo>
                  <a:pt x="56" y="18"/>
                  <a:pt x="56" y="18"/>
                  <a:pt x="56" y="18"/>
                </a:cubicBezTo>
                <a:cubicBezTo>
                  <a:pt x="54" y="18"/>
                  <a:pt x="52" y="20"/>
                  <a:pt x="52" y="22"/>
                </a:cubicBezTo>
                <a:cubicBezTo>
                  <a:pt x="52" y="63"/>
                  <a:pt x="52" y="63"/>
                  <a:pt x="52" y="63"/>
                </a:cubicBezTo>
                <a:cubicBezTo>
                  <a:pt x="52" y="65"/>
                  <a:pt x="54" y="67"/>
                  <a:pt x="56" y="67"/>
                </a:cubicBezTo>
                <a:cubicBezTo>
                  <a:pt x="60" y="67"/>
                  <a:pt x="60" y="67"/>
                  <a:pt x="60" y="67"/>
                </a:cubicBezTo>
                <a:cubicBezTo>
                  <a:pt x="62" y="67"/>
                  <a:pt x="64" y="65"/>
                  <a:pt x="64" y="63"/>
                </a:cubicBezTo>
                <a:cubicBezTo>
                  <a:pt x="64" y="22"/>
                  <a:pt x="64" y="22"/>
                  <a:pt x="64" y="22"/>
                </a:cubicBezTo>
                <a:cubicBezTo>
                  <a:pt x="64" y="20"/>
                  <a:pt x="62" y="18"/>
                  <a:pt x="60" y="18"/>
                </a:cubicBezTo>
                <a:close/>
                <a:moveTo>
                  <a:pt x="21" y="13"/>
                </a:moveTo>
                <a:cubicBezTo>
                  <a:pt x="41" y="27"/>
                  <a:pt x="41" y="27"/>
                  <a:pt x="41" y="27"/>
                </a:cubicBezTo>
                <a:cubicBezTo>
                  <a:pt x="58" y="5"/>
                  <a:pt x="58" y="5"/>
                  <a:pt x="58" y="5"/>
                </a:cubicBezTo>
                <a:cubicBezTo>
                  <a:pt x="60" y="6"/>
                  <a:pt x="60" y="6"/>
                  <a:pt x="60" y="6"/>
                </a:cubicBezTo>
                <a:cubicBezTo>
                  <a:pt x="60" y="0"/>
                  <a:pt x="60" y="0"/>
                  <a:pt x="60" y="0"/>
                </a:cubicBezTo>
                <a:cubicBezTo>
                  <a:pt x="55" y="3"/>
                  <a:pt x="55" y="3"/>
                  <a:pt x="55" y="3"/>
                </a:cubicBezTo>
                <a:cubicBezTo>
                  <a:pt x="56" y="4"/>
                  <a:pt x="56" y="4"/>
                  <a:pt x="56" y="4"/>
                </a:cubicBezTo>
                <a:cubicBezTo>
                  <a:pt x="40" y="23"/>
                  <a:pt x="40" y="23"/>
                  <a:pt x="40" y="23"/>
                </a:cubicBezTo>
                <a:cubicBezTo>
                  <a:pt x="21" y="10"/>
                  <a:pt x="21" y="10"/>
                  <a:pt x="21" y="10"/>
                </a:cubicBezTo>
                <a:cubicBezTo>
                  <a:pt x="0" y="29"/>
                  <a:pt x="0" y="29"/>
                  <a:pt x="0" y="29"/>
                </a:cubicBezTo>
                <a:cubicBezTo>
                  <a:pt x="2" y="31"/>
                  <a:pt x="2" y="31"/>
                  <a:pt x="2" y="31"/>
                </a:cubicBezTo>
                <a:lnTo>
                  <a:pt x="21" y="13"/>
                </a:lnTo>
                <a:close/>
              </a:path>
            </a:pathLst>
          </a:custGeom>
          <a:solidFill>
            <a:srgbClr val="CDCD0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defTabSz="2657877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016">
              <a:solidFill>
                <a:schemeClr val="tx2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32" name="ZoneTexte 331">
            <a:extLst>
              <a:ext uri="{FF2B5EF4-FFF2-40B4-BE49-F238E27FC236}">
                <a16:creationId xmlns:a16="http://schemas.microsoft.com/office/drawing/2014/main" id="{8A52DBD5-BEA4-4118-871B-42DE39E54140}"/>
              </a:ext>
            </a:extLst>
          </p:cNvPr>
          <p:cNvSpPr txBox="1"/>
          <p:nvPr/>
        </p:nvSpPr>
        <p:spPr>
          <a:xfrm>
            <a:off x="3846155" y="3460130"/>
            <a:ext cx="627173" cy="283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2043247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fr-FR" sz="766" b="1" kern="0" dirty="0">
                <a:solidFill>
                  <a:schemeClr val="tx2"/>
                </a:solidFill>
                <a:latin typeface="Calibri"/>
              </a:rPr>
              <a:t>ROADMAP</a:t>
            </a:r>
          </a:p>
          <a:p>
            <a:pPr defTabSz="2043247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fr-FR" sz="766" b="1" kern="0" dirty="0">
                <a:solidFill>
                  <a:schemeClr val="tx2"/>
                </a:solidFill>
                <a:latin typeface="Calibri"/>
              </a:rPr>
              <a:t>(EPIC)</a:t>
            </a:r>
          </a:p>
        </p:txBody>
      </p:sp>
      <p:sp>
        <p:nvSpPr>
          <p:cNvPr id="333" name="Rectangle 332">
            <a:extLst>
              <a:ext uri="{FF2B5EF4-FFF2-40B4-BE49-F238E27FC236}">
                <a16:creationId xmlns:a16="http://schemas.microsoft.com/office/drawing/2014/main" id="{8E674941-BFE2-4FC7-8FE5-F240F386F584}"/>
              </a:ext>
            </a:extLst>
          </p:cNvPr>
          <p:cNvSpPr/>
          <p:nvPr/>
        </p:nvSpPr>
        <p:spPr>
          <a:xfrm>
            <a:off x="644233" y="1635315"/>
            <a:ext cx="4289559" cy="3870116"/>
          </a:xfrm>
          <a:prstGeom prst="rect">
            <a:avLst/>
          </a:prstGeom>
          <a:noFill/>
          <a:ln>
            <a:noFill/>
          </a:ln>
        </p:spPr>
        <p:txBody>
          <a:bodyPr spcFirstLastPara="1" wrap="none" lIns="58188" tIns="29096" rIns="58188" bIns="29096" numCol="1">
            <a:prstTxWarp prst="textArchUp">
              <a:avLst>
                <a:gd name="adj" fmla="val 10737459"/>
              </a:avLst>
            </a:prstTxWarp>
            <a:spAutoFit/>
          </a:bodyPr>
          <a:lstStyle/>
          <a:p>
            <a:pPr algn="ctr"/>
            <a:r>
              <a:rPr lang="fr-FR" sz="2800" b="1" dirty="0">
                <a:solidFill>
                  <a:srgbClr val="CDCD06"/>
                </a:solidFill>
                <a:latin typeface="Segoe Script" panose="030B0504020000000003" pitchFamily="66" charset="0"/>
              </a:rPr>
              <a:t>   </a:t>
            </a:r>
            <a:r>
              <a:rPr lang="fr-FR" sz="2800" b="1" dirty="0" err="1">
                <a:solidFill>
                  <a:srgbClr val="CDCD06"/>
                </a:solidFill>
                <a:latin typeface="Segoe Script" panose="030B0504020000000003" pitchFamily="66" charset="0"/>
              </a:rPr>
              <a:t>Continuous</a:t>
            </a:r>
            <a:r>
              <a:rPr lang="fr-FR" sz="2800" b="1" dirty="0">
                <a:solidFill>
                  <a:srgbClr val="CDCD06"/>
                </a:solidFill>
                <a:latin typeface="Segoe Script" panose="030B0504020000000003" pitchFamily="66" charset="0"/>
              </a:rPr>
              <a:t> Exploration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34" name="Encre 333">
                <a:extLst>
                  <a:ext uri="{FF2B5EF4-FFF2-40B4-BE49-F238E27FC236}">
                    <a16:creationId xmlns:a16="http://schemas.microsoft.com/office/drawing/2014/main" id="{BA9C76A7-CA9F-4922-9571-EC491EF1F6B1}"/>
                  </a:ext>
                </a:extLst>
              </p14:cNvPr>
              <p14:cNvContentPartPr/>
              <p14:nvPr/>
            </p14:nvContentPartPr>
            <p14:xfrm>
              <a:off x="1157909" y="3737157"/>
              <a:ext cx="2108522" cy="591840"/>
            </p14:xfrm>
          </p:contentPart>
        </mc:Choice>
        <mc:Fallback xmlns="">
          <p:pic>
            <p:nvPicPr>
              <p:cNvPr id="334" name="Encre 333">
                <a:extLst>
                  <a:ext uri="{FF2B5EF4-FFF2-40B4-BE49-F238E27FC236}">
                    <a16:creationId xmlns:a16="http://schemas.microsoft.com/office/drawing/2014/main" id="{BA9C76A7-CA9F-4922-9571-EC491EF1F6B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53229" y="3732477"/>
                <a:ext cx="2117522" cy="600840"/>
              </a:xfrm>
              <a:prstGeom prst="rect">
                <a:avLst/>
              </a:prstGeom>
            </p:spPr>
          </p:pic>
        </mc:Fallback>
      </mc:AlternateContent>
      <p:sp>
        <p:nvSpPr>
          <p:cNvPr id="335" name="Ellipse 334">
            <a:extLst>
              <a:ext uri="{FF2B5EF4-FFF2-40B4-BE49-F238E27FC236}">
                <a16:creationId xmlns:a16="http://schemas.microsoft.com/office/drawing/2014/main" id="{A5035720-1974-4CD8-A0EB-2A63B7B61D2D}"/>
              </a:ext>
            </a:extLst>
          </p:cNvPr>
          <p:cNvSpPr/>
          <p:nvPr/>
        </p:nvSpPr>
        <p:spPr>
          <a:xfrm>
            <a:off x="5759822" y="3446175"/>
            <a:ext cx="252002" cy="252002"/>
          </a:xfrm>
          <a:prstGeom prst="ellipse">
            <a:avLst/>
          </a:prstGeom>
          <a:solidFill>
            <a:srgbClr val="FFC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defTabSz="265787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016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Kit</a:t>
            </a:r>
          </a:p>
        </p:txBody>
      </p:sp>
      <p:sp>
        <p:nvSpPr>
          <p:cNvPr id="336" name="Ellipse 335">
            <a:extLst>
              <a:ext uri="{FF2B5EF4-FFF2-40B4-BE49-F238E27FC236}">
                <a16:creationId xmlns:a16="http://schemas.microsoft.com/office/drawing/2014/main" id="{F02CAE5E-0928-46F5-BD77-F2F4636609F0}"/>
              </a:ext>
            </a:extLst>
          </p:cNvPr>
          <p:cNvSpPr/>
          <p:nvPr/>
        </p:nvSpPr>
        <p:spPr>
          <a:xfrm>
            <a:off x="3428579" y="4084272"/>
            <a:ext cx="252002" cy="252002"/>
          </a:xfrm>
          <a:prstGeom prst="ellipse">
            <a:avLst/>
          </a:prstGeom>
          <a:solidFill>
            <a:srgbClr val="CDCD0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defTabSz="26578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fr-FR" sz="1016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Kit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37" name="Encre 336">
                <a:extLst>
                  <a:ext uri="{FF2B5EF4-FFF2-40B4-BE49-F238E27FC236}">
                    <a16:creationId xmlns:a16="http://schemas.microsoft.com/office/drawing/2014/main" id="{2FC79A1B-D214-485E-A82F-D556EE64F382}"/>
                  </a:ext>
                </a:extLst>
              </p14:cNvPr>
              <p14:cNvContentPartPr/>
              <p14:nvPr/>
            </p14:nvContentPartPr>
            <p14:xfrm>
              <a:off x="5336393" y="2850215"/>
              <a:ext cx="1196643" cy="1104118"/>
            </p14:xfrm>
          </p:contentPart>
        </mc:Choice>
        <mc:Fallback xmlns="">
          <p:pic>
            <p:nvPicPr>
              <p:cNvPr id="337" name="Encre 336">
                <a:extLst>
                  <a:ext uri="{FF2B5EF4-FFF2-40B4-BE49-F238E27FC236}">
                    <a16:creationId xmlns:a16="http://schemas.microsoft.com/office/drawing/2014/main" id="{2FC79A1B-D214-485E-A82F-D556EE64F38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331713" y="2845535"/>
                <a:ext cx="1205643" cy="11131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38" name="Encre 337">
                <a:extLst>
                  <a:ext uri="{FF2B5EF4-FFF2-40B4-BE49-F238E27FC236}">
                    <a16:creationId xmlns:a16="http://schemas.microsoft.com/office/drawing/2014/main" id="{BEADB827-DBF2-4CE3-B457-C53B5C3E9A78}"/>
                  </a:ext>
                </a:extLst>
              </p14:cNvPr>
              <p14:cNvContentPartPr/>
              <p14:nvPr/>
            </p14:nvContentPartPr>
            <p14:xfrm rot="16824580">
              <a:off x="8053519" y="2436401"/>
              <a:ext cx="1196643" cy="1212333"/>
            </p14:xfrm>
          </p:contentPart>
        </mc:Choice>
        <mc:Fallback xmlns="">
          <p:pic>
            <p:nvPicPr>
              <p:cNvPr id="338" name="Encre 337">
                <a:extLst>
                  <a:ext uri="{FF2B5EF4-FFF2-40B4-BE49-F238E27FC236}">
                    <a16:creationId xmlns:a16="http://schemas.microsoft.com/office/drawing/2014/main" id="{BEADB827-DBF2-4CE3-B457-C53B5C3E9A7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 rot="16824580">
                <a:off x="8048839" y="2431722"/>
                <a:ext cx="1205643" cy="1221332"/>
              </a:xfrm>
              <a:prstGeom prst="rect">
                <a:avLst/>
              </a:prstGeom>
            </p:spPr>
          </p:pic>
        </mc:Fallback>
      </mc:AlternateContent>
      <p:sp>
        <p:nvSpPr>
          <p:cNvPr id="387" name="Organigramme : Décision 386">
            <a:extLst>
              <a:ext uri="{FF2B5EF4-FFF2-40B4-BE49-F238E27FC236}">
                <a16:creationId xmlns:a16="http://schemas.microsoft.com/office/drawing/2014/main" id="{55DB7128-8ABB-4EAC-A5DA-50B117AEDE24}"/>
              </a:ext>
            </a:extLst>
          </p:cNvPr>
          <p:cNvSpPr/>
          <p:nvPr/>
        </p:nvSpPr>
        <p:spPr>
          <a:xfrm>
            <a:off x="11992627" y="3852714"/>
            <a:ext cx="252000" cy="252000"/>
          </a:xfrm>
          <a:prstGeom prst="flowChartDecision">
            <a:avLst/>
          </a:prstGeom>
          <a:solidFill>
            <a:schemeClr val="accent2"/>
          </a:solidFill>
          <a:ln w="444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17642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 sz="2002">
              <a:solidFill>
                <a:schemeClr val="tx2"/>
              </a:solidFill>
            </a:endParaRPr>
          </a:p>
        </p:txBody>
      </p:sp>
      <p:sp>
        <p:nvSpPr>
          <p:cNvPr id="388" name="ZoneTexte 387">
            <a:extLst>
              <a:ext uri="{FF2B5EF4-FFF2-40B4-BE49-F238E27FC236}">
                <a16:creationId xmlns:a16="http://schemas.microsoft.com/office/drawing/2014/main" id="{3AAA0D10-FD39-4668-B810-8DD4A9A35BB1}"/>
              </a:ext>
            </a:extLst>
          </p:cNvPr>
          <p:cNvSpPr txBox="1"/>
          <p:nvPr/>
        </p:nvSpPr>
        <p:spPr>
          <a:xfrm>
            <a:off x="12045764" y="3810263"/>
            <a:ext cx="1097333" cy="3465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2043247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001" b="1" kern="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INCIDENT </a:t>
            </a:r>
          </a:p>
          <a:p>
            <a:pPr algn="ctr" defTabSz="2043247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001" b="1" kern="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REVIEW</a:t>
            </a:r>
          </a:p>
        </p:txBody>
      </p:sp>
      <p:sp>
        <p:nvSpPr>
          <p:cNvPr id="389" name="ZoneTexte 388">
            <a:extLst>
              <a:ext uri="{FF2B5EF4-FFF2-40B4-BE49-F238E27FC236}">
                <a16:creationId xmlns:a16="http://schemas.microsoft.com/office/drawing/2014/main" id="{C6B45EF1-4071-457A-89CD-5E337E2D83DA}"/>
              </a:ext>
            </a:extLst>
          </p:cNvPr>
          <p:cNvSpPr txBox="1"/>
          <p:nvPr/>
        </p:nvSpPr>
        <p:spPr>
          <a:xfrm>
            <a:off x="11641814" y="3559951"/>
            <a:ext cx="1133615" cy="193451"/>
          </a:xfrm>
          <a:prstGeom prst="rect">
            <a:avLst/>
          </a:prstGeom>
          <a:solidFill>
            <a:schemeClr val="bg1">
              <a:alpha val="45000"/>
            </a:schemeClr>
          </a:solidFill>
        </p:spPr>
        <p:txBody>
          <a:bodyPr>
            <a:spAutoFit/>
          </a:bodyPr>
          <a:lstStyle/>
          <a:p>
            <a:pPr algn="ctr" defTabSz="3210633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fr-FR" sz="801" b="1" kern="0" dirty="0">
                <a:solidFill>
                  <a:schemeClr val="tx2"/>
                </a:solidFill>
                <a:latin typeface="Calibri"/>
              </a:rPr>
              <a:t>INCIDENTS</a:t>
            </a:r>
          </a:p>
        </p:txBody>
      </p:sp>
      <p:sp>
        <p:nvSpPr>
          <p:cNvPr id="390" name="ZoneTexte 1220">
            <a:extLst>
              <a:ext uri="{FF2B5EF4-FFF2-40B4-BE49-F238E27FC236}">
                <a16:creationId xmlns:a16="http://schemas.microsoft.com/office/drawing/2014/main" id="{03965823-1E0A-482B-9198-1BFCDB4558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67264" y="3823999"/>
            <a:ext cx="1133615" cy="346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8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8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8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8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8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175125" fontAlgn="base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175125" fontAlgn="base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175125" fontAlgn="base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175125" fontAlgn="base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defTabSz="2043247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fr-FR" altLang="fr-FR" sz="1001" b="1" kern="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OPERABILITY</a:t>
            </a:r>
          </a:p>
          <a:p>
            <a:pPr algn="ctr" defTabSz="2043247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fr-FR" altLang="fr-FR" sz="1001" b="1" kern="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REVIEW</a:t>
            </a:r>
          </a:p>
        </p:txBody>
      </p:sp>
      <p:sp>
        <p:nvSpPr>
          <p:cNvPr id="391" name="Organigramme : Décision 390">
            <a:extLst>
              <a:ext uri="{FF2B5EF4-FFF2-40B4-BE49-F238E27FC236}">
                <a16:creationId xmlns:a16="http://schemas.microsoft.com/office/drawing/2014/main" id="{63E41231-1625-4D97-AA06-0DECD44B7838}"/>
              </a:ext>
            </a:extLst>
          </p:cNvPr>
          <p:cNvSpPr/>
          <p:nvPr/>
        </p:nvSpPr>
        <p:spPr>
          <a:xfrm>
            <a:off x="10419941" y="3835220"/>
            <a:ext cx="252000" cy="252000"/>
          </a:xfrm>
          <a:prstGeom prst="flowChartDecision">
            <a:avLst/>
          </a:prstGeom>
          <a:solidFill>
            <a:srgbClr val="FFC000"/>
          </a:solidFill>
          <a:ln w="444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17642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 sz="2002">
              <a:solidFill>
                <a:schemeClr val="tx2"/>
              </a:solidFill>
            </a:endParaRPr>
          </a:p>
        </p:txBody>
      </p:sp>
      <p:sp>
        <p:nvSpPr>
          <p:cNvPr id="392" name="ZoneTexte 391">
            <a:extLst>
              <a:ext uri="{FF2B5EF4-FFF2-40B4-BE49-F238E27FC236}">
                <a16:creationId xmlns:a16="http://schemas.microsoft.com/office/drawing/2014/main" id="{7099D838-4FD3-4FE8-A618-2D93AC1F6796}"/>
              </a:ext>
            </a:extLst>
          </p:cNvPr>
          <p:cNvSpPr txBox="1"/>
          <p:nvPr/>
        </p:nvSpPr>
        <p:spPr>
          <a:xfrm>
            <a:off x="11717527" y="4221295"/>
            <a:ext cx="961250" cy="29206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defTabSz="3210633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fr-FR" sz="801" b="1" kern="0" dirty="0">
                <a:solidFill>
                  <a:schemeClr val="tx2"/>
                </a:solidFill>
                <a:latin typeface="Calibri"/>
              </a:rPr>
              <a:t>SERVICE </a:t>
            </a:r>
          </a:p>
          <a:p>
            <a:pPr algn="ctr" defTabSz="3210633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fr-FR" sz="801" b="1" kern="0" dirty="0">
                <a:solidFill>
                  <a:schemeClr val="tx2"/>
                </a:solidFill>
                <a:latin typeface="Calibri"/>
              </a:rPr>
              <a:t>NOW</a:t>
            </a:r>
          </a:p>
        </p:txBody>
      </p:sp>
      <p:sp>
        <p:nvSpPr>
          <p:cNvPr id="393" name="Freeform 24">
            <a:extLst>
              <a:ext uri="{FF2B5EF4-FFF2-40B4-BE49-F238E27FC236}">
                <a16:creationId xmlns:a16="http://schemas.microsoft.com/office/drawing/2014/main" id="{AE2E706C-B83F-4AF4-9D06-DEACCF6B3B15}"/>
              </a:ext>
            </a:extLst>
          </p:cNvPr>
          <p:cNvSpPr>
            <a:spLocks noEditPoints="1"/>
          </p:cNvSpPr>
          <p:nvPr/>
        </p:nvSpPr>
        <p:spPr bwMode="auto">
          <a:xfrm>
            <a:off x="11618459" y="4243023"/>
            <a:ext cx="245314" cy="241110"/>
          </a:xfrm>
          <a:custGeom>
            <a:avLst/>
            <a:gdLst>
              <a:gd name="T0" fmla="*/ 1 w 70"/>
              <a:gd name="T1" fmla="*/ 15 h 63"/>
              <a:gd name="T2" fmla="*/ 35 w 70"/>
              <a:gd name="T3" fmla="*/ 0 h 63"/>
              <a:gd name="T4" fmla="*/ 64 w 70"/>
              <a:gd name="T5" fmla="*/ 27 h 63"/>
              <a:gd name="T6" fmla="*/ 8 w 70"/>
              <a:gd name="T7" fmla="*/ 23 h 63"/>
              <a:gd name="T8" fmla="*/ 15 w 70"/>
              <a:gd name="T9" fmla="*/ 23 h 63"/>
              <a:gd name="T10" fmla="*/ 6 w 70"/>
              <a:gd name="T11" fmla="*/ 27 h 63"/>
              <a:gd name="T12" fmla="*/ 5 w 70"/>
              <a:gd name="T13" fmla="*/ 27 h 63"/>
              <a:gd name="T14" fmla="*/ 5 w 70"/>
              <a:gd name="T15" fmla="*/ 27 h 63"/>
              <a:gd name="T16" fmla="*/ 66 w 70"/>
              <a:gd name="T17" fmla="*/ 38 h 63"/>
              <a:gd name="T18" fmla="*/ 64 w 70"/>
              <a:gd name="T19" fmla="*/ 36 h 63"/>
              <a:gd name="T20" fmla="*/ 54 w 70"/>
              <a:gd name="T21" fmla="*/ 41 h 63"/>
              <a:gd name="T22" fmla="*/ 62 w 70"/>
              <a:gd name="T23" fmla="*/ 41 h 63"/>
              <a:gd name="T24" fmla="*/ 5 w 70"/>
              <a:gd name="T25" fmla="*/ 36 h 63"/>
              <a:gd name="T26" fmla="*/ 64 w 70"/>
              <a:gd name="T27" fmla="*/ 42 h 63"/>
              <a:gd name="T28" fmla="*/ 69 w 70"/>
              <a:gd name="T29" fmla="*/ 48 h 63"/>
              <a:gd name="T30" fmla="*/ 51 w 70"/>
              <a:gd name="T31" fmla="*/ 34 h 63"/>
              <a:gd name="T32" fmla="*/ 51 w 70"/>
              <a:gd name="T33" fmla="*/ 39 h 63"/>
              <a:gd name="T34" fmla="*/ 47 w 70"/>
              <a:gd name="T35" fmla="*/ 40 h 63"/>
              <a:gd name="T36" fmla="*/ 47 w 70"/>
              <a:gd name="T37" fmla="*/ 45 h 63"/>
              <a:gd name="T38" fmla="*/ 42 w 70"/>
              <a:gd name="T39" fmla="*/ 47 h 63"/>
              <a:gd name="T40" fmla="*/ 38 w 70"/>
              <a:gd name="T41" fmla="*/ 49 h 63"/>
              <a:gd name="T42" fmla="*/ 32 w 70"/>
              <a:gd name="T43" fmla="*/ 49 h 63"/>
              <a:gd name="T44" fmla="*/ 30 w 70"/>
              <a:gd name="T45" fmla="*/ 46 h 63"/>
              <a:gd name="T46" fmla="*/ 26 w 70"/>
              <a:gd name="T47" fmla="*/ 47 h 63"/>
              <a:gd name="T48" fmla="*/ 23 w 70"/>
              <a:gd name="T49" fmla="*/ 43 h 63"/>
              <a:gd name="T50" fmla="*/ 19 w 70"/>
              <a:gd name="T51" fmla="*/ 40 h 63"/>
              <a:gd name="T52" fmla="*/ 18 w 70"/>
              <a:gd name="T53" fmla="*/ 34 h 63"/>
              <a:gd name="T54" fmla="*/ 18 w 70"/>
              <a:gd name="T55" fmla="*/ 30 h 63"/>
              <a:gd name="T56" fmla="*/ 19 w 70"/>
              <a:gd name="T57" fmla="*/ 24 h 63"/>
              <a:gd name="T58" fmla="*/ 23 w 70"/>
              <a:gd name="T59" fmla="*/ 23 h 63"/>
              <a:gd name="T60" fmla="*/ 23 w 70"/>
              <a:gd name="T61" fmla="*/ 19 h 63"/>
              <a:gd name="T62" fmla="*/ 28 w 70"/>
              <a:gd name="T63" fmla="*/ 17 h 63"/>
              <a:gd name="T64" fmla="*/ 32 w 70"/>
              <a:gd name="T65" fmla="*/ 15 h 63"/>
              <a:gd name="T66" fmla="*/ 38 w 70"/>
              <a:gd name="T67" fmla="*/ 15 h 63"/>
              <a:gd name="T68" fmla="*/ 42 w 70"/>
              <a:gd name="T69" fmla="*/ 17 h 63"/>
              <a:gd name="T70" fmla="*/ 47 w 70"/>
              <a:gd name="T71" fmla="*/ 19 h 63"/>
              <a:gd name="T72" fmla="*/ 47 w 70"/>
              <a:gd name="T73" fmla="*/ 23 h 63"/>
              <a:gd name="T74" fmla="*/ 51 w 70"/>
              <a:gd name="T75" fmla="*/ 24 h 63"/>
              <a:gd name="T76" fmla="*/ 51 w 70"/>
              <a:gd name="T77" fmla="*/ 30 h 63"/>
              <a:gd name="T78" fmla="*/ 50 w 70"/>
              <a:gd name="T79" fmla="*/ 28 h 63"/>
              <a:gd name="T80" fmla="*/ 45 w 70"/>
              <a:gd name="T81" fmla="*/ 20 h 63"/>
              <a:gd name="T82" fmla="*/ 36 w 70"/>
              <a:gd name="T83" fmla="*/ 16 h 63"/>
              <a:gd name="T84" fmla="*/ 26 w 70"/>
              <a:gd name="T85" fmla="*/ 19 h 63"/>
              <a:gd name="T86" fmla="*/ 20 w 70"/>
              <a:gd name="T87" fmla="*/ 26 h 63"/>
              <a:gd name="T88" fmla="*/ 20 w 70"/>
              <a:gd name="T89" fmla="*/ 36 h 63"/>
              <a:gd name="T90" fmla="*/ 25 w 70"/>
              <a:gd name="T91" fmla="*/ 44 h 63"/>
              <a:gd name="T92" fmla="*/ 34 w 70"/>
              <a:gd name="T93" fmla="*/ 47 h 63"/>
              <a:gd name="T94" fmla="*/ 43 w 70"/>
              <a:gd name="T95" fmla="*/ 45 h 63"/>
              <a:gd name="T96" fmla="*/ 49 w 70"/>
              <a:gd name="T97" fmla="*/ 38 h 63"/>
              <a:gd name="T98" fmla="*/ 44 w 70"/>
              <a:gd name="T99" fmla="*/ 32 h 63"/>
              <a:gd name="T100" fmla="*/ 35 w 70"/>
              <a:gd name="T101" fmla="*/ 23 h 63"/>
              <a:gd name="T102" fmla="*/ 35 w 70"/>
              <a:gd name="T103" fmla="*/ 25 h 63"/>
              <a:gd name="T104" fmla="*/ 42 w 70"/>
              <a:gd name="T105" fmla="*/ 32 h 63"/>
              <a:gd name="T106" fmla="*/ 35 w 70"/>
              <a:gd name="T107" fmla="*/ 36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0" h="63">
                <a:moveTo>
                  <a:pt x="4" y="26"/>
                </a:moveTo>
                <a:cubicBezTo>
                  <a:pt x="0" y="17"/>
                  <a:pt x="0" y="17"/>
                  <a:pt x="0" y="17"/>
                </a:cubicBezTo>
                <a:cubicBezTo>
                  <a:pt x="0" y="17"/>
                  <a:pt x="0" y="16"/>
                  <a:pt x="1" y="15"/>
                </a:cubicBezTo>
                <a:cubicBezTo>
                  <a:pt x="1" y="15"/>
                  <a:pt x="2" y="15"/>
                  <a:pt x="3" y="16"/>
                </a:cubicBezTo>
                <a:cubicBezTo>
                  <a:pt x="5" y="21"/>
                  <a:pt x="5" y="21"/>
                  <a:pt x="5" y="21"/>
                </a:cubicBezTo>
                <a:cubicBezTo>
                  <a:pt x="9" y="9"/>
                  <a:pt x="21" y="0"/>
                  <a:pt x="35" y="0"/>
                </a:cubicBezTo>
                <a:cubicBezTo>
                  <a:pt x="50" y="0"/>
                  <a:pt x="63" y="11"/>
                  <a:pt x="66" y="26"/>
                </a:cubicBezTo>
                <a:cubicBezTo>
                  <a:pt x="66" y="26"/>
                  <a:pt x="65" y="27"/>
                  <a:pt x="64" y="27"/>
                </a:cubicBezTo>
                <a:cubicBezTo>
                  <a:pt x="64" y="27"/>
                  <a:pt x="64" y="27"/>
                  <a:pt x="64" y="27"/>
                </a:cubicBezTo>
                <a:cubicBezTo>
                  <a:pt x="63" y="27"/>
                  <a:pt x="63" y="27"/>
                  <a:pt x="63" y="26"/>
                </a:cubicBezTo>
                <a:cubicBezTo>
                  <a:pt x="60" y="13"/>
                  <a:pt x="48" y="3"/>
                  <a:pt x="35" y="3"/>
                </a:cubicBezTo>
                <a:cubicBezTo>
                  <a:pt x="22" y="3"/>
                  <a:pt x="11" y="12"/>
                  <a:pt x="8" y="23"/>
                </a:cubicBezTo>
                <a:cubicBezTo>
                  <a:pt x="14" y="20"/>
                  <a:pt x="14" y="20"/>
                  <a:pt x="14" y="20"/>
                </a:cubicBezTo>
                <a:cubicBezTo>
                  <a:pt x="15" y="20"/>
                  <a:pt x="15" y="20"/>
                  <a:pt x="16" y="21"/>
                </a:cubicBezTo>
                <a:cubicBezTo>
                  <a:pt x="16" y="22"/>
                  <a:pt x="16" y="23"/>
                  <a:pt x="15" y="23"/>
                </a:cubicBezTo>
                <a:cubicBezTo>
                  <a:pt x="6" y="27"/>
                  <a:pt x="6" y="27"/>
                  <a:pt x="6" y="27"/>
                </a:cubicBezTo>
                <a:cubicBezTo>
                  <a:pt x="6" y="27"/>
                  <a:pt x="6" y="27"/>
                  <a:pt x="6" y="27"/>
                </a:cubicBezTo>
                <a:cubicBezTo>
                  <a:pt x="6" y="27"/>
                  <a:pt x="6" y="27"/>
                  <a:pt x="6" y="27"/>
                </a:cubicBezTo>
                <a:cubicBezTo>
                  <a:pt x="5" y="27"/>
                  <a:pt x="5" y="27"/>
                  <a:pt x="5" y="27"/>
                </a:cubicBezTo>
                <a:cubicBezTo>
                  <a:pt x="5" y="27"/>
                  <a:pt x="5" y="27"/>
                  <a:pt x="5" y="27"/>
                </a:cubicBezTo>
                <a:cubicBezTo>
                  <a:pt x="5" y="27"/>
                  <a:pt x="5" y="27"/>
                  <a:pt x="5" y="27"/>
                </a:cubicBezTo>
                <a:cubicBezTo>
                  <a:pt x="5" y="27"/>
                  <a:pt x="5" y="27"/>
                  <a:pt x="5" y="27"/>
                </a:cubicBezTo>
                <a:cubicBezTo>
                  <a:pt x="5" y="27"/>
                  <a:pt x="5" y="27"/>
                  <a:pt x="5" y="27"/>
                </a:cubicBezTo>
                <a:cubicBezTo>
                  <a:pt x="5" y="27"/>
                  <a:pt x="5" y="27"/>
                  <a:pt x="5" y="27"/>
                </a:cubicBezTo>
                <a:cubicBezTo>
                  <a:pt x="4" y="27"/>
                  <a:pt x="4" y="27"/>
                  <a:pt x="4" y="26"/>
                </a:cubicBezTo>
                <a:close/>
                <a:moveTo>
                  <a:pt x="69" y="46"/>
                </a:moveTo>
                <a:cubicBezTo>
                  <a:pt x="66" y="38"/>
                  <a:pt x="66" y="38"/>
                  <a:pt x="66" y="38"/>
                </a:cubicBezTo>
                <a:cubicBezTo>
                  <a:pt x="65" y="37"/>
                  <a:pt x="65" y="37"/>
                  <a:pt x="64" y="36"/>
                </a:cubicBezTo>
                <a:cubicBezTo>
                  <a:pt x="64" y="36"/>
                  <a:pt x="64" y="36"/>
                  <a:pt x="64" y="36"/>
                </a:cubicBezTo>
                <a:cubicBezTo>
                  <a:pt x="64" y="36"/>
                  <a:pt x="64" y="36"/>
                  <a:pt x="64" y="36"/>
                </a:cubicBezTo>
                <a:cubicBezTo>
                  <a:pt x="64" y="36"/>
                  <a:pt x="64" y="36"/>
                  <a:pt x="64" y="36"/>
                </a:cubicBezTo>
                <a:cubicBezTo>
                  <a:pt x="64" y="36"/>
                  <a:pt x="63" y="36"/>
                  <a:pt x="63" y="37"/>
                </a:cubicBezTo>
                <a:cubicBezTo>
                  <a:pt x="54" y="41"/>
                  <a:pt x="54" y="41"/>
                  <a:pt x="54" y="41"/>
                </a:cubicBezTo>
                <a:cubicBezTo>
                  <a:pt x="54" y="41"/>
                  <a:pt x="53" y="42"/>
                  <a:pt x="54" y="43"/>
                </a:cubicBezTo>
                <a:cubicBezTo>
                  <a:pt x="54" y="43"/>
                  <a:pt x="55" y="44"/>
                  <a:pt x="56" y="43"/>
                </a:cubicBezTo>
                <a:cubicBezTo>
                  <a:pt x="62" y="41"/>
                  <a:pt x="62" y="41"/>
                  <a:pt x="62" y="41"/>
                </a:cubicBezTo>
                <a:cubicBezTo>
                  <a:pt x="58" y="52"/>
                  <a:pt x="47" y="60"/>
                  <a:pt x="35" y="60"/>
                </a:cubicBezTo>
                <a:cubicBezTo>
                  <a:pt x="21" y="60"/>
                  <a:pt x="9" y="51"/>
                  <a:pt x="7" y="38"/>
                </a:cubicBezTo>
                <a:cubicBezTo>
                  <a:pt x="7" y="37"/>
                  <a:pt x="6" y="36"/>
                  <a:pt x="5" y="36"/>
                </a:cubicBezTo>
                <a:cubicBezTo>
                  <a:pt x="4" y="37"/>
                  <a:pt x="4" y="37"/>
                  <a:pt x="4" y="38"/>
                </a:cubicBezTo>
                <a:cubicBezTo>
                  <a:pt x="7" y="53"/>
                  <a:pt x="20" y="63"/>
                  <a:pt x="35" y="63"/>
                </a:cubicBezTo>
                <a:cubicBezTo>
                  <a:pt x="48" y="63"/>
                  <a:pt x="60" y="55"/>
                  <a:pt x="64" y="42"/>
                </a:cubicBezTo>
                <a:cubicBezTo>
                  <a:pt x="67" y="48"/>
                  <a:pt x="67" y="48"/>
                  <a:pt x="67" y="48"/>
                </a:cubicBezTo>
                <a:cubicBezTo>
                  <a:pt x="67" y="48"/>
                  <a:pt x="68" y="48"/>
                  <a:pt x="68" y="48"/>
                </a:cubicBezTo>
                <a:cubicBezTo>
                  <a:pt x="68" y="48"/>
                  <a:pt x="69" y="48"/>
                  <a:pt x="69" y="48"/>
                </a:cubicBezTo>
                <a:cubicBezTo>
                  <a:pt x="69" y="48"/>
                  <a:pt x="70" y="47"/>
                  <a:pt x="69" y="46"/>
                </a:cubicBezTo>
                <a:close/>
                <a:moveTo>
                  <a:pt x="49" y="32"/>
                </a:moveTo>
                <a:cubicBezTo>
                  <a:pt x="49" y="33"/>
                  <a:pt x="50" y="34"/>
                  <a:pt x="51" y="34"/>
                </a:cubicBezTo>
                <a:cubicBezTo>
                  <a:pt x="51" y="34"/>
                  <a:pt x="52" y="34"/>
                  <a:pt x="52" y="34"/>
                </a:cubicBezTo>
                <a:cubicBezTo>
                  <a:pt x="52" y="34"/>
                  <a:pt x="52" y="35"/>
                  <a:pt x="52" y="35"/>
                </a:cubicBezTo>
                <a:cubicBezTo>
                  <a:pt x="52" y="37"/>
                  <a:pt x="51" y="38"/>
                  <a:pt x="51" y="39"/>
                </a:cubicBezTo>
                <a:cubicBezTo>
                  <a:pt x="50" y="40"/>
                  <a:pt x="50" y="40"/>
                  <a:pt x="50" y="40"/>
                </a:cubicBezTo>
                <a:cubicBezTo>
                  <a:pt x="50" y="40"/>
                  <a:pt x="49" y="40"/>
                  <a:pt x="49" y="40"/>
                </a:cubicBezTo>
                <a:cubicBezTo>
                  <a:pt x="48" y="39"/>
                  <a:pt x="47" y="40"/>
                  <a:pt x="47" y="40"/>
                </a:cubicBezTo>
                <a:cubicBezTo>
                  <a:pt x="46" y="41"/>
                  <a:pt x="46" y="42"/>
                  <a:pt x="47" y="43"/>
                </a:cubicBezTo>
                <a:cubicBezTo>
                  <a:pt x="47" y="43"/>
                  <a:pt x="47" y="44"/>
                  <a:pt x="47" y="44"/>
                </a:cubicBezTo>
                <a:cubicBezTo>
                  <a:pt x="47" y="44"/>
                  <a:pt x="47" y="44"/>
                  <a:pt x="47" y="45"/>
                </a:cubicBezTo>
                <a:cubicBezTo>
                  <a:pt x="46" y="46"/>
                  <a:pt x="44" y="47"/>
                  <a:pt x="43" y="47"/>
                </a:cubicBezTo>
                <a:cubicBezTo>
                  <a:pt x="43" y="48"/>
                  <a:pt x="42" y="48"/>
                  <a:pt x="42" y="47"/>
                </a:cubicBezTo>
                <a:cubicBezTo>
                  <a:pt x="42" y="47"/>
                  <a:pt x="42" y="47"/>
                  <a:pt x="42" y="47"/>
                </a:cubicBezTo>
                <a:cubicBezTo>
                  <a:pt x="41" y="46"/>
                  <a:pt x="40" y="45"/>
                  <a:pt x="39" y="46"/>
                </a:cubicBezTo>
                <a:cubicBezTo>
                  <a:pt x="38" y="46"/>
                  <a:pt x="38" y="47"/>
                  <a:pt x="38" y="48"/>
                </a:cubicBezTo>
                <a:cubicBezTo>
                  <a:pt x="38" y="48"/>
                  <a:pt x="38" y="49"/>
                  <a:pt x="38" y="49"/>
                </a:cubicBezTo>
                <a:cubicBezTo>
                  <a:pt x="38" y="49"/>
                  <a:pt x="37" y="49"/>
                  <a:pt x="37" y="49"/>
                </a:cubicBezTo>
                <a:cubicBezTo>
                  <a:pt x="36" y="49"/>
                  <a:pt x="35" y="49"/>
                  <a:pt x="35" y="49"/>
                </a:cubicBezTo>
                <a:cubicBezTo>
                  <a:pt x="34" y="49"/>
                  <a:pt x="33" y="49"/>
                  <a:pt x="32" y="49"/>
                </a:cubicBezTo>
                <a:cubicBezTo>
                  <a:pt x="32" y="49"/>
                  <a:pt x="32" y="49"/>
                  <a:pt x="32" y="49"/>
                </a:cubicBezTo>
                <a:cubicBezTo>
                  <a:pt x="31" y="49"/>
                  <a:pt x="31" y="48"/>
                  <a:pt x="31" y="48"/>
                </a:cubicBezTo>
                <a:cubicBezTo>
                  <a:pt x="32" y="47"/>
                  <a:pt x="31" y="46"/>
                  <a:pt x="30" y="46"/>
                </a:cubicBezTo>
                <a:cubicBezTo>
                  <a:pt x="29" y="45"/>
                  <a:pt x="28" y="46"/>
                  <a:pt x="28" y="47"/>
                </a:cubicBezTo>
                <a:cubicBezTo>
                  <a:pt x="28" y="47"/>
                  <a:pt x="27" y="47"/>
                  <a:pt x="27" y="47"/>
                </a:cubicBezTo>
                <a:cubicBezTo>
                  <a:pt x="27" y="48"/>
                  <a:pt x="27" y="48"/>
                  <a:pt x="26" y="47"/>
                </a:cubicBezTo>
                <a:cubicBezTo>
                  <a:pt x="25" y="47"/>
                  <a:pt x="24" y="46"/>
                  <a:pt x="23" y="45"/>
                </a:cubicBezTo>
                <a:cubicBezTo>
                  <a:pt x="22" y="44"/>
                  <a:pt x="22" y="44"/>
                  <a:pt x="22" y="44"/>
                </a:cubicBezTo>
                <a:cubicBezTo>
                  <a:pt x="22" y="44"/>
                  <a:pt x="22" y="43"/>
                  <a:pt x="23" y="43"/>
                </a:cubicBezTo>
                <a:cubicBezTo>
                  <a:pt x="23" y="42"/>
                  <a:pt x="23" y="41"/>
                  <a:pt x="23" y="40"/>
                </a:cubicBezTo>
                <a:cubicBezTo>
                  <a:pt x="22" y="40"/>
                  <a:pt x="21" y="39"/>
                  <a:pt x="20" y="40"/>
                </a:cubicBezTo>
                <a:cubicBezTo>
                  <a:pt x="20" y="40"/>
                  <a:pt x="20" y="40"/>
                  <a:pt x="19" y="40"/>
                </a:cubicBezTo>
                <a:cubicBezTo>
                  <a:pt x="19" y="40"/>
                  <a:pt x="19" y="40"/>
                  <a:pt x="19" y="39"/>
                </a:cubicBezTo>
                <a:cubicBezTo>
                  <a:pt x="18" y="38"/>
                  <a:pt x="18" y="37"/>
                  <a:pt x="17" y="35"/>
                </a:cubicBezTo>
                <a:cubicBezTo>
                  <a:pt x="17" y="35"/>
                  <a:pt x="17" y="34"/>
                  <a:pt x="18" y="34"/>
                </a:cubicBezTo>
                <a:cubicBezTo>
                  <a:pt x="18" y="34"/>
                  <a:pt x="18" y="34"/>
                  <a:pt x="18" y="34"/>
                </a:cubicBezTo>
                <a:cubicBezTo>
                  <a:pt x="19" y="34"/>
                  <a:pt x="20" y="33"/>
                  <a:pt x="20" y="32"/>
                </a:cubicBezTo>
                <a:cubicBezTo>
                  <a:pt x="20" y="31"/>
                  <a:pt x="19" y="30"/>
                  <a:pt x="18" y="30"/>
                </a:cubicBezTo>
                <a:cubicBezTo>
                  <a:pt x="18" y="30"/>
                  <a:pt x="18" y="30"/>
                  <a:pt x="18" y="29"/>
                </a:cubicBezTo>
                <a:cubicBezTo>
                  <a:pt x="17" y="29"/>
                  <a:pt x="17" y="29"/>
                  <a:pt x="17" y="29"/>
                </a:cubicBezTo>
                <a:cubicBezTo>
                  <a:pt x="18" y="27"/>
                  <a:pt x="18" y="26"/>
                  <a:pt x="19" y="24"/>
                </a:cubicBezTo>
                <a:cubicBezTo>
                  <a:pt x="19" y="24"/>
                  <a:pt x="19" y="24"/>
                  <a:pt x="19" y="24"/>
                </a:cubicBezTo>
                <a:cubicBezTo>
                  <a:pt x="20" y="24"/>
                  <a:pt x="20" y="24"/>
                  <a:pt x="20" y="24"/>
                </a:cubicBezTo>
                <a:cubicBezTo>
                  <a:pt x="21" y="24"/>
                  <a:pt x="22" y="24"/>
                  <a:pt x="23" y="23"/>
                </a:cubicBezTo>
                <a:cubicBezTo>
                  <a:pt x="23" y="22"/>
                  <a:pt x="23" y="21"/>
                  <a:pt x="23" y="21"/>
                </a:cubicBezTo>
                <a:cubicBezTo>
                  <a:pt x="22" y="20"/>
                  <a:pt x="22" y="20"/>
                  <a:pt x="22" y="20"/>
                </a:cubicBezTo>
                <a:cubicBezTo>
                  <a:pt x="22" y="20"/>
                  <a:pt x="22" y="19"/>
                  <a:pt x="23" y="19"/>
                </a:cubicBezTo>
                <a:cubicBezTo>
                  <a:pt x="24" y="18"/>
                  <a:pt x="25" y="17"/>
                  <a:pt x="26" y="16"/>
                </a:cubicBezTo>
                <a:cubicBezTo>
                  <a:pt x="27" y="16"/>
                  <a:pt x="27" y="16"/>
                  <a:pt x="27" y="16"/>
                </a:cubicBezTo>
                <a:cubicBezTo>
                  <a:pt x="27" y="16"/>
                  <a:pt x="28" y="17"/>
                  <a:pt x="28" y="17"/>
                </a:cubicBezTo>
                <a:cubicBezTo>
                  <a:pt x="28" y="18"/>
                  <a:pt x="29" y="18"/>
                  <a:pt x="30" y="18"/>
                </a:cubicBezTo>
                <a:cubicBezTo>
                  <a:pt x="31" y="18"/>
                  <a:pt x="32" y="17"/>
                  <a:pt x="31" y="16"/>
                </a:cubicBezTo>
                <a:cubicBezTo>
                  <a:pt x="31" y="15"/>
                  <a:pt x="31" y="15"/>
                  <a:pt x="32" y="15"/>
                </a:cubicBezTo>
                <a:cubicBezTo>
                  <a:pt x="32" y="15"/>
                  <a:pt x="32" y="14"/>
                  <a:pt x="32" y="14"/>
                </a:cubicBezTo>
                <a:cubicBezTo>
                  <a:pt x="34" y="14"/>
                  <a:pt x="36" y="14"/>
                  <a:pt x="37" y="14"/>
                </a:cubicBezTo>
                <a:cubicBezTo>
                  <a:pt x="37" y="14"/>
                  <a:pt x="38" y="15"/>
                  <a:pt x="38" y="15"/>
                </a:cubicBezTo>
                <a:cubicBezTo>
                  <a:pt x="38" y="15"/>
                  <a:pt x="38" y="15"/>
                  <a:pt x="38" y="16"/>
                </a:cubicBezTo>
                <a:cubicBezTo>
                  <a:pt x="38" y="17"/>
                  <a:pt x="38" y="18"/>
                  <a:pt x="39" y="18"/>
                </a:cubicBezTo>
                <a:cubicBezTo>
                  <a:pt x="40" y="18"/>
                  <a:pt x="41" y="18"/>
                  <a:pt x="42" y="17"/>
                </a:cubicBezTo>
                <a:cubicBezTo>
                  <a:pt x="42" y="17"/>
                  <a:pt x="42" y="16"/>
                  <a:pt x="42" y="16"/>
                </a:cubicBezTo>
                <a:cubicBezTo>
                  <a:pt x="42" y="16"/>
                  <a:pt x="43" y="16"/>
                  <a:pt x="43" y="16"/>
                </a:cubicBezTo>
                <a:cubicBezTo>
                  <a:pt x="44" y="17"/>
                  <a:pt x="46" y="18"/>
                  <a:pt x="47" y="19"/>
                </a:cubicBezTo>
                <a:cubicBezTo>
                  <a:pt x="47" y="19"/>
                  <a:pt x="47" y="20"/>
                  <a:pt x="47" y="20"/>
                </a:cubicBezTo>
                <a:cubicBezTo>
                  <a:pt x="47" y="20"/>
                  <a:pt x="47" y="20"/>
                  <a:pt x="47" y="21"/>
                </a:cubicBezTo>
                <a:cubicBezTo>
                  <a:pt x="46" y="21"/>
                  <a:pt x="46" y="22"/>
                  <a:pt x="47" y="23"/>
                </a:cubicBezTo>
                <a:cubicBezTo>
                  <a:pt x="47" y="24"/>
                  <a:pt x="48" y="24"/>
                  <a:pt x="49" y="24"/>
                </a:cubicBezTo>
                <a:cubicBezTo>
                  <a:pt x="49" y="24"/>
                  <a:pt x="50" y="24"/>
                  <a:pt x="50" y="24"/>
                </a:cubicBezTo>
                <a:cubicBezTo>
                  <a:pt x="50" y="24"/>
                  <a:pt x="50" y="24"/>
                  <a:pt x="51" y="24"/>
                </a:cubicBezTo>
                <a:cubicBezTo>
                  <a:pt x="51" y="26"/>
                  <a:pt x="52" y="27"/>
                  <a:pt x="52" y="29"/>
                </a:cubicBezTo>
                <a:cubicBezTo>
                  <a:pt x="52" y="29"/>
                  <a:pt x="52" y="29"/>
                  <a:pt x="52" y="29"/>
                </a:cubicBezTo>
                <a:cubicBezTo>
                  <a:pt x="52" y="30"/>
                  <a:pt x="51" y="30"/>
                  <a:pt x="51" y="30"/>
                </a:cubicBezTo>
                <a:cubicBezTo>
                  <a:pt x="50" y="30"/>
                  <a:pt x="49" y="31"/>
                  <a:pt x="49" y="32"/>
                </a:cubicBezTo>
                <a:close/>
                <a:moveTo>
                  <a:pt x="47" y="32"/>
                </a:moveTo>
                <a:cubicBezTo>
                  <a:pt x="47" y="30"/>
                  <a:pt x="48" y="29"/>
                  <a:pt x="50" y="28"/>
                </a:cubicBezTo>
                <a:cubicBezTo>
                  <a:pt x="50" y="27"/>
                  <a:pt x="49" y="27"/>
                  <a:pt x="49" y="26"/>
                </a:cubicBezTo>
                <a:cubicBezTo>
                  <a:pt x="48" y="26"/>
                  <a:pt x="46" y="26"/>
                  <a:pt x="45" y="24"/>
                </a:cubicBezTo>
                <a:cubicBezTo>
                  <a:pt x="44" y="23"/>
                  <a:pt x="44" y="21"/>
                  <a:pt x="45" y="20"/>
                </a:cubicBezTo>
                <a:cubicBezTo>
                  <a:pt x="44" y="19"/>
                  <a:pt x="44" y="19"/>
                  <a:pt x="43" y="19"/>
                </a:cubicBezTo>
                <a:cubicBezTo>
                  <a:pt x="42" y="20"/>
                  <a:pt x="40" y="20"/>
                  <a:pt x="39" y="20"/>
                </a:cubicBezTo>
                <a:cubicBezTo>
                  <a:pt x="37" y="19"/>
                  <a:pt x="36" y="18"/>
                  <a:pt x="36" y="16"/>
                </a:cubicBezTo>
                <a:cubicBezTo>
                  <a:pt x="35" y="16"/>
                  <a:pt x="34" y="16"/>
                  <a:pt x="34" y="16"/>
                </a:cubicBezTo>
                <a:cubicBezTo>
                  <a:pt x="33" y="18"/>
                  <a:pt x="32" y="19"/>
                  <a:pt x="31" y="20"/>
                </a:cubicBezTo>
                <a:cubicBezTo>
                  <a:pt x="29" y="20"/>
                  <a:pt x="27" y="20"/>
                  <a:pt x="26" y="19"/>
                </a:cubicBezTo>
                <a:cubicBezTo>
                  <a:pt x="26" y="19"/>
                  <a:pt x="25" y="19"/>
                  <a:pt x="25" y="20"/>
                </a:cubicBezTo>
                <a:cubicBezTo>
                  <a:pt x="25" y="21"/>
                  <a:pt x="25" y="23"/>
                  <a:pt x="24" y="24"/>
                </a:cubicBezTo>
                <a:cubicBezTo>
                  <a:pt x="24" y="26"/>
                  <a:pt x="22" y="26"/>
                  <a:pt x="20" y="26"/>
                </a:cubicBezTo>
                <a:cubicBezTo>
                  <a:pt x="20" y="27"/>
                  <a:pt x="20" y="27"/>
                  <a:pt x="20" y="28"/>
                </a:cubicBezTo>
                <a:cubicBezTo>
                  <a:pt x="21" y="29"/>
                  <a:pt x="22" y="30"/>
                  <a:pt x="22" y="32"/>
                </a:cubicBezTo>
                <a:cubicBezTo>
                  <a:pt x="22" y="34"/>
                  <a:pt x="21" y="35"/>
                  <a:pt x="20" y="36"/>
                </a:cubicBezTo>
                <a:cubicBezTo>
                  <a:pt x="20" y="36"/>
                  <a:pt x="20" y="37"/>
                  <a:pt x="20" y="38"/>
                </a:cubicBezTo>
                <a:cubicBezTo>
                  <a:pt x="22" y="37"/>
                  <a:pt x="24" y="38"/>
                  <a:pt x="24" y="39"/>
                </a:cubicBezTo>
                <a:cubicBezTo>
                  <a:pt x="25" y="41"/>
                  <a:pt x="25" y="42"/>
                  <a:pt x="25" y="44"/>
                </a:cubicBezTo>
                <a:cubicBezTo>
                  <a:pt x="25" y="44"/>
                  <a:pt x="26" y="45"/>
                  <a:pt x="26" y="45"/>
                </a:cubicBezTo>
                <a:cubicBezTo>
                  <a:pt x="27" y="44"/>
                  <a:pt x="29" y="43"/>
                  <a:pt x="31" y="44"/>
                </a:cubicBezTo>
                <a:cubicBezTo>
                  <a:pt x="32" y="44"/>
                  <a:pt x="33" y="46"/>
                  <a:pt x="34" y="47"/>
                </a:cubicBezTo>
                <a:cubicBezTo>
                  <a:pt x="34" y="47"/>
                  <a:pt x="35" y="47"/>
                  <a:pt x="36" y="47"/>
                </a:cubicBezTo>
                <a:cubicBezTo>
                  <a:pt x="36" y="46"/>
                  <a:pt x="37" y="44"/>
                  <a:pt x="39" y="44"/>
                </a:cubicBezTo>
                <a:cubicBezTo>
                  <a:pt x="40" y="43"/>
                  <a:pt x="42" y="44"/>
                  <a:pt x="43" y="45"/>
                </a:cubicBezTo>
                <a:cubicBezTo>
                  <a:pt x="44" y="45"/>
                  <a:pt x="44" y="44"/>
                  <a:pt x="45" y="44"/>
                </a:cubicBezTo>
                <a:cubicBezTo>
                  <a:pt x="44" y="42"/>
                  <a:pt x="44" y="41"/>
                  <a:pt x="45" y="39"/>
                </a:cubicBezTo>
                <a:cubicBezTo>
                  <a:pt x="46" y="38"/>
                  <a:pt x="48" y="37"/>
                  <a:pt x="49" y="38"/>
                </a:cubicBezTo>
                <a:cubicBezTo>
                  <a:pt x="49" y="37"/>
                  <a:pt x="50" y="36"/>
                  <a:pt x="50" y="36"/>
                </a:cubicBezTo>
                <a:cubicBezTo>
                  <a:pt x="48" y="35"/>
                  <a:pt x="47" y="34"/>
                  <a:pt x="47" y="32"/>
                </a:cubicBezTo>
                <a:close/>
                <a:moveTo>
                  <a:pt x="44" y="32"/>
                </a:moveTo>
                <a:cubicBezTo>
                  <a:pt x="44" y="37"/>
                  <a:pt x="40" y="42"/>
                  <a:pt x="35" y="42"/>
                </a:cubicBezTo>
                <a:cubicBezTo>
                  <a:pt x="30" y="42"/>
                  <a:pt x="25" y="37"/>
                  <a:pt x="25" y="32"/>
                </a:cubicBezTo>
                <a:cubicBezTo>
                  <a:pt x="25" y="27"/>
                  <a:pt x="30" y="23"/>
                  <a:pt x="35" y="23"/>
                </a:cubicBezTo>
                <a:cubicBezTo>
                  <a:pt x="40" y="23"/>
                  <a:pt x="44" y="27"/>
                  <a:pt x="44" y="32"/>
                </a:cubicBezTo>
                <a:close/>
                <a:moveTo>
                  <a:pt x="42" y="32"/>
                </a:moveTo>
                <a:cubicBezTo>
                  <a:pt x="42" y="28"/>
                  <a:pt x="39" y="25"/>
                  <a:pt x="35" y="25"/>
                </a:cubicBezTo>
                <a:cubicBezTo>
                  <a:pt x="31" y="25"/>
                  <a:pt x="27" y="28"/>
                  <a:pt x="27" y="32"/>
                </a:cubicBezTo>
                <a:cubicBezTo>
                  <a:pt x="27" y="36"/>
                  <a:pt x="31" y="40"/>
                  <a:pt x="35" y="40"/>
                </a:cubicBezTo>
                <a:cubicBezTo>
                  <a:pt x="39" y="40"/>
                  <a:pt x="42" y="36"/>
                  <a:pt x="42" y="32"/>
                </a:cubicBezTo>
                <a:close/>
                <a:moveTo>
                  <a:pt x="35" y="29"/>
                </a:moveTo>
                <a:cubicBezTo>
                  <a:pt x="33" y="29"/>
                  <a:pt x="31" y="30"/>
                  <a:pt x="31" y="32"/>
                </a:cubicBezTo>
                <a:cubicBezTo>
                  <a:pt x="31" y="34"/>
                  <a:pt x="33" y="36"/>
                  <a:pt x="35" y="36"/>
                </a:cubicBezTo>
                <a:cubicBezTo>
                  <a:pt x="37" y="36"/>
                  <a:pt x="38" y="34"/>
                  <a:pt x="38" y="32"/>
                </a:cubicBezTo>
                <a:cubicBezTo>
                  <a:pt x="38" y="30"/>
                  <a:pt x="37" y="29"/>
                  <a:pt x="35" y="29"/>
                </a:cubicBezTo>
                <a:close/>
              </a:path>
            </a:pathLst>
          </a:custGeom>
          <a:solidFill>
            <a:schemeClr val="accent3"/>
          </a:solidFill>
          <a:ln w="6350">
            <a:solidFill>
              <a:schemeClr val="accent2"/>
            </a:solidFill>
          </a:ln>
        </p:spPr>
        <p:txBody>
          <a:bodyPr lIns="321064" tIns="160540" rIns="321064" bIns="160540"/>
          <a:lstStyle/>
          <a:p>
            <a:pPr defTabSz="417642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402">
              <a:solidFill>
                <a:schemeClr val="tx2"/>
              </a:solidFill>
              <a:latin typeface="+mn-lt"/>
            </a:endParaRPr>
          </a:p>
        </p:txBody>
      </p:sp>
      <p:sp>
        <p:nvSpPr>
          <p:cNvPr id="394" name="Freeform 7">
            <a:extLst>
              <a:ext uri="{FF2B5EF4-FFF2-40B4-BE49-F238E27FC236}">
                <a16:creationId xmlns:a16="http://schemas.microsoft.com/office/drawing/2014/main" id="{288640EC-1452-4C3F-9790-4EE5434F1262}"/>
              </a:ext>
            </a:extLst>
          </p:cNvPr>
          <p:cNvSpPr>
            <a:spLocks noEditPoints="1"/>
          </p:cNvSpPr>
          <p:nvPr/>
        </p:nvSpPr>
        <p:spPr bwMode="auto">
          <a:xfrm>
            <a:off x="11641814" y="3507737"/>
            <a:ext cx="231522" cy="248881"/>
          </a:xfrm>
          <a:custGeom>
            <a:avLst/>
            <a:gdLst>
              <a:gd name="T0" fmla="*/ 140694 w 64"/>
              <a:gd name="T1" fmla="*/ 467472 h 67"/>
              <a:gd name="T2" fmla="*/ 140694 w 64"/>
              <a:gd name="T3" fmla="*/ 654461 h 67"/>
              <a:gd name="T4" fmla="*/ 97403 w 64"/>
              <a:gd name="T5" fmla="*/ 696014 h 67"/>
              <a:gd name="T6" fmla="*/ 54113 w 64"/>
              <a:gd name="T7" fmla="*/ 696014 h 67"/>
              <a:gd name="T8" fmla="*/ 10823 w 64"/>
              <a:gd name="T9" fmla="*/ 654461 h 67"/>
              <a:gd name="T10" fmla="*/ 10823 w 64"/>
              <a:gd name="T11" fmla="*/ 467472 h 67"/>
              <a:gd name="T12" fmla="*/ 54113 w 64"/>
              <a:gd name="T13" fmla="*/ 425919 h 67"/>
              <a:gd name="T14" fmla="*/ 97403 w 64"/>
              <a:gd name="T15" fmla="*/ 425919 h 67"/>
              <a:gd name="T16" fmla="*/ 140694 w 64"/>
              <a:gd name="T17" fmla="*/ 467472 h 67"/>
              <a:gd name="T18" fmla="*/ 281387 w 64"/>
              <a:gd name="T19" fmla="*/ 270095 h 67"/>
              <a:gd name="T20" fmla="*/ 238097 w 64"/>
              <a:gd name="T21" fmla="*/ 270095 h 67"/>
              <a:gd name="T22" fmla="*/ 194806 w 64"/>
              <a:gd name="T23" fmla="*/ 311648 h 67"/>
              <a:gd name="T24" fmla="*/ 194806 w 64"/>
              <a:gd name="T25" fmla="*/ 654461 h 67"/>
              <a:gd name="T26" fmla="*/ 238097 w 64"/>
              <a:gd name="T27" fmla="*/ 696014 h 67"/>
              <a:gd name="T28" fmla="*/ 281387 w 64"/>
              <a:gd name="T29" fmla="*/ 696014 h 67"/>
              <a:gd name="T30" fmla="*/ 324677 w 64"/>
              <a:gd name="T31" fmla="*/ 654461 h 67"/>
              <a:gd name="T32" fmla="*/ 324677 w 64"/>
              <a:gd name="T33" fmla="*/ 311648 h 67"/>
              <a:gd name="T34" fmla="*/ 281387 w 64"/>
              <a:gd name="T35" fmla="*/ 270095 h 67"/>
              <a:gd name="T36" fmla="*/ 465371 w 64"/>
              <a:gd name="T37" fmla="*/ 332425 h 67"/>
              <a:gd name="T38" fmla="*/ 422081 w 64"/>
              <a:gd name="T39" fmla="*/ 332425 h 67"/>
              <a:gd name="T40" fmla="*/ 378790 w 64"/>
              <a:gd name="T41" fmla="*/ 373978 h 67"/>
              <a:gd name="T42" fmla="*/ 378790 w 64"/>
              <a:gd name="T43" fmla="*/ 654461 h 67"/>
              <a:gd name="T44" fmla="*/ 422081 w 64"/>
              <a:gd name="T45" fmla="*/ 696014 h 67"/>
              <a:gd name="T46" fmla="*/ 465371 w 64"/>
              <a:gd name="T47" fmla="*/ 696014 h 67"/>
              <a:gd name="T48" fmla="*/ 508661 w 64"/>
              <a:gd name="T49" fmla="*/ 654461 h 67"/>
              <a:gd name="T50" fmla="*/ 508661 w 64"/>
              <a:gd name="T51" fmla="*/ 373978 h 67"/>
              <a:gd name="T52" fmla="*/ 465371 w 64"/>
              <a:gd name="T53" fmla="*/ 332425 h 67"/>
              <a:gd name="T54" fmla="*/ 649355 w 64"/>
              <a:gd name="T55" fmla="*/ 186989 h 67"/>
              <a:gd name="T56" fmla="*/ 606064 w 64"/>
              <a:gd name="T57" fmla="*/ 186989 h 67"/>
              <a:gd name="T58" fmla="*/ 562774 w 64"/>
              <a:gd name="T59" fmla="*/ 228542 h 67"/>
              <a:gd name="T60" fmla="*/ 562774 w 64"/>
              <a:gd name="T61" fmla="*/ 654461 h 67"/>
              <a:gd name="T62" fmla="*/ 606064 w 64"/>
              <a:gd name="T63" fmla="*/ 696014 h 67"/>
              <a:gd name="T64" fmla="*/ 649355 w 64"/>
              <a:gd name="T65" fmla="*/ 696014 h 67"/>
              <a:gd name="T66" fmla="*/ 692645 w 64"/>
              <a:gd name="T67" fmla="*/ 654461 h 67"/>
              <a:gd name="T68" fmla="*/ 692645 w 64"/>
              <a:gd name="T69" fmla="*/ 228542 h 67"/>
              <a:gd name="T70" fmla="*/ 649355 w 64"/>
              <a:gd name="T71" fmla="*/ 186989 h 67"/>
              <a:gd name="T72" fmla="*/ 227274 w 64"/>
              <a:gd name="T73" fmla="*/ 135047 h 67"/>
              <a:gd name="T74" fmla="*/ 443726 w 64"/>
              <a:gd name="T75" fmla="*/ 280483 h 67"/>
              <a:gd name="T76" fmla="*/ 627710 w 64"/>
              <a:gd name="T77" fmla="*/ 51941 h 67"/>
              <a:gd name="T78" fmla="*/ 649355 w 64"/>
              <a:gd name="T79" fmla="*/ 62330 h 67"/>
              <a:gd name="T80" fmla="*/ 649355 w 64"/>
              <a:gd name="T81" fmla="*/ 0 h 67"/>
              <a:gd name="T82" fmla="*/ 595242 w 64"/>
              <a:gd name="T83" fmla="*/ 31165 h 67"/>
              <a:gd name="T84" fmla="*/ 606064 w 64"/>
              <a:gd name="T85" fmla="*/ 41553 h 67"/>
              <a:gd name="T86" fmla="*/ 432903 w 64"/>
              <a:gd name="T87" fmla="*/ 238930 h 67"/>
              <a:gd name="T88" fmla="*/ 227274 w 64"/>
              <a:gd name="T89" fmla="*/ 103883 h 67"/>
              <a:gd name="T90" fmla="*/ 0 w 64"/>
              <a:gd name="T91" fmla="*/ 301260 h 67"/>
              <a:gd name="T92" fmla="*/ 21645 w 64"/>
              <a:gd name="T93" fmla="*/ 322036 h 67"/>
              <a:gd name="T94" fmla="*/ 227274 w 64"/>
              <a:gd name="T95" fmla="*/ 135047 h 67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0" t="0" r="r" b="b"/>
            <a:pathLst>
              <a:path w="64" h="67">
                <a:moveTo>
                  <a:pt x="13" y="45"/>
                </a:moveTo>
                <a:cubicBezTo>
                  <a:pt x="13" y="63"/>
                  <a:pt x="13" y="63"/>
                  <a:pt x="13" y="63"/>
                </a:cubicBezTo>
                <a:cubicBezTo>
                  <a:pt x="13" y="65"/>
                  <a:pt x="11" y="67"/>
                  <a:pt x="9" y="67"/>
                </a:cubicBezTo>
                <a:cubicBezTo>
                  <a:pt x="5" y="67"/>
                  <a:pt x="5" y="67"/>
                  <a:pt x="5" y="67"/>
                </a:cubicBezTo>
                <a:cubicBezTo>
                  <a:pt x="3" y="67"/>
                  <a:pt x="1" y="65"/>
                  <a:pt x="1" y="63"/>
                </a:cubicBezTo>
                <a:cubicBezTo>
                  <a:pt x="1" y="45"/>
                  <a:pt x="1" y="45"/>
                  <a:pt x="1" y="45"/>
                </a:cubicBezTo>
                <a:cubicBezTo>
                  <a:pt x="1" y="43"/>
                  <a:pt x="3" y="41"/>
                  <a:pt x="5" y="41"/>
                </a:cubicBezTo>
                <a:cubicBezTo>
                  <a:pt x="9" y="41"/>
                  <a:pt x="9" y="41"/>
                  <a:pt x="9" y="41"/>
                </a:cubicBezTo>
                <a:cubicBezTo>
                  <a:pt x="11" y="41"/>
                  <a:pt x="13" y="43"/>
                  <a:pt x="13" y="45"/>
                </a:cubicBezTo>
                <a:close/>
                <a:moveTo>
                  <a:pt x="26" y="26"/>
                </a:moveTo>
                <a:cubicBezTo>
                  <a:pt x="22" y="26"/>
                  <a:pt x="22" y="26"/>
                  <a:pt x="22" y="26"/>
                </a:cubicBezTo>
                <a:cubicBezTo>
                  <a:pt x="20" y="26"/>
                  <a:pt x="18" y="28"/>
                  <a:pt x="18" y="30"/>
                </a:cubicBezTo>
                <a:cubicBezTo>
                  <a:pt x="18" y="63"/>
                  <a:pt x="18" y="63"/>
                  <a:pt x="18" y="63"/>
                </a:cubicBezTo>
                <a:cubicBezTo>
                  <a:pt x="18" y="65"/>
                  <a:pt x="20" y="67"/>
                  <a:pt x="22" y="67"/>
                </a:cubicBezTo>
                <a:cubicBezTo>
                  <a:pt x="26" y="67"/>
                  <a:pt x="26" y="67"/>
                  <a:pt x="26" y="67"/>
                </a:cubicBezTo>
                <a:cubicBezTo>
                  <a:pt x="28" y="67"/>
                  <a:pt x="30" y="65"/>
                  <a:pt x="30" y="63"/>
                </a:cubicBezTo>
                <a:cubicBezTo>
                  <a:pt x="30" y="30"/>
                  <a:pt x="30" y="30"/>
                  <a:pt x="30" y="30"/>
                </a:cubicBezTo>
                <a:cubicBezTo>
                  <a:pt x="30" y="28"/>
                  <a:pt x="28" y="26"/>
                  <a:pt x="26" y="26"/>
                </a:cubicBezTo>
                <a:close/>
                <a:moveTo>
                  <a:pt x="43" y="32"/>
                </a:moveTo>
                <a:cubicBezTo>
                  <a:pt x="39" y="32"/>
                  <a:pt x="39" y="32"/>
                  <a:pt x="39" y="32"/>
                </a:cubicBezTo>
                <a:cubicBezTo>
                  <a:pt x="37" y="32"/>
                  <a:pt x="35" y="34"/>
                  <a:pt x="35" y="36"/>
                </a:cubicBezTo>
                <a:cubicBezTo>
                  <a:pt x="35" y="63"/>
                  <a:pt x="35" y="63"/>
                  <a:pt x="35" y="63"/>
                </a:cubicBezTo>
                <a:cubicBezTo>
                  <a:pt x="35" y="65"/>
                  <a:pt x="37" y="67"/>
                  <a:pt x="39" y="67"/>
                </a:cubicBezTo>
                <a:cubicBezTo>
                  <a:pt x="43" y="67"/>
                  <a:pt x="43" y="67"/>
                  <a:pt x="43" y="67"/>
                </a:cubicBezTo>
                <a:cubicBezTo>
                  <a:pt x="45" y="67"/>
                  <a:pt x="47" y="65"/>
                  <a:pt x="47" y="63"/>
                </a:cubicBezTo>
                <a:cubicBezTo>
                  <a:pt x="47" y="36"/>
                  <a:pt x="47" y="36"/>
                  <a:pt x="47" y="36"/>
                </a:cubicBezTo>
                <a:cubicBezTo>
                  <a:pt x="47" y="34"/>
                  <a:pt x="45" y="32"/>
                  <a:pt x="43" y="32"/>
                </a:cubicBezTo>
                <a:close/>
                <a:moveTo>
                  <a:pt x="60" y="18"/>
                </a:moveTo>
                <a:cubicBezTo>
                  <a:pt x="56" y="18"/>
                  <a:pt x="56" y="18"/>
                  <a:pt x="56" y="18"/>
                </a:cubicBezTo>
                <a:cubicBezTo>
                  <a:pt x="54" y="18"/>
                  <a:pt x="52" y="20"/>
                  <a:pt x="52" y="22"/>
                </a:cubicBezTo>
                <a:cubicBezTo>
                  <a:pt x="52" y="63"/>
                  <a:pt x="52" y="63"/>
                  <a:pt x="52" y="63"/>
                </a:cubicBezTo>
                <a:cubicBezTo>
                  <a:pt x="52" y="65"/>
                  <a:pt x="54" y="67"/>
                  <a:pt x="56" y="67"/>
                </a:cubicBezTo>
                <a:cubicBezTo>
                  <a:pt x="60" y="67"/>
                  <a:pt x="60" y="67"/>
                  <a:pt x="60" y="67"/>
                </a:cubicBezTo>
                <a:cubicBezTo>
                  <a:pt x="62" y="67"/>
                  <a:pt x="64" y="65"/>
                  <a:pt x="64" y="63"/>
                </a:cubicBezTo>
                <a:cubicBezTo>
                  <a:pt x="64" y="22"/>
                  <a:pt x="64" y="22"/>
                  <a:pt x="64" y="22"/>
                </a:cubicBezTo>
                <a:cubicBezTo>
                  <a:pt x="64" y="20"/>
                  <a:pt x="62" y="18"/>
                  <a:pt x="60" y="18"/>
                </a:cubicBezTo>
                <a:close/>
                <a:moveTo>
                  <a:pt x="21" y="13"/>
                </a:moveTo>
                <a:cubicBezTo>
                  <a:pt x="41" y="27"/>
                  <a:pt x="41" y="27"/>
                  <a:pt x="41" y="27"/>
                </a:cubicBezTo>
                <a:cubicBezTo>
                  <a:pt x="58" y="5"/>
                  <a:pt x="58" y="5"/>
                  <a:pt x="58" y="5"/>
                </a:cubicBezTo>
                <a:cubicBezTo>
                  <a:pt x="60" y="6"/>
                  <a:pt x="60" y="6"/>
                  <a:pt x="60" y="6"/>
                </a:cubicBezTo>
                <a:cubicBezTo>
                  <a:pt x="60" y="0"/>
                  <a:pt x="60" y="0"/>
                  <a:pt x="60" y="0"/>
                </a:cubicBezTo>
                <a:cubicBezTo>
                  <a:pt x="55" y="3"/>
                  <a:pt x="55" y="3"/>
                  <a:pt x="55" y="3"/>
                </a:cubicBezTo>
                <a:cubicBezTo>
                  <a:pt x="56" y="4"/>
                  <a:pt x="56" y="4"/>
                  <a:pt x="56" y="4"/>
                </a:cubicBezTo>
                <a:cubicBezTo>
                  <a:pt x="40" y="23"/>
                  <a:pt x="40" y="23"/>
                  <a:pt x="40" y="23"/>
                </a:cubicBezTo>
                <a:cubicBezTo>
                  <a:pt x="21" y="10"/>
                  <a:pt x="21" y="10"/>
                  <a:pt x="21" y="10"/>
                </a:cubicBezTo>
                <a:cubicBezTo>
                  <a:pt x="0" y="29"/>
                  <a:pt x="0" y="29"/>
                  <a:pt x="0" y="29"/>
                </a:cubicBezTo>
                <a:cubicBezTo>
                  <a:pt x="2" y="31"/>
                  <a:pt x="2" y="31"/>
                  <a:pt x="2" y="31"/>
                </a:cubicBezTo>
                <a:lnTo>
                  <a:pt x="21" y="1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321064" tIns="160529" rIns="321064" bIns="160529"/>
          <a:lstStyle/>
          <a:p>
            <a:endParaRPr lang="fr-FR" sz="3203">
              <a:solidFill>
                <a:schemeClr val="tx2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95" name="Encre 394">
                <a:extLst>
                  <a:ext uri="{FF2B5EF4-FFF2-40B4-BE49-F238E27FC236}">
                    <a16:creationId xmlns:a16="http://schemas.microsoft.com/office/drawing/2014/main" id="{5636579A-8DD4-4EE1-9E2C-2F9FC747EFC2}"/>
                  </a:ext>
                </a:extLst>
              </p14:cNvPr>
              <p14:cNvContentPartPr/>
              <p14:nvPr/>
            </p14:nvContentPartPr>
            <p14:xfrm rot="931112">
              <a:off x="11320571" y="1832504"/>
              <a:ext cx="1524119" cy="1103126"/>
            </p14:xfrm>
          </p:contentPart>
        </mc:Choice>
        <mc:Fallback xmlns="">
          <p:pic>
            <p:nvPicPr>
              <p:cNvPr id="395" name="Encre 394">
                <a:extLst>
                  <a:ext uri="{FF2B5EF4-FFF2-40B4-BE49-F238E27FC236}">
                    <a16:creationId xmlns:a16="http://schemas.microsoft.com/office/drawing/2014/main" id="{5636579A-8DD4-4EE1-9E2C-2F9FC747EFC2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 rot="931112">
                <a:off x="11315891" y="1827825"/>
                <a:ext cx="1533118" cy="1112124"/>
              </a:xfrm>
              <a:prstGeom prst="rect">
                <a:avLst/>
              </a:prstGeom>
            </p:spPr>
          </p:pic>
        </mc:Fallback>
      </mc:AlternateContent>
      <p:sp>
        <p:nvSpPr>
          <p:cNvPr id="396" name="ZoneTexte 395">
            <a:extLst>
              <a:ext uri="{FF2B5EF4-FFF2-40B4-BE49-F238E27FC236}">
                <a16:creationId xmlns:a16="http://schemas.microsoft.com/office/drawing/2014/main" id="{F243C891-8298-4A26-A93A-2AF069EB1F23}"/>
              </a:ext>
            </a:extLst>
          </p:cNvPr>
          <p:cNvSpPr txBox="1"/>
          <p:nvPr/>
        </p:nvSpPr>
        <p:spPr bwMode="auto">
          <a:xfrm>
            <a:off x="10881285" y="4299151"/>
            <a:ext cx="562405" cy="1889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2043247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fr-FR" sz="766" b="1" kern="0" dirty="0">
                <a:solidFill>
                  <a:schemeClr val="tx2"/>
                </a:solidFill>
                <a:latin typeface="Calibri"/>
              </a:rPr>
              <a:t>FRACAS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97" name="Encre 396">
                <a:extLst>
                  <a:ext uri="{FF2B5EF4-FFF2-40B4-BE49-F238E27FC236}">
                    <a16:creationId xmlns:a16="http://schemas.microsoft.com/office/drawing/2014/main" id="{3DDB83C3-3FE1-4342-8D50-BE0366A0ACB5}"/>
                  </a:ext>
                </a:extLst>
              </p14:cNvPr>
              <p14:cNvContentPartPr/>
              <p14:nvPr/>
            </p14:nvContentPartPr>
            <p14:xfrm>
              <a:off x="10276024" y="3373979"/>
              <a:ext cx="2756637" cy="1352305"/>
            </p14:xfrm>
          </p:contentPart>
        </mc:Choice>
        <mc:Fallback xmlns="">
          <p:pic>
            <p:nvPicPr>
              <p:cNvPr id="397" name="Encre 396">
                <a:extLst>
                  <a:ext uri="{FF2B5EF4-FFF2-40B4-BE49-F238E27FC236}">
                    <a16:creationId xmlns:a16="http://schemas.microsoft.com/office/drawing/2014/main" id="{3DDB83C3-3FE1-4342-8D50-BE0366A0ACB5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0271343" y="3369298"/>
                <a:ext cx="2765639" cy="136130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416" name="Encre 415">
                <a:extLst>
                  <a:ext uri="{FF2B5EF4-FFF2-40B4-BE49-F238E27FC236}">
                    <a16:creationId xmlns:a16="http://schemas.microsoft.com/office/drawing/2014/main" id="{D2F486ED-6058-46D7-B9A0-74FEF503D785}"/>
                  </a:ext>
                </a:extLst>
              </p14:cNvPr>
              <p14:cNvContentPartPr/>
              <p14:nvPr/>
            </p14:nvContentPartPr>
            <p14:xfrm rot="20956928">
              <a:off x="3458671" y="5315482"/>
              <a:ext cx="3327019" cy="794278"/>
            </p14:xfrm>
          </p:contentPart>
        </mc:Choice>
        <mc:Fallback xmlns="">
          <p:pic>
            <p:nvPicPr>
              <p:cNvPr id="416" name="Encre 415">
                <a:extLst>
                  <a:ext uri="{FF2B5EF4-FFF2-40B4-BE49-F238E27FC236}">
                    <a16:creationId xmlns:a16="http://schemas.microsoft.com/office/drawing/2014/main" id="{D2F486ED-6058-46D7-B9A0-74FEF503D785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 rot="20956928">
                <a:off x="3453991" y="5310803"/>
                <a:ext cx="3336020" cy="803275"/>
              </a:xfrm>
              <a:prstGeom prst="rect">
                <a:avLst/>
              </a:prstGeom>
            </p:spPr>
          </p:pic>
        </mc:Fallback>
      </mc:AlternateContent>
      <p:sp>
        <p:nvSpPr>
          <p:cNvPr id="417" name="ZoneTexte 416">
            <a:extLst>
              <a:ext uri="{FF2B5EF4-FFF2-40B4-BE49-F238E27FC236}">
                <a16:creationId xmlns:a16="http://schemas.microsoft.com/office/drawing/2014/main" id="{8F52DFE1-0232-410D-B457-C475817D9C31}"/>
              </a:ext>
            </a:extLst>
          </p:cNvPr>
          <p:cNvSpPr txBox="1"/>
          <p:nvPr/>
        </p:nvSpPr>
        <p:spPr>
          <a:xfrm>
            <a:off x="7613550" y="5690557"/>
            <a:ext cx="1112438" cy="35022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fr-FR"/>
            </a:defPPr>
            <a:lvl1pPr algn="ctr" defTabSz="3210641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sz="1600" b="1" ker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defRPr>
            </a:lvl1pPr>
          </a:lstStyle>
          <a:p>
            <a:r>
              <a:rPr lang="fr-FR" sz="1016" dirty="0">
                <a:solidFill>
                  <a:schemeClr val="tx2"/>
                </a:solidFill>
              </a:rPr>
              <a:t>« WEEKLY »</a:t>
            </a:r>
          </a:p>
          <a:p>
            <a:r>
              <a:rPr lang="fr-FR" sz="1016" dirty="0">
                <a:solidFill>
                  <a:schemeClr val="tx2"/>
                </a:solidFill>
              </a:rPr>
              <a:t>ARCHITECTURE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418" name="Encre 417">
                <a:extLst>
                  <a:ext uri="{FF2B5EF4-FFF2-40B4-BE49-F238E27FC236}">
                    <a16:creationId xmlns:a16="http://schemas.microsoft.com/office/drawing/2014/main" id="{D3D69E22-AD12-479B-A437-C2CB214773F5}"/>
                  </a:ext>
                </a:extLst>
              </p14:cNvPr>
              <p14:cNvContentPartPr/>
              <p14:nvPr/>
            </p14:nvContentPartPr>
            <p14:xfrm rot="1842518">
              <a:off x="4870331" y="5773111"/>
              <a:ext cx="2055858" cy="1987656"/>
            </p14:xfrm>
          </p:contentPart>
        </mc:Choice>
        <mc:Fallback xmlns="">
          <p:pic>
            <p:nvPicPr>
              <p:cNvPr id="418" name="Encre 417">
                <a:extLst>
                  <a:ext uri="{FF2B5EF4-FFF2-40B4-BE49-F238E27FC236}">
                    <a16:creationId xmlns:a16="http://schemas.microsoft.com/office/drawing/2014/main" id="{D3D69E22-AD12-479B-A437-C2CB214773F5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 rot="1842518">
                <a:off x="4865651" y="5768431"/>
                <a:ext cx="2064858" cy="1996656"/>
              </a:xfrm>
              <a:prstGeom prst="rect">
                <a:avLst/>
              </a:prstGeom>
            </p:spPr>
          </p:pic>
        </mc:Fallback>
      </mc:AlternateContent>
      <p:sp>
        <p:nvSpPr>
          <p:cNvPr id="419" name="Freeform 24">
            <a:extLst>
              <a:ext uri="{FF2B5EF4-FFF2-40B4-BE49-F238E27FC236}">
                <a16:creationId xmlns:a16="http://schemas.microsoft.com/office/drawing/2014/main" id="{EE1135CC-93C4-4DE9-8C6C-32E049FE1CDD}"/>
              </a:ext>
            </a:extLst>
          </p:cNvPr>
          <p:cNvSpPr>
            <a:spLocks noEditPoints="1"/>
          </p:cNvSpPr>
          <p:nvPr/>
        </p:nvSpPr>
        <p:spPr bwMode="auto">
          <a:xfrm>
            <a:off x="5046412" y="6712766"/>
            <a:ext cx="252002" cy="252002"/>
          </a:xfrm>
          <a:custGeom>
            <a:avLst/>
            <a:gdLst>
              <a:gd name="T0" fmla="*/ 1 w 70"/>
              <a:gd name="T1" fmla="*/ 15 h 63"/>
              <a:gd name="T2" fmla="*/ 35 w 70"/>
              <a:gd name="T3" fmla="*/ 0 h 63"/>
              <a:gd name="T4" fmla="*/ 64 w 70"/>
              <a:gd name="T5" fmla="*/ 27 h 63"/>
              <a:gd name="T6" fmla="*/ 8 w 70"/>
              <a:gd name="T7" fmla="*/ 23 h 63"/>
              <a:gd name="T8" fmla="*/ 15 w 70"/>
              <a:gd name="T9" fmla="*/ 23 h 63"/>
              <a:gd name="T10" fmla="*/ 6 w 70"/>
              <a:gd name="T11" fmla="*/ 27 h 63"/>
              <a:gd name="T12" fmla="*/ 5 w 70"/>
              <a:gd name="T13" fmla="*/ 27 h 63"/>
              <a:gd name="T14" fmla="*/ 5 w 70"/>
              <a:gd name="T15" fmla="*/ 27 h 63"/>
              <a:gd name="T16" fmla="*/ 66 w 70"/>
              <a:gd name="T17" fmla="*/ 38 h 63"/>
              <a:gd name="T18" fmla="*/ 64 w 70"/>
              <a:gd name="T19" fmla="*/ 36 h 63"/>
              <a:gd name="T20" fmla="*/ 54 w 70"/>
              <a:gd name="T21" fmla="*/ 41 h 63"/>
              <a:gd name="T22" fmla="*/ 62 w 70"/>
              <a:gd name="T23" fmla="*/ 41 h 63"/>
              <a:gd name="T24" fmla="*/ 5 w 70"/>
              <a:gd name="T25" fmla="*/ 36 h 63"/>
              <a:gd name="T26" fmla="*/ 64 w 70"/>
              <a:gd name="T27" fmla="*/ 42 h 63"/>
              <a:gd name="T28" fmla="*/ 69 w 70"/>
              <a:gd name="T29" fmla="*/ 48 h 63"/>
              <a:gd name="T30" fmla="*/ 51 w 70"/>
              <a:gd name="T31" fmla="*/ 34 h 63"/>
              <a:gd name="T32" fmla="*/ 51 w 70"/>
              <a:gd name="T33" fmla="*/ 39 h 63"/>
              <a:gd name="T34" fmla="*/ 47 w 70"/>
              <a:gd name="T35" fmla="*/ 40 h 63"/>
              <a:gd name="T36" fmla="*/ 47 w 70"/>
              <a:gd name="T37" fmla="*/ 45 h 63"/>
              <a:gd name="T38" fmla="*/ 42 w 70"/>
              <a:gd name="T39" fmla="*/ 47 h 63"/>
              <a:gd name="T40" fmla="*/ 38 w 70"/>
              <a:gd name="T41" fmla="*/ 49 h 63"/>
              <a:gd name="T42" fmla="*/ 32 w 70"/>
              <a:gd name="T43" fmla="*/ 49 h 63"/>
              <a:gd name="T44" fmla="*/ 30 w 70"/>
              <a:gd name="T45" fmla="*/ 46 h 63"/>
              <a:gd name="T46" fmla="*/ 26 w 70"/>
              <a:gd name="T47" fmla="*/ 47 h 63"/>
              <a:gd name="T48" fmla="*/ 23 w 70"/>
              <a:gd name="T49" fmla="*/ 43 h 63"/>
              <a:gd name="T50" fmla="*/ 19 w 70"/>
              <a:gd name="T51" fmla="*/ 40 h 63"/>
              <a:gd name="T52" fmla="*/ 18 w 70"/>
              <a:gd name="T53" fmla="*/ 34 h 63"/>
              <a:gd name="T54" fmla="*/ 18 w 70"/>
              <a:gd name="T55" fmla="*/ 30 h 63"/>
              <a:gd name="T56" fmla="*/ 19 w 70"/>
              <a:gd name="T57" fmla="*/ 24 h 63"/>
              <a:gd name="T58" fmla="*/ 23 w 70"/>
              <a:gd name="T59" fmla="*/ 23 h 63"/>
              <a:gd name="T60" fmla="*/ 23 w 70"/>
              <a:gd name="T61" fmla="*/ 19 h 63"/>
              <a:gd name="T62" fmla="*/ 28 w 70"/>
              <a:gd name="T63" fmla="*/ 17 h 63"/>
              <a:gd name="T64" fmla="*/ 32 w 70"/>
              <a:gd name="T65" fmla="*/ 15 h 63"/>
              <a:gd name="T66" fmla="*/ 38 w 70"/>
              <a:gd name="T67" fmla="*/ 15 h 63"/>
              <a:gd name="T68" fmla="*/ 42 w 70"/>
              <a:gd name="T69" fmla="*/ 17 h 63"/>
              <a:gd name="T70" fmla="*/ 47 w 70"/>
              <a:gd name="T71" fmla="*/ 19 h 63"/>
              <a:gd name="T72" fmla="*/ 47 w 70"/>
              <a:gd name="T73" fmla="*/ 23 h 63"/>
              <a:gd name="T74" fmla="*/ 51 w 70"/>
              <a:gd name="T75" fmla="*/ 24 h 63"/>
              <a:gd name="T76" fmla="*/ 51 w 70"/>
              <a:gd name="T77" fmla="*/ 30 h 63"/>
              <a:gd name="T78" fmla="*/ 50 w 70"/>
              <a:gd name="T79" fmla="*/ 28 h 63"/>
              <a:gd name="T80" fmla="*/ 45 w 70"/>
              <a:gd name="T81" fmla="*/ 20 h 63"/>
              <a:gd name="T82" fmla="*/ 36 w 70"/>
              <a:gd name="T83" fmla="*/ 16 h 63"/>
              <a:gd name="T84" fmla="*/ 26 w 70"/>
              <a:gd name="T85" fmla="*/ 19 h 63"/>
              <a:gd name="T86" fmla="*/ 20 w 70"/>
              <a:gd name="T87" fmla="*/ 26 h 63"/>
              <a:gd name="T88" fmla="*/ 20 w 70"/>
              <a:gd name="T89" fmla="*/ 36 h 63"/>
              <a:gd name="T90" fmla="*/ 25 w 70"/>
              <a:gd name="T91" fmla="*/ 44 h 63"/>
              <a:gd name="T92" fmla="*/ 34 w 70"/>
              <a:gd name="T93" fmla="*/ 47 h 63"/>
              <a:gd name="T94" fmla="*/ 43 w 70"/>
              <a:gd name="T95" fmla="*/ 45 h 63"/>
              <a:gd name="T96" fmla="*/ 49 w 70"/>
              <a:gd name="T97" fmla="*/ 38 h 63"/>
              <a:gd name="T98" fmla="*/ 44 w 70"/>
              <a:gd name="T99" fmla="*/ 32 h 63"/>
              <a:gd name="T100" fmla="*/ 35 w 70"/>
              <a:gd name="T101" fmla="*/ 23 h 63"/>
              <a:gd name="T102" fmla="*/ 35 w 70"/>
              <a:gd name="T103" fmla="*/ 25 h 63"/>
              <a:gd name="T104" fmla="*/ 42 w 70"/>
              <a:gd name="T105" fmla="*/ 32 h 63"/>
              <a:gd name="T106" fmla="*/ 35 w 70"/>
              <a:gd name="T107" fmla="*/ 36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0" h="63">
                <a:moveTo>
                  <a:pt x="4" y="26"/>
                </a:moveTo>
                <a:cubicBezTo>
                  <a:pt x="0" y="17"/>
                  <a:pt x="0" y="17"/>
                  <a:pt x="0" y="17"/>
                </a:cubicBezTo>
                <a:cubicBezTo>
                  <a:pt x="0" y="17"/>
                  <a:pt x="0" y="16"/>
                  <a:pt x="1" y="15"/>
                </a:cubicBezTo>
                <a:cubicBezTo>
                  <a:pt x="1" y="15"/>
                  <a:pt x="2" y="15"/>
                  <a:pt x="3" y="16"/>
                </a:cubicBezTo>
                <a:cubicBezTo>
                  <a:pt x="5" y="21"/>
                  <a:pt x="5" y="21"/>
                  <a:pt x="5" y="21"/>
                </a:cubicBezTo>
                <a:cubicBezTo>
                  <a:pt x="9" y="9"/>
                  <a:pt x="21" y="0"/>
                  <a:pt x="35" y="0"/>
                </a:cubicBezTo>
                <a:cubicBezTo>
                  <a:pt x="50" y="0"/>
                  <a:pt x="63" y="11"/>
                  <a:pt x="66" y="26"/>
                </a:cubicBezTo>
                <a:cubicBezTo>
                  <a:pt x="66" y="26"/>
                  <a:pt x="65" y="27"/>
                  <a:pt x="64" y="27"/>
                </a:cubicBezTo>
                <a:cubicBezTo>
                  <a:pt x="64" y="27"/>
                  <a:pt x="64" y="27"/>
                  <a:pt x="64" y="27"/>
                </a:cubicBezTo>
                <a:cubicBezTo>
                  <a:pt x="63" y="27"/>
                  <a:pt x="63" y="27"/>
                  <a:pt x="63" y="26"/>
                </a:cubicBezTo>
                <a:cubicBezTo>
                  <a:pt x="60" y="13"/>
                  <a:pt x="48" y="3"/>
                  <a:pt x="35" y="3"/>
                </a:cubicBezTo>
                <a:cubicBezTo>
                  <a:pt x="22" y="3"/>
                  <a:pt x="11" y="12"/>
                  <a:pt x="8" y="23"/>
                </a:cubicBezTo>
                <a:cubicBezTo>
                  <a:pt x="14" y="20"/>
                  <a:pt x="14" y="20"/>
                  <a:pt x="14" y="20"/>
                </a:cubicBezTo>
                <a:cubicBezTo>
                  <a:pt x="15" y="20"/>
                  <a:pt x="15" y="20"/>
                  <a:pt x="16" y="21"/>
                </a:cubicBezTo>
                <a:cubicBezTo>
                  <a:pt x="16" y="22"/>
                  <a:pt x="16" y="23"/>
                  <a:pt x="15" y="23"/>
                </a:cubicBezTo>
                <a:cubicBezTo>
                  <a:pt x="6" y="27"/>
                  <a:pt x="6" y="27"/>
                  <a:pt x="6" y="27"/>
                </a:cubicBezTo>
                <a:cubicBezTo>
                  <a:pt x="6" y="27"/>
                  <a:pt x="6" y="27"/>
                  <a:pt x="6" y="27"/>
                </a:cubicBezTo>
                <a:cubicBezTo>
                  <a:pt x="6" y="27"/>
                  <a:pt x="6" y="27"/>
                  <a:pt x="6" y="27"/>
                </a:cubicBezTo>
                <a:cubicBezTo>
                  <a:pt x="5" y="27"/>
                  <a:pt x="5" y="27"/>
                  <a:pt x="5" y="27"/>
                </a:cubicBezTo>
                <a:cubicBezTo>
                  <a:pt x="5" y="27"/>
                  <a:pt x="5" y="27"/>
                  <a:pt x="5" y="27"/>
                </a:cubicBezTo>
                <a:cubicBezTo>
                  <a:pt x="5" y="27"/>
                  <a:pt x="5" y="27"/>
                  <a:pt x="5" y="27"/>
                </a:cubicBezTo>
                <a:cubicBezTo>
                  <a:pt x="5" y="27"/>
                  <a:pt x="5" y="27"/>
                  <a:pt x="5" y="27"/>
                </a:cubicBezTo>
                <a:cubicBezTo>
                  <a:pt x="5" y="27"/>
                  <a:pt x="5" y="27"/>
                  <a:pt x="5" y="27"/>
                </a:cubicBezTo>
                <a:cubicBezTo>
                  <a:pt x="5" y="27"/>
                  <a:pt x="5" y="27"/>
                  <a:pt x="5" y="27"/>
                </a:cubicBezTo>
                <a:cubicBezTo>
                  <a:pt x="4" y="27"/>
                  <a:pt x="4" y="27"/>
                  <a:pt x="4" y="26"/>
                </a:cubicBezTo>
                <a:close/>
                <a:moveTo>
                  <a:pt x="69" y="46"/>
                </a:moveTo>
                <a:cubicBezTo>
                  <a:pt x="66" y="38"/>
                  <a:pt x="66" y="38"/>
                  <a:pt x="66" y="38"/>
                </a:cubicBezTo>
                <a:cubicBezTo>
                  <a:pt x="65" y="37"/>
                  <a:pt x="65" y="37"/>
                  <a:pt x="64" y="36"/>
                </a:cubicBezTo>
                <a:cubicBezTo>
                  <a:pt x="64" y="36"/>
                  <a:pt x="64" y="36"/>
                  <a:pt x="64" y="36"/>
                </a:cubicBezTo>
                <a:cubicBezTo>
                  <a:pt x="64" y="36"/>
                  <a:pt x="64" y="36"/>
                  <a:pt x="64" y="36"/>
                </a:cubicBezTo>
                <a:cubicBezTo>
                  <a:pt x="64" y="36"/>
                  <a:pt x="64" y="36"/>
                  <a:pt x="64" y="36"/>
                </a:cubicBezTo>
                <a:cubicBezTo>
                  <a:pt x="64" y="36"/>
                  <a:pt x="63" y="36"/>
                  <a:pt x="63" y="37"/>
                </a:cubicBezTo>
                <a:cubicBezTo>
                  <a:pt x="54" y="41"/>
                  <a:pt x="54" y="41"/>
                  <a:pt x="54" y="41"/>
                </a:cubicBezTo>
                <a:cubicBezTo>
                  <a:pt x="54" y="41"/>
                  <a:pt x="53" y="42"/>
                  <a:pt x="54" y="43"/>
                </a:cubicBezTo>
                <a:cubicBezTo>
                  <a:pt x="54" y="43"/>
                  <a:pt x="55" y="44"/>
                  <a:pt x="56" y="43"/>
                </a:cubicBezTo>
                <a:cubicBezTo>
                  <a:pt x="62" y="41"/>
                  <a:pt x="62" y="41"/>
                  <a:pt x="62" y="41"/>
                </a:cubicBezTo>
                <a:cubicBezTo>
                  <a:pt x="58" y="52"/>
                  <a:pt x="47" y="60"/>
                  <a:pt x="35" y="60"/>
                </a:cubicBezTo>
                <a:cubicBezTo>
                  <a:pt x="21" y="60"/>
                  <a:pt x="9" y="51"/>
                  <a:pt x="7" y="38"/>
                </a:cubicBezTo>
                <a:cubicBezTo>
                  <a:pt x="7" y="37"/>
                  <a:pt x="6" y="36"/>
                  <a:pt x="5" y="36"/>
                </a:cubicBezTo>
                <a:cubicBezTo>
                  <a:pt x="4" y="37"/>
                  <a:pt x="4" y="37"/>
                  <a:pt x="4" y="38"/>
                </a:cubicBezTo>
                <a:cubicBezTo>
                  <a:pt x="7" y="53"/>
                  <a:pt x="20" y="63"/>
                  <a:pt x="35" y="63"/>
                </a:cubicBezTo>
                <a:cubicBezTo>
                  <a:pt x="48" y="63"/>
                  <a:pt x="60" y="55"/>
                  <a:pt x="64" y="42"/>
                </a:cubicBezTo>
                <a:cubicBezTo>
                  <a:pt x="67" y="48"/>
                  <a:pt x="67" y="48"/>
                  <a:pt x="67" y="48"/>
                </a:cubicBezTo>
                <a:cubicBezTo>
                  <a:pt x="67" y="48"/>
                  <a:pt x="68" y="48"/>
                  <a:pt x="68" y="48"/>
                </a:cubicBezTo>
                <a:cubicBezTo>
                  <a:pt x="68" y="48"/>
                  <a:pt x="69" y="48"/>
                  <a:pt x="69" y="48"/>
                </a:cubicBezTo>
                <a:cubicBezTo>
                  <a:pt x="69" y="48"/>
                  <a:pt x="70" y="47"/>
                  <a:pt x="69" y="46"/>
                </a:cubicBezTo>
                <a:close/>
                <a:moveTo>
                  <a:pt x="49" y="32"/>
                </a:moveTo>
                <a:cubicBezTo>
                  <a:pt x="49" y="33"/>
                  <a:pt x="50" y="34"/>
                  <a:pt x="51" y="34"/>
                </a:cubicBezTo>
                <a:cubicBezTo>
                  <a:pt x="51" y="34"/>
                  <a:pt x="52" y="34"/>
                  <a:pt x="52" y="34"/>
                </a:cubicBezTo>
                <a:cubicBezTo>
                  <a:pt x="52" y="34"/>
                  <a:pt x="52" y="35"/>
                  <a:pt x="52" y="35"/>
                </a:cubicBezTo>
                <a:cubicBezTo>
                  <a:pt x="52" y="37"/>
                  <a:pt x="51" y="38"/>
                  <a:pt x="51" y="39"/>
                </a:cubicBezTo>
                <a:cubicBezTo>
                  <a:pt x="50" y="40"/>
                  <a:pt x="50" y="40"/>
                  <a:pt x="50" y="40"/>
                </a:cubicBezTo>
                <a:cubicBezTo>
                  <a:pt x="50" y="40"/>
                  <a:pt x="49" y="40"/>
                  <a:pt x="49" y="40"/>
                </a:cubicBezTo>
                <a:cubicBezTo>
                  <a:pt x="48" y="39"/>
                  <a:pt x="47" y="40"/>
                  <a:pt x="47" y="40"/>
                </a:cubicBezTo>
                <a:cubicBezTo>
                  <a:pt x="46" y="41"/>
                  <a:pt x="46" y="42"/>
                  <a:pt x="47" y="43"/>
                </a:cubicBezTo>
                <a:cubicBezTo>
                  <a:pt x="47" y="43"/>
                  <a:pt x="47" y="44"/>
                  <a:pt x="47" y="44"/>
                </a:cubicBezTo>
                <a:cubicBezTo>
                  <a:pt x="47" y="44"/>
                  <a:pt x="47" y="44"/>
                  <a:pt x="47" y="45"/>
                </a:cubicBezTo>
                <a:cubicBezTo>
                  <a:pt x="46" y="46"/>
                  <a:pt x="44" y="47"/>
                  <a:pt x="43" y="47"/>
                </a:cubicBezTo>
                <a:cubicBezTo>
                  <a:pt x="43" y="48"/>
                  <a:pt x="42" y="48"/>
                  <a:pt x="42" y="47"/>
                </a:cubicBezTo>
                <a:cubicBezTo>
                  <a:pt x="42" y="47"/>
                  <a:pt x="42" y="47"/>
                  <a:pt x="42" y="47"/>
                </a:cubicBezTo>
                <a:cubicBezTo>
                  <a:pt x="41" y="46"/>
                  <a:pt x="40" y="45"/>
                  <a:pt x="39" y="46"/>
                </a:cubicBezTo>
                <a:cubicBezTo>
                  <a:pt x="38" y="46"/>
                  <a:pt x="38" y="47"/>
                  <a:pt x="38" y="48"/>
                </a:cubicBezTo>
                <a:cubicBezTo>
                  <a:pt x="38" y="48"/>
                  <a:pt x="38" y="49"/>
                  <a:pt x="38" y="49"/>
                </a:cubicBezTo>
                <a:cubicBezTo>
                  <a:pt x="38" y="49"/>
                  <a:pt x="37" y="49"/>
                  <a:pt x="37" y="49"/>
                </a:cubicBezTo>
                <a:cubicBezTo>
                  <a:pt x="36" y="49"/>
                  <a:pt x="35" y="49"/>
                  <a:pt x="35" y="49"/>
                </a:cubicBezTo>
                <a:cubicBezTo>
                  <a:pt x="34" y="49"/>
                  <a:pt x="33" y="49"/>
                  <a:pt x="32" y="49"/>
                </a:cubicBezTo>
                <a:cubicBezTo>
                  <a:pt x="32" y="49"/>
                  <a:pt x="32" y="49"/>
                  <a:pt x="32" y="49"/>
                </a:cubicBezTo>
                <a:cubicBezTo>
                  <a:pt x="31" y="49"/>
                  <a:pt x="31" y="48"/>
                  <a:pt x="31" y="48"/>
                </a:cubicBezTo>
                <a:cubicBezTo>
                  <a:pt x="32" y="47"/>
                  <a:pt x="31" y="46"/>
                  <a:pt x="30" y="46"/>
                </a:cubicBezTo>
                <a:cubicBezTo>
                  <a:pt x="29" y="45"/>
                  <a:pt x="28" y="46"/>
                  <a:pt x="28" y="47"/>
                </a:cubicBezTo>
                <a:cubicBezTo>
                  <a:pt x="28" y="47"/>
                  <a:pt x="27" y="47"/>
                  <a:pt x="27" y="47"/>
                </a:cubicBezTo>
                <a:cubicBezTo>
                  <a:pt x="27" y="48"/>
                  <a:pt x="27" y="48"/>
                  <a:pt x="26" y="47"/>
                </a:cubicBezTo>
                <a:cubicBezTo>
                  <a:pt x="25" y="47"/>
                  <a:pt x="24" y="46"/>
                  <a:pt x="23" y="45"/>
                </a:cubicBezTo>
                <a:cubicBezTo>
                  <a:pt x="22" y="44"/>
                  <a:pt x="22" y="44"/>
                  <a:pt x="22" y="44"/>
                </a:cubicBezTo>
                <a:cubicBezTo>
                  <a:pt x="22" y="44"/>
                  <a:pt x="22" y="43"/>
                  <a:pt x="23" y="43"/>
                </a:cubicBezTo>
                <a:cubicBezTo>
                  <a:pt x="23" y="42"/>
                  <a:pt x="23" y="41"/>
                  <a:pt x="23" y="40"/>
                </a:cubicBezTo>
                <a:cubicBezTo>
                  <a:pt x="22" y="40"/>
                  <a:pt x="21" y="39"/>
                  <a:pt x="20" y="40"/>
                </a:cubicBezTo>
                <a:cubicBezTo>
                  <a:pt x="20" y="40"/>
                  <a:pt x="20" y="40"/>
                  <a:pt x="19" y="40"/>
                </a:cubicBezTo>
                <a:cubicBezTo>
                  <a:pt x="19" y="40"/>
                  <a:pt x="19" y="40"/>
                  <a:pt x="19" y="39"/>
                </a:cubicBezTo>
                <a:cubicBezTo>
                  <a:pt x="18" y="38"/>
                  <a:pt x="18" y="37"/>
                  <a:pt x="17" y="35"/>
                </a:cubicBezTo>
                <a:cubicBezTo>
                  <a:pt x="17" y="35"/>
                  <a:pt x="17" y="34"/>
                  <a:pt x="18" y="34"/>
                </a:cubicBezTo>
                <a:cubicBezTo>
                  <a:pt x="18" y="34"/>
                  <a:pt x="18" y="34"/>
                  <a:pt x="18" y="34"/>
                </a:cubicBezTo>
                <a:cubicBezTo>
                  <a:pt x="19" y="34"/>
                  <a:pt x="20" y="33"/>
                  <a:pt x="20" y="32"/>
                </a:cubicBezTo>
                <a:cubicBezTo>
                  <a:pt x="20" y="31"/>
                  <a:pt x="19" y="30"/>
                  <a:pt x="18" y="30"/>
                </a:cubicBezTo>
                <a:cubicBezTo>
                  <a:pt x="18" y="30"/>
                  <a:pt x="18" y="30"/>
                  <a:pt x="18" y="29"/>
                </a:cubicBezTo>
                <a:cubicBezTo>
                  <a:pt x="17" y="29"/>
                  <a:pt x="17" y="29"/>
                  <a:pt x="17" y="29"/>
                </a:cubicBezTo>
                <a:cubicBezTo>
                  <a:pt x="18" y="27"/>
                  <a:pt x="18" y="26"/>
                  <a:pt x="19" y="24"/>
                </a:cubicBezTo>
                <a:cubicBezTo>
                  <a:pt x="19" y="24"/>
                  <a:pt x="19" y="24"/>
                  <a:pt x="19" y="24"/>
                </a:cubicBezTo>
                <a:cubicBezTo>
                  <a:pt x="20" y="24"/>
                  <a:pt x="20" y="24"/>
                  <a:pt x="20" y="24"/>
                </a:cubicBezTo>
                <a:cubicBezTo>
                  <a:pt x="21" y="24"/>
                  <a:pt x="22" y="24"/>
                  <a:pt x="23" y="23"/>
                </a:cubicBezTo>
                <a:cubicBezTo>
                  <a:pt x="23" y="22"/>
                  <a:pt x="23" y="21"/>
                  <a:pt x="23" y="21"/>
                </a:cubicBezTo>
                <a:cubicBezTo>
                  <a:pt x="22" y="20"/>
                  <a:pt x="22" y="20"/>
                  <a:pt x="22" y="20"/>
                </a:cubicBezTo>
                <a:cubicBezTo>
                  <a:pt x="22" y="20"/>
                  <a:pt x="22" y="19"/>
                  <a:pt x="23" y="19"/>
                </a:cubicBezTo>
                <a:cubicBezTo>
                  <a:pt x="24" y="18"/>
                  <a:pt x="25" y="17"/>
                  <a:pt x="26" y="16"/>
                </a:cubicBezTo>
                <a:cubicBezTo>
                  <a:pt x="27" y="16"/>
                  <a:pt x="27" y="16"/>
                  <a:pt x="27" y="16"/>
                </a:cubicBezTo>
                <a:cubicBezTo>
                  <a:pt x="27" y="16"/>
                  <a:pt x="28" y="17"/>
                  <a:pt x="28" y="17"/>
                </a:cubicBezTo>
                <a:cubicBezTo>
                  <a:pt x="28" y="18"/>
                  <a:pt x="29" y="18"/>
                  <a:pt x="30" y="18"/>
                </a:cubicBezTo>
                <a:cubicBezTo>
                  <a:pt x="31" y="18"/>
                  <a:pt x="32" y="17"/>
                  <a:pt x="31" y="16"/>
                </a:cubicBezTo>
                <a:cubicBezTo>
                  <a:pt x="31" y="15"/>
                  <a:pt x="31" y="15"/>
                  <a:pt x="32" y="15"/>
                </a:cubicBezTo>
                <a:cubicBezTo>
                  <a:pt x="32" y="15"/>
                  <a:pt x="32" y="14"/>
                  <a:pt x="32" y="14"/>
                </a:cubicBezTo>
                <a:cubicBezTo>
                  <a:pt x="34" y="14"/>
                  <a:pt x="36" y="14"/>
                  <a:pt x="37" y="14"/>
                </a:cubicBezTo>
                <a:cubicBezTo>
                  <a:pt x="37" y="14"/>
                  <a:pt x="38" y="15"/>
                  <a:pt x="38" y="15"/>
                </a:cubicBezTo>
                <a:cubicBezTo>
                  <a:pt x="38" y="15"/>
                  <a:pt x="38" y="15"/>
                  <a:pt x="38" y="16"/>
                </a:cubicBezTo>
                <a:cubicBezTo>
                  <a:pt x="38" y="17"/>
                  <a:pt x="38" y="18"/>
                  <a:pt x="39" y="18"/>
                </a:cubicBezTo>
                <a:cubicBezTo>
                  <a:pt x="40" y="18"/>
                  <a:pt x="41" y="18"/>
                  <a:pt x="42" y="17"/>
                </a:cubicBezTo>
                <a:cubicBezTo>
                  <a:pt x="42" y="17"/>
                  <a:pt x="42" y="16"/>
                  <a:pt x="42" y="16"/>
                </a:cubicBezTo>
                <a:cubicBezTo>
                  <a:pt x="42" y="16"/>
                  <a:pt x="43" y="16"/>
                  <a:pt x="43" y="16"/>
                </a:cubicBezTo>
                <a:cubicBezTo>
                  <a:pt x="44" y="17"/>
                  <a:pt x="46" y="18"/>
                  <a:pt x="47" y="19"/>
                </a:cubicBezTo>
                <a:cubicBezTo>
                  <a:pt x="47" y="19"/>
                  <a:pt x="47" y="20"/>
                  <a:pt x="47" y="20"/>
                </a:cubicBezTo>
                <a:cubicBezTo>
                  <a:pt x="47" y="20"/>
                  <a:pt x="47" y="20"/>
                  <a:pt x="47" y="21"/>
                </a:cubicBezTo>
                <a:cubicBezTo>
                  <a:pt x="46" y="21"/>
                  <a:pt x="46" y="22"/>
                  <a:pt x="47" y="23"/>
                </a:cubicBezTo>
                <a:cubicBezTo>
                  <a:pt x="47" y="24"/>
                  <a:pt x="48" y="24"/>
                  <a:pt x="49" y="24"/>
                </a:cubicBezTo>
                <a:cubicBezTo>
                  <a:pt x="49" y="24"/>
                  <a:pt x="50" y="24"/>
                  <a:pt x="50" y="24"/>
                </a:cubicBezTo>
                <a:cubicBezTo>
                  <a:pt x="50" y="24"/>
                  <a:pt x="50" y="24"/>
                  <a:pt x="51" y="24"/>
                </a:cubicBezTo>
                <a:cubicBezTo>
                  <a:pt x="51" y="26"/>
                  <a:pt x="52" y="27"/>
                  <a:pt x="52" y="29"/>
                </a:cubicBezTo>
                <a:cubicBezTo>
                  <a:pt x="52" y="29"/>
                  <a:pt x="52" y="29"/>
                  <a:pt x="52" y="29"/>
                </a:cubicBezTo>
                <a:cubicBezTo>
                  <a:pt x="52" y="30"/>
                  <a:pt x="51" y="30"/>
                  <a:pt x="51" y="30"/>
                </a:cubicBezTo>
                <a:cubicBezTo>
                  <a:pt x="50" y="30"/>
                  <a:pt x="49" y="31"/>
                  <a:pt x="49" y="32"/>
                </a:cubicBezTo>
                <a:close/>
                <a:moveTo>
                  <a:pt x="47" y="32"/>
                </a:moveTo>
                <a:cubicBezTo>
                  <a:pt x="47" y="30"/>
                  <a:pt x="48" y="29"/>
                  <a:pt x="50" y="28"/>
                </a:cubicBezTo>
                <a:cubicBezTo>
                  <a:pt x="50" y="27"/>
                  <a:pt x="49" y="27"/>
                  <a:pt x="49" y="26"/>
                </a:cubicBezTo>
                <a:cubicBezTo>
                  <a:pt x="48" y="26"/>
                  <a:pt x="46" y="26"/>
                  <a:pt x="45" y="24"/>
                </a:cubicBezTo>
                <a:cubicBezTo>
                  <a:pt x="44" y="23"/>
                  <a:pt x="44" y="21"/>
                  <a:pt x="45" y="20"/>
                </a:cubicBezTo>
                <a:cubicBezTo>
                  <a:pt x="44" y="19"/>
                  <a:pt x="44" y="19"/>
                  <a:pt x="43" y="19"/>
                </a:cubicBezTo>
                <a:cubicBezTo>
                  <a:pt x="42" y="20"/>
                  <a:pt x="40" y="20"/>
                  <a:pt x="39" y="20"/>
                </a:cubicBezTo>
                <a:cubicBezTo>
                  <a:pt x="37" y="19"/>
                  <a:pt x="36" y="18"/>
                  <a:pt x="36" y="16"/>
                </a:cubicBezTo>
                <a:cubicBezTo>
                  <a:pt x="35" y="16"/>
                  <a:pt x="34" y="16"/>
                  <a:pt x="34" y="16"/>
                </a:cubicBezTo>
                <a:cubicBezTo>
                  <a:pt x="33" y="18"/>
                  <a:pt x="32" y="19"/>
                  <a:pt x="31" y="20"/>
                </a:cubicBezTo>
                <a:cubicBezTo>
                  <a:pt x="29" y="20"/>
                  <a:pt x="27" y="20"/>
                  <a:pt x="26" y="19"/>
                </a:cubicBezTo>
                <a:cubicBezTo>
                  <a:pt x="26" y="19"/>
                  <a:pt x="25" y="19"/>
                  <a:pt x="25" y="20"/>
                </a:cubicBezTo>
                <a:cubicBezTo>
                  <a:pt x="25" y="21"/>
                  <a:pt x="25" y="23"/>
                  <a:pt x="24" y="24"/>
                </a:cubicBezTo>
                <a:cubicBezTo>
                  <a:pt x="24" y="26"/>
                  <a:pt x="22" y="26"/>
                  <a:pt x="20" y="26"/>
                </a:cubicBezTo>
                <a:cubicBezTo>
                  <a:pt x="20" y="27"/>
                  <a:pt x="20" y="27"/>
                  <a:pt x="20" y="28"/>
                </a:cubicBezTo>
                <a:cubicBezTo>
                  <a:pt x="21" y="29"/>
                  <a:pt x="22" y="30"/>
                  <a:pt x="22" y="32"/>
                </a:cubicBezTo>
                <a:cubicBezTo>
                  <a:pt x="22" y="34"/>
                  <a:pt x="21" y="35"/>
                  <a:pt x="20" y="36"/>
                </a:cubicBezTo>
                <a:cubicBezTo>
                  <a:pt x="20" y="36"/>
                  <a:pt x="20" y="37"/>
                  <a:pt x="20" y="38"/>
                </a:cubicBezTo>
                <a:cubicBezTo>
                  <a:pt x="22" y="37"/>
                  <a:pt x="24" y="38"/>
                  <a:pt x="24" y="39"/>
                </a:cubicBezTo>
                <a:cubicBezTo>
                  <a:pt x="25" y="41"/>
                  <a:pt x="25" y="42"/>
                  <a:pt x="25" y="44"/>
                </a:cubicBezTo>
                <a:cubicBezTo>
                  <a:pt x="25" y="44"/>
                  <a:pt x="26" y="45"/>
                  <a:pt x="26" y="45"/>
                </a:cubicBezTo>
                <a:cubicBezTo>
                  <a:pt x="27" y="44"/>
                  <a:pt x="29" y="43"/>
                  <a:pt x="31" y="44"/>
                </a:cubicBezTo>
                <a:cubicBezTo>
                  <a:pt x="32" y="44"/>
                  <a:pt x="33" y="46"/>
                  <a:pt x="34" y="47"/>
                </a:cubicBezTo>
                <a:cubicBezTo>
                  <a:pt x="34" y="47"/>
                  <a:pt x="35" y="47"/>
                  <a:pt x="36" y="47"/>
                </a:cubicBezTo>
                <a:cubicBezTo>
                  <a:pt x="36" y="46"/>
                  <a:pt x="37" y="44"/>
                  <a:pt x="39" y="44"/>
                </a:cubicBezTo>
                <a:cubicBezTo>
                  <a:pt x="40" y="43"/>
                  <a:pt x="42" y="44"/>
                  <a:pt x="43" y="45"/>
                </a:cubicBezTo>
                <a:cubicBezTo>
                  <a:pt x="44" y="45"/>
                  <a:pt x="44" y="44"/>
                  <a:pt x="45" y="44"/>
                </a:cubicBezTo>
                <a:cubicBezTo>
                  <a:pt x="44" y="42"/>
                  <a:pt x="44" y="41"/>
                  <a:pt x="45" y="39"/>
                </a:cubicBezTo>
                <a:cubicBezTo>
                  <a:pt x="46" y="38"/>
                  <a:pt x="48" y="37"/>
                  <a:pt x="49" y="38"/>
                </a:cubicBezTo>
                <a:cubicBezTo>
                  <a:pt x="49" y="37"/>
                  <a:pt x="50" y="36"/>
                  <a:pt x="50" y="36"/>
                </a:cubicBezTo>
                <a:cubicBezTo>
                  <a:pt x="48" y="35"/>
                  <a:pt x="47" y="34"/>
                  <a:pt x="47" y="32"/>
                </a:cubicBezTo>
                <a:close/>
                <a:moveTo>
                  <a:pt x="44" y="32"/>
                </a:moveTo>
                <a:cubicBezTo>
                  <a:pt x="44" y="37"/>
                  <a:pt x="40" y="42"/>
                  <a:pt x="35" y="42"/>
                </a:cubicBezTo>
                <a:cubicBezTo>
                  <a:pt x="30" y="42"/>
                  <a:pt x="25" y="37"/>
                  <a:pt x="25" y="32"/>
                </a:cubicBezTo>
                <a:cubicBezTo>
                  <a:pt x="25" y="27"/>
                  <a:pt x="30" y="23"/>
                  <a:pt x="35" y="23"/>
                </a:cubicBezTo>
                <a:cubicBezTo>
                  <a:pt x="40" y="23"/>
                  <a:pt x="44" y="27"/>
                  <a:pt x="44" y="32"/>
                </a:cubicBezTo>
                <a:close/>
                <a:moveTo>
                  <a:pt x="42" y="32"/>
                </a:moveTo>
                <a:cubicBezTo>
                  <a:pt x="42" y="28"/>
                  <a:pt x="39" y="25"/>
                  <a:pt x="35" y="25"/>
                </a:cubicBezTo>
                <a:cubicBezTo>
                  <a:pt x="31" y="25"/>
                  <a:pt x="27" y="28"/>
                  <a:pt x="27" y="32"/>
                </a:cubicBezTo>
                <a:cubicBezTo>
                  <a:pt x="27" y="36"/>
                  <a:pt x="31" y="40"/>
                  <a:pt x="35" y="40"/>
                </a:cubicBezTo>
                <a:cubicBezTo>
                  <a:pt x="39" y="40"/>
                  <a:pt x="42" y="36"/>
                  <a:pt x="42" y="32"/>
                </a:cubicBezTo>
                <a:close/>
                <a:moveTo>
                  <a:pt x="35" y="29"/>
                </a:moveTo>
                <a:cubicBezTo>
                  <a:pt x="33" y="29"/>
                  <a:pt x="31" y="30"/>
                  <a:pt x="31" y="32"/>
                </a:cubicBezTo>
                <a:cubicBezTo>
                  <a:pt x="31" y="34"/>
                  <a:pt x="33" y="36"/>
                  <a:pt x="35" y="36"/>
                </a:cubicBezTo>
                <a:cubicBezTo>
                  <a:pt x="37" y="36"/>
                  <a:pt x="38" y="34"/>
                  <a:pt x="38" y="32"/>
                </a:cubicBezTo>
                <a:cubicBezTo>
                  <a:pt x="38" y="30"/>
                  <a:pt x="37" y="29"/>
                  <a:pt x="35" y="29"/>
                </a:cubicBezTo>
                <a:close/>
              </a:path>
            </a:pathLst>
          </a:custGeom>
          <a:solidFill>
            <a:schemeClr val="accent3"/>
          </a:solidFill>
          <a:ln w="6350">
            <a:solidFill>
              <a:schemeClr val="accent3"/>
            </a:solidFill>
          </a:ln>
        </p:spPr>
        <p:txBody>
          <a:bodyPr lIns="321064" tIns="160540" rIns="321064" bIns="160540"/>
          <a:lstStyle/>
          <a:p>
            <a:pPr defTabSz="417642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203">
              <a:solidFill>
                <a:schemeClr val="tx2"/>
              </a:solidFill>
              <a:latin typeface="+mn-lt"/>
            </a:endParaRPr>
          </a:p>
        </p:txBody>
      </p:sp>
      <p:sp>
        <p:nvSpPr>
          <p:cNvPr id="420" name="ZoneTexte 419">
            <a:extLst>
              <a:ext uri="{FF2B5EF4-FFF2-40B4-BE49-F238E27FC236}">
                <a16:creationId xmlns:a16="http://schemas.microsoft.com/office/drawing/2014/main" id="{4E2E41A0-6496-4453-BE94-F0D79006397E}"/>
              </a:ext>
            </a:extLst>
          </p:cNvPr>
          <p:cNvSpPr txBox="1"/>
          <p:nvPr/>
        </p:nvSpPr>
        <p:spPr>
          <a:xfrm>
            <a:off x="5059312" y="6605926"/>
            <a:ext cx="993178" cy="3774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2043247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fr-FR" sz="766" b="1" kern="0" dirty="0">
                <a:solidFill>
                  <a:schemeClr val="tx2"/>
                </a:solidFill>
                <a:latin typeface="Calibri"/>
              </a:rPr>
              <a:t>ARCHIMATE</a:t>
            </a:r>
          </a:p>
          <a:p>
            <a:pPr algn="ctr" defTabSz="2043247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fr-FR" sz="766" b="1" kern="0" dirty="0">
                <a:solidFill>
                  <a:schemeClr val="tx2"/>
                </a:solidFill>
                <a:latin typeface="Calibri"/>
              </a:rPr>
              <a:t>MEGA</a:t>
            </a:r>
          </a:p>
          <a:p>
            <a:pPr algn="ctr" defTabSz="2043247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fr-FR" sz="766" b="1" kern="0" dirty="0" err="1">
                <a:solidFill>
                  <a:schemeClr val="tx2"/>
                </a:solidFill>
                <a:latin typeface="Calibri"/>
              </a:rPr>
              <a:t>eAPM</a:t>
            </a:r>
            <a:endParaRPr lang="fr-FR" sz="766" b="1" kern="0" dirty="0">
              <a:solidFill>
                <a:schemeClr val="tx2"/>
              </a:solidFill>
              <a:latin typeface="Calibri"/>
            </a:endParaRPr>
          </a:p>
        </p:txBody>
      </p:sp>
      <p:sp>
        <p:nvSpPr>
          <p:cNvPr id="421" name="Organigramme : Décision 420">
            <a:extLst>
              <a:ext uri="{FF2B5EF4-FFF2-40B4-BE49-F238E27FC236}">
                <a16:creationId xmlns:a16="http://schemas.microsoft.com/office/drawing/2014/main" id="{9D98D0A3-2EF1-4ABD-8ABD-491A54BAA56E}"/>
              </a:ext>
            </a:extLst>
          </p:cNvPr>
          <p:cNvSpPr/>
          <p:nvPr/>
        </p:nvSpPr>
        <p:spPr>
          <a:xfrm>
            <a:off x="5220783" y="7133997"/>
            <a:ext cx="252002" cy="252002"/>
          </a:xfrm>
          <a:prstGeom prst="flowChartDecision">
            <a:avLst/>
          </a:prstGeom>
          <a:solidFill>
            <a:srgbClr val="CCCC00"/>
          </a:solidFill>
          <a:ln w="444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265787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 sz="3819">
              <a:solidFill>
                <a:schemeClr val="tx2"/>
              </a:solidFill>
            </a:endParaRPr>
          </a:p>
        </p:txBody>
      </p:sp>
      <p:sp>
        <p:nvSpPr>
          <p:cNvPr id="422" name="ZoneTexte 421">
            <a:extLst>
              <a:ext uri="{FF2B5EF4-FFF2-40B4-BE49-F238E27FC236}">
                <a16:creationId xmlns:a16="http://schemas.microsoft.com/office/drawing/2014/main" id="{6A726DA4-AA35-43B3-B30D-3AA5EA48F013}"/>
              </a:ext>
            </a:extLst>
          </p:cNvPr>
          <p:cNvSpPr txBox="1"/>
          <p:nvPr/>
        </p:nvSpPr>
        <p:spPr>
          <a:xfrm>
            <a:off x="5396593" y="7059671"/>
            <a:ext cx="1112438" cy="47525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fr-FR"/>
            </a:defPPr>
            <a:lvl1pPr algn="ctr" defTabSz="3210641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sz="1600" b="1" ker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defRPr>
            </a:lvl1pPr>
          </a:lstStyle>
          <a:p>
            <a:r>
              <a:rPr lang="fr-FR" sz="1016" dirty="0">
                <a:solidFill>
                  <a:schemeClr val="tx2"/>
                </a:solidFill>
              </a:rPr>
              <a:t>ARCHITECTURE</a:t>
            </a:r>
          </a:p>
          <a:p>
            <a:r>
              <a:rPr lang="fr-FR" sz="1016" dirty="0">
                <a:solidFill>
                  <a:schemeClr val="tx2"/>
                </a:solidFill>
              </a:rPr>
              <a:t>PROBLEM</a:t>
            </a:r>
          </a:p>
          <a:p>
            <a:r>
              <a:rPr lang="fr-FR" sz="1016" dirty="0">
                <a:solidFill>
                  <a:schemeClr val="tx2"/>
                </a:solidFill>
              </a:rPr>
              <a:t>SOLVING</a:t>
            </a:r>
          </a:p>
        </p:txBody>
      </p:sp>
      <p:sp>
        <p:nvSpPr>
          <p:cNvPr id="423" name="ZoneTexte 422">
            <a:extLst>
              <a:ext uri="{FF2B5EF4-FFF2-40B4-BE49-F238E27FC236}">
                <a16:creationId xmlns:a16="http://schemas.microsoft.com/office/drawing/2014/main" id="{9845E7C4-62D5-4A9D-8061-43A29BBD5E09}"/>
              </a:ext>
            </a:extLst>
          </p:cNvPr>
          <p:cNvSpPr txBox="1"/>
          <p:nvPr/>
        </p:nvSpPr>
        <p:spPr>
          <a:xfrm>
            <a:off x="9234513" y="6396987"/>
            <a:ext cx="678391" cy="28321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defTabSz="2043247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fr-FR" sz="766" b="1" kern="0" dirty="0">
                <a:solidFill>
                  <a:schemeClr val="tx2"/>
                </a:solidFill>
                <a:latin typeface="Calibri"/>
              </a:rPr>
              <a:t>MATURITY</a:t>
            </a:r>
          </a:p>
          <a:p>
            <a:pPr algn="ctr" defTabSz="2043247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fr-FR" sz="766" b="1" kern="0" dirty="0">
                <a:solidFill>
                  <a:schemeClr val="tx2"/>
                </a:solidFill>
                <a:latin typeface="Calibri"/>
              </a:rPr>
              <a:t>ASSESMENT</a:t>
            </a:r>
          </a:p>
        </p:txBody>
      </p:sp>
      <p:sp>
        <p:nvSpPr>
          <p:cNvPr id="424" name="Ellipse 423">
            <a:extLst>
              <a:ext uri="{FF2B5EF4-FFF2-40B4-BE49-F238E27FC236}">
                <a16:creationId xmlns:a16="http://schemas.microsoft.com/office/drawing/2014/main" id="{01F1F0E9-D47A-4BC1-B04F-D4C037EBFA1E}"/>
              </a:ext>
            </a:extLst>
          </p:cNvPr>
          <p:cNvSpPr/>
          <p:nvPr/>
        </p:nvSpPr>
        <p:spPr>
          <a:xfrm>
            <a:off x="9025737" y="6409471"/>
            <a:ext cx="252002" cy="25200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defTabSz="265787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016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Kit</a:t>
            </a:r>
          </a:p>
        </p:txBody>
      </p:sp>
      <p:sp>
        <p:nvSpPr>
          <p:cNvPr id="425" name="ZoneTexte 424">
            <a:extLst>
              <a:ext uri="{FF2B5EF4-FFF2-40B4-BE49-F238E27FC236}">
                <a16:creationId xmlns:a16="http://schemas.microsoft.com/office/drawing/2014/main" id="{F0F6B637-4859-4A72-906B-390E10CE9773}"/>
              </a:ext>
            </a:extLst>
          </p:cNvPr>
          <p:cNvSpPr txBox="1"/>
          <p:nvPr/>
        </p:nvSpPr>
        <p:spPr>
          <a:xfrm>
            <a:off x="8965271" y="5708671"/>
            <a:ext cx="811440" cy="28321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defTabSz="2043247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fr-FR" sz="766" b="1" kern="0" dirty="0">
                <a:solidFill>
                  <a:schemeClr val="tx2"/>
                </a:solidFill>
                <a:latin typeface="Calibri"/>
              </a:rPr>
              <a:t>COMPONENT</a:t>
            </a:r>
          </a:p>
          <a:p>
            <a:pPr algn="ctr" defTabSz="2043247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fr-FR" sz="766" b="1" kern="0" dirty="0">
                <a:solidFill>
                  <a:schemeClr val="tx2"/>
                </a:solidFill>
                <a:latin typeface="Calibri"/>
              </a:rPr>
              <a:t>MANAGEMENT</a:t>
            </a:r>
          </a:p>
        </p:txBody>
      </p:sp>
      <p:sp>
        <p:nvSpPr>
          <p:cNvPr id="426" name="Ellipse 425">
            <a:extLst>
              <a:ext uri="{FF2B5EF4-FFF2-40B4-BE49-F238E27FC236}">
                <a16:creationId xmlns:a16="http://schemas.microsoft.com/office/drawing/2014/main" id="{47AD1158-20FF-4E1A-9F8B-2D3CABBE437E}"/>
              </a:ext>
            </a:extLst>
          </p:cNvPr>
          <p:cNvSpPr/>
          <p:nvPr/>
        </p:nvSpPr>
        <p:spPr>
          <a:xfrm>
            <a:off x="8780342" y="5707752"/>
            <a:ext cx="252002" cy="25200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defTabSz="265787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016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Kit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427" name="Encre 426">
                <a:extLst>
                  <a:ext uri="{FF2B5EF4-FFF2-40B4-BE49-F238E27FC236}">
                    <a16:creationId xmlns:a16="http://schemas.microsoft.com/office/drawing/2014/main" id="{225739D9-2B07-45B3-A490-5ED4B467892C}"/>
                  </a:ext>
                </a:extLst>
              </p14:cNvPr>
              <p14:cNvContentPartPr/>
              <p14:nvPr/>
            </p14:nvContentPartPr>
            <p14:xfrm rot="11731996">
              <a:off x="8730070" y="5956715"/>
              <a:ext cx="1423853" cy="869485"/>
            </p14:xfrm>
          </p:contentPart>
        </mc:Choice>
        <mc:Fallback xmlns="">
          <p:pic>
            <p:nvPicPr>
              <p:cNvPr id="427" name="Encre 426">
                <a:extLst>
                  <a:ext uri="{FF2B5EF4-FFF2-40B4-BE49-F238E27FC236}">
                    <a16:creationId xmlns:a16="http://schemas.microsoft.com/office/drawing/2014/main" id="{225739D9-2B07-45B3-A490-5ED4B467892C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 rot="11731996">
                <a:off x="8725391" y="5952035"/>
                <a:ext cx="1432851" cy="878486"/>
              </a:xfrm>
              <a:prstGeom prst="rect">
                <a:avLst/>
              </a:prstGeom>
            </p:spPr>
          </p:pic>
        </mc:Fallback>
      </mc:AlternateContent>
      <p:sp>
        <p:nvSpPr>
          <p:cNvPr id="429" name="Freeform 24">
            <a:extLst>
              <a:ext uri="{FF2B5EF4-FFF2-40B4-BE49-F238E27FC236}">
                <a16:creationId xmlns:a16="http://schemas.microsoft.com/office/drawing/2014/main" id="{9C4DF39E-5209-4ED2-8A5B-3504AF2B9705}"/>
              </a:ext>
            </a:extLst>
          </p:cNvPr>
          <p:cNvSpPr>
            <a:spLocks noEditPoints="1"/>
          </p:cNvSpPr>
          <p:nvPr/>
        </p:nvSpPr>
        <p:spPr bwMode="auto">
          <a:xfrm>
            <a:off x="7589418" y="3692504"/>
            <a:ext cx="245314" cy="241110"/>
          </a:xfrm>
          <a:custGeom>
            <a:avLst/>
            <a:gdLst>
              <a:gd name="T0" fmla="*/ 1 w 70"/>
              <a:gd name="T1" fmla="*/ 15 h 63"/>
              <a:gd name="T2" fmla="*/ 35 w 70"/>
              <a:gd name="T3" fmla="*/ 0 h 63"/>
              <a:gd name="T4" fmla="*/ 64 w 70"/>
              <a:gd name="T5" fmla="*/ 27 h 63"/>
              <a:gd name="T6" fmla="*/ 8 w 70"/>
              <a:gd name="T7" fmla="*/ 23 h 63"/>
              <a:gd name="T8" fmla="*/ 15 w 70"/>
              <a:gd name="T9" fmla="*/ 23 h 63"/>
              <a:gd name="T10" fmla="*/ 6 w 70"/>
              <a:gd name="T11" fmla="*/ 27 h 63"/>
              <a:gd name="T12" fmla="*/ 5 w 70"/>
              <a:gd name="T13" fmla="*/ 27 h 63"/>
              <a:gd name="T14" fmla="*/ 5 w 70"/>
              <a:gd name="T15" fmla="*/ 27 h 63"/>
              <a:gd name="T16" fmla="*/ 66 w 70"/>
              <a:gd name="T17" fmla="*/ 38 h 63"/>
              <a:gd name="T18" fmla="*/ 64 w 70"/>
              <a:gd name="T19" fmla="*/ 36 h 63"/>
              <a:gd name="T20" fmla="*/ 54 w 70"/>
              <a:gd name="T21" fmla="*/ 41 h 63"/>
              <a:gd name="T22" fmla="*/ 62 w 70"/>
              <a:gd name="T23" fmla="*/ 41 h 63"/>
              <a:gd name="T24" fmla="*/ 5 w 70"/>
              <a:gd name="T25" fmla="*/ 36 h 63"/>
              <a:gd name="T26" fmla="*/ 64 w 70"/>
              <a:gd name="T27" fmla="*/ 42 h 63"/>
              <a:gd name="T28" fmla="*/ 69 w 70"/>
              <a:gd name="T29" fmla="*/ 48 h 63"/>
              <a:gd name="T30" fmla="*/ 51 w 70"/>
              <a:gd name="T31" fmla="*/ 34 h 63"/>
              <a:gd name="T32" fmla="*/ 51 w 70"/>
              <a:gd name="T33" fmla="*/ 39 h 63"/>
              <a:gd name="T34" fmla="*/ 47 w 70"/>
              <a:gd name="T35" fmla="*/ 40 h 63"/>
              <a:gd name="T36" fmla="*/ 47 w 70"/>
              <a:gd name="T37" fmla="*/ 45 h 63"/>
              <a:gd name="T38" fmla="*/ 42 w 70"/>
              <a:gd name="T39" fmla="*/ 47 h 63"/>
              <a:gd name="T40" fmla="*/ 38 w 70"/>
              <a:gd name="T41" fmla="*/ 49 h 63"/>
              <a:gd name="T42" fmla="*/ 32 w 70"/>
              <a:gd name="T43" fmla="*/ 49 h 63"/>
              <a:gd name="T44" fmla="*/ 30 w 70"/>
              <a:gd name="T45" fmla="*/ 46 h 63"/>
              <a:gd name="T46" fmla="*/ 26 w 70"/>
              <a:gd name="T47" fmla="*/ 47 h 63"/>
              <a:gd name="T48" fmla="*/ 23 w 70"/>
              <a:gd name="T49" fmla="*/ 43 h 63"/>
              <a:gd name="T50" fmla="*/ 19 w 70"/>
              <a:gd name="T51" fmla="*/ 40 h 63"/>
              <a:gd name="T52" fmla="*/ 18 w 70"/>
              <a:gd name="T53" fmla="*/ 34 h 63"/>
              <a:gd name="T54" fmla="*/ 18 w 70"/>
              <a:gd name="T55" fmla="*/ 30 h 63"/>
              <a:gd name="T56" fmla="*/ 19 w 70"/>
              <a:gd name="T57" fmla="*/ 24 h 63"/>
              <a:gd name="T58" fmla="*/ 23 w 70"/>
              <a:gd name="T59" fmla="*/ 23 h 63"/>
              <a:gd name="T60" fmla="*/ 23 w 70"/>
              <a:gd name="T61" fmla="*/ 19 h 63"/>
              <a:gd name="T62" fmla="*/ 28 w 70"/>
              <a:gd name="T63" fmla="*/ 17 h 63"/>
              <a:gd name="T64" fmla="*/ 32 w 70"/>
              <a:gd name="T65" fmla="*/ 15 h 63"/>
              <a:gd name="T66" fmla="*/ 38 w 70"/>
              <a:gd name="T67" fmla="*/ 15 h 63"/>
              <a:gd name="T68" fmla="*/ 42 w 70"/>
              <a:gd name="T69" fmla="*/ 17 h 63"/>
              <a:gd name="T70" fmla="*/ 47 w 70"/>
              <a:gd name="T71" fmla="*/ 19 h 63"/>
              <a:gd name="T72" fmla="*/ 47 w 70"/>
              <a:gd name="T73" fmla="*/ 23 h 63"/>
              <a:gd name="T74" fmla="*/ 51 w 70"/>
              <a:gd name="T75" fmla="*/ 24 h 63"/>
              <a:gd name="T76" fmla="*/ 51 w 70"/>
              <a:gd name="T77" fmla="*/ 30 h 63"/>
              <a:gd name="T78" fmla="*/ 50 w 70"/>
              <a:gd name="T79" fmla="*/ 28 h 63"/>
              <a:gd name="T80" fmla="*/ 45 w 70"/>
              <a:gd name="T81" fmla="*/ 20 h 63"/>
              <a:gd name="T82" fmla="*/ 36 w 70"/>
              <a:gd name="T83" fmla="*/ 16 h 63"/>
              <a:gd name="T84" fmla="*/ 26 w 70"/>
              <a:gd name="T85" fmla="*/ 19 h 63"/>
              <a:gd name="T86" fmla="*/ 20 w 70"/>
              <a:gd name="T87" fmla="*/ 26 h 63"/>
              <a:gd name="T88" fmla="*/ 20 w 70"/>
              <a:gd name="T89" fmla="*/ 36 h 63"/>
              <a:gd name="T90" fmla="*/ 25 w 70"/>
              <a:gd name="T91" fmla="*/ 44 h 63"/>
              <a:gd name="T92" fmla="*/ 34 w 70"/>
              <a:gd name="T93" fmla="*/ 47 h 63"/>
              <a:gd name="T94" fmla="*/ 43 w 70"/>
              <a:gd name="T95" fmla="*/ 45 h 63"/>
              <a:gd name="T96" fmla="*/ 49 w 70"/>
              <a:gd name="T97" fmla="*/ 38 h 63"/>
              <a:gd name="T98" fmla="*/ 44 w 70"/>
              <a:gd name="T99" fmla="*/ 32 h 63"/>
              <a:gd name="T100" fmla="*/ 35 w 70"/>
              <a:gd name="T101" fmla="*/ 23 h 63"/>
              <a:gd name="T102" fmla="*/ 35 w 70"/>
              <a:gd name="T103" fmla="*/ 25 h 63"/>
              <a:gd name="T104" fmla="*/ 42 w 70"/>
              <a:gd name="T105" fmla="*/ 32 h 63"/>
              <a:gd name="T106" fmla="*/ 35 w 70"/>
              <a:gd name="T107" fmla="*/ 36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0" h="63">
                <a:moveTo>
                  <a:pt x="4" y="26"/>
                </a:moveTo>
                <a:cubicBezTo>
                  <a:pt x="0" y="17"/>
                  <a:pt x="0" y="17"/>
                  <a:pt x="0" y="17"/>
                </a:cubicBezTo>
                <a:cubicBezTo>
                  <a:pt x="0" y="17"/>
                  <a:pt x="0" y="16"/>
                  <a:pt x="1" y="15"/>
                </a:cubicBezTo>
                <a:cubicBezTo>
                  <a:pt x="1" y="15"/>
                  <a:pt x="2" y="15"/>
                  <a:pt x="3" y="16"/>
                </a:cubicBezTo>
                <a:cubicBezTo>
                  <a:pt x="5" y="21"/>
                  <a:pt x="5" y="21"/>
                  <a:pt x="5" y="21"/>
                </a:cubicBezTo>
                <a:cubicBezTo>
                  <a:pt x="9" y="9"/>
                  <a:pt x="21" y="0"/>
                  <a:pt x="35" y="0"/>
                </a:cubicBezTo>
                <a:cubicBezTo>
                  <a:pt x="50" y="0"/>
                  <a:pt x="63" y="11"/>
                  <a:pt x="66" y="26"/>
                </a:cubicBezTo>
                <a:cubicBezTo>
                  <a:pt x="66" y="26"/>
                  <a:pt x="65" y="27"/>
                  <a:pt x="64" y="27"/>
                </a:cubicBezTo>
                <a:cubicBezTo>
                  <a:pt x="64" y="27"/>
                  <a:pt x="64" y="27"/>
                  <a:pt x="64" y="27"/>
                </a:cubicBezTo>
                <a:cubicBezTo>
                  <a:pt x="63" y="27"/>
                  <a:pt x="63" y="27"/>
                  <a:pt x="63" y="26"/>
                </a:cubicBezTo>
                <a:cubicBezTo>
                  <a:pt x="60" y="13"/>
                  <a:pt x="48" y="3"/>
                  <a:pt x="35" y="3"/>
                </a:cubicBezTo>
                <a:cubicBezTo>
                  <a:pt x="22" y="3"/>
                  <a:pt x="11" y="12"/>
                  <a:pt x="8" y="23"/>
                </a:cubicBezTo>
                <a:cubicBezTo>
                  <a:pt x="14" y="20"/>
                  <a:pt x="14" y="20"/>
                  <a:pt x="14" y="20"/>
                </a:cubicBezTo>
                <a:cubicBezTo>
                  <a:pt x="15" y="20"/>
                  <a:pt x="15" y="20"/>
                  <a:pt x="16" y="21"/>
                </a:cubicBezTo>
                <a:cubicBezTo>
                  <a:pt x="16" y="22"/>
                  <a:pt x="16" y="23"/>
                  <a:pt x="15" y="23"/>
                </a:cubicBezTo>
                <a:cubicBezTo>
                  <a:pt x="6" y="27"/>
                  <a:pt x="6" y="27"/>
                  <a:pt x="6" y="27"/>
                </a:cubicBezTo>
                <a:cubicBezTo>
                  <a:pt x="6" y="27"/>
                  <a:pt x="6" y="27"/>
                  <a:pt x="6" y="27"/>
                </a:cubicBezTo>
                <a:cubicBezTo>
                  <a:pt x="6" y="27"/>
                  <a:pt x="6" y="27"/>
                  <a:pt x="6" y="27"/>
                </a:cubicBezTo>
                <a:cubicBezTo>
                  <a:pt x="5" y="27"/>
                  <a:pt x="5" y="27"/>
                  <a:pt x="5" y="27"/>
                </a:cubicBezTo>
                <a:cubicBezTo>
                  <a:pt x="5" y="27"/>
                  <a:pt x="5" y="27"/>
                  <a:pt x="5" y="27"/>
                </a:cubicBezTo>
                <a:cubicBezTo>
                  <a:pt x="5" y="27"/>
                  <a:pt x="5" y="27"/>
                  <a:pt x="5" y="27"/>
                </a:cubicBezTo>
                <a:cubicBezTo>
                  <a:pt x="5" y="27"/>
                  <a:pt x="5" y="27"/>
                  <a:pt x="5" y="27"/>
                </a:cubicBezTo>
                <a:cubicBezTo>
                  <a:pt x="5" y="27"/>
                  <a:pt x="5" y="27"/>
                  <a:pt x="5" y="27"/>
                </a:cubicBezTo>
                <a:cubicBezTo>
                  <a:pt x="5" y="27"/>
                  <a:pt x="5" y="27"/>
                  <a:pt x="5" y="27"/>
                </a:cubicBezTo>
                <a:cubicBezTo>
                  <a:pt x="4" y="27"/>
                  <a:pt x="4" y="27"/>
                  <a:pt x="4" y="26"/>
                </a:cubicBezTo>
                <a:close/>
                <a:moveTo>
                  <a:pt x="69" y="46"/>
                </a:moveTo>
                <a:cubicBezTo>
                  <a:pt x="66" y="38"/>
                  <a:pt x="66" y="38"/>
                  <a:pt x="66" y="38"/>
                </a:cubicBezTo>
                <a:cubicBezTo>
                  <a:pt x="65" y="37"/>
                  <a:pt x="65" y="37"/>
                  <a:pt x="64" y="36"/>
                </a:cubicBezTo>
                <a:cubicBezTo>
                  <a:pt x="64" y="36"/>
                  <a:pt x="64" y="36"/>
                  <a:pt x="64" y="36"/>
                </a:cubicBezTo>
                <a:cubicBezTo>
                  <a:pt x="64" y="36"/>
                  <a:pt x="64" y="36"/>
                  <a:pt x="64" y="36"/>
                </a:cubicBezTo>
                <a:cubicBezTo>
                  <a:pt x="64" y="36"/>
                  <a:pt x="64" y="36"/>
                  <a:pt x="64" y="36"/>
                </a:cubicBezTo>
                <a:cubicBezTo>
                  <a:pt x="64" y="36"/>
                  <a:pt x="63" y="36"/>
                  <a:pt x="63" y="37"/>
                </a:cubicBezTo>
                <a:cubicBezTo>
                  <a:pt x="54" y="41"/>
                  <a:pt x="54" y="41"/>
                  <a:pt x="54" y="41"/>
                </a:cubicBezTo>
                <a:cubicBezTo>
                  <a:pt x="54" y="41"/>
                  <a:pt x="53" y="42"/>
                  <a:pt x="54" y="43"/>
                </a:cubicBezTo>
                <a:cubicBezTo>
                  <a:pt x="54" y="43"/>
                  <a:pt x="55" y="44"/>
                  <a:pt x="56" y="43"/>
                </a:cubicBezTo>
                <a:cubicBezTo>
                  <a:pt x="62" y="41"/>
                  <a:pt x="62" y="41"/>
                  <a:pt x="62" y="41"/>
                </a:cubicBezTo>
                <a:cubicBezTo>
                  <a:pt x="58" y="52"/>
                  <a:pt x="47" y="60"/>
                  <a:pt x="35" y="60"/>
                </a:cubicBezTo>
                <a:cubicBezTo>
                  <a:pt x="21" y="60"/>
                  <a:pt x="9" y="51"/>
                  <a:pt x="7" y="38"/>
                </a:cubicBezTo>
                <a:cubicBezTo>
                  <a:pt x="7" y="37"/>
                  <a:pt x="6" y="36"/>
                  <a:pt x="5" y="36"/>
                </a:cubicBezTo>
                <a:cubicBezTo>
                  <a:pt x="4" y="37"/>
                  <a:pt x="4" y="37"/>
                  <a:pt x="4" y="38"/>
                </a:cubicBezTo>
                <a:cubicBezTo>
                  <a:pt x="7" y="53"/>
                  <a:pt x="20" y="63"/>
                  <a:pt x="35" y="63"/>
                </a:cubicBezTo>
                <a:cubicBezTo>
                  <a:pt x="48" y="63"/>
                  <a:pt x="60" y="55"/>
                  <a:pt x="64" y="42"/>
                </a:cubicBezTo>
                <a:cubicBezTo>
                  <a:pt x="67" y="48"/>
                  <a:pt x="67" y="48"/>
                  <a:pt x="67" y="48"/>
                </a:cubicBezTo>
                <a:cubicBezTo>
                  <a:pt x="67" y="48"/>
                  <a:pt x="68" y="48"/>
                  <a:pt x="68" y="48"/>
                </a:cubicBezTo>
                <a:cubicBezTo>
                  <a:pt x="68" y="48"/>
                  <a:pt x="69" y="48"/>
                  <a:pt x="69" y="48"/>
                </a:cubicBezTo>
                <a:cubicBezTo>
                  <a:pt x="69" y="48"/>
                  <a:pt x="70" y="47"/>
                  <a:pt x="69" y="46"/>
                </a:cubicBezTo>
                <a:close/>
                <a:moveTo>
                  <a:pt x="49" y="32"/>
                </a:moveTo>
                <a:cubicBezTo>
                  <a:pt x="49" y="33"/>
                  <a:pt x="50" y="34"/>
                  <a:pt x="51" y="34"/>
                </a:cubicBezTo>
                <a:cubicBezTo>
                  <a:pt x="51" y="34"/>
                  <a:pt x="52" y="34"/>
                  <a:pt x="52" y="34"/>
                </a:cubicBezTo>
                <a:cubicBezTo>
                  <a:pt x="52" y="34"/>
                  <a:pt x="52" y="35"/>
                  <a:pt x="52" y="35"/>
                </a:cubicBezTo>
                <a:cubicBezTo>
                  <a:pt x="52" y="37"/>
                  <a:pt x="51" y="38"/>
                  <a:pt x="51" y="39"/>
                </a:cubicBezTo>
                <a:cubicBezTo>
                  <a:pt x="50" y="40"/>
                  <a:pt x="50" y="40"/>
                  <a:pt x="50" y="40"/>
                </a:cubicBezTo>
                <a:cubicBezTo>
                  <a:pt x="50" y="40"/>
                  <a:pt x="49" y="40"/>
                  <a:pt x="49" y="40"/>
                </a:cubicBezTo>
                <a:cubicBezTo>
                  <a:pt x="48" y="39"/>
                  <a:pt x="47" y="40"/>
                  <a:pt x="47" y="40"/>
                </a:cubicBezTo>
                <a:cubicBezTo>
                  <a:pt x="46" y="41"/>
                  <a:pt x="46" y="42"/>
                  <a:pt x="47" y="43"/>
                </a:cubicBezTo>
                <a:cubicBezTo>
                  <a:pt x="47" y="43"/>
                  <a:pt x="47" y="44"/>
                  <a:pt x="47" y="44"/>
                </a:cubicBezTo>
                <a:cubicBezTo>
                  <a:pt x="47" y="44"/>
                  <a:pt x="47" y="44"/>
                  <a:pt x="47" y="45"/>
                </a:cubicBezTo>
                <a:cubicBezTo>
                  <a:pt x="46" y="46"/>
                  <a:pt x="44" y="47"/>
                  <a:pt x="43" y="47"/>
                </a:cubicBezTo>
                <a:cubicBezTo>
                  <a:pt x="43" y="48"/>
                  <a:pt x="42" y="48"/>
                  <a:pt x="42" y="47"/>
                </a:cubicBezTo>
                <a:cubicBezTo>
                  <a:pt x="42" y="47"/>
                  <a:pt x="42" y="47"/>
                  <a:pt x="42" y="47"/>
                </a:cubicBezTo>
                <a:cubicBezTo>
                  <a:pt x="41" y="46"/>
                  <a:pt x="40" y="45"/>
                  <a:pt x="39" y="46"/>
                </a:cubicBezTo>
                <a:cubicBezTo>
                  <a:pt x="38" y="46"/>
                  <a:pt x="38" y="47"/>
                  <a:pt x="38" y="48"/>
                </a:cubicBezTo>
                <a:cubicBezTo>
                  <a:pt x="38" y="48"/>
                  <a:pt x="38" y="49"/>
                  <a:pt x="38" y="49"/>
                </a:cubicBezTo>
                <a:cubicBezTo>
                  <a:pt x="38" y="49"/>
                  <a:pt x="37" y="49"/>
                  <a:pt x="37" y="49"/>
                </a:cubicBezTo>
                <a:cubicBezTo>
                  <a:pt x="36" y="49"/>
                  <a:pt x="35" y="49"/>
                  <a:pt x="35" y="49"/>
                </a:cubicBezTo>
                <a:cubicBezTo>
                  <a:pt x="34" y="49"/>
                  <a:pt x="33" y="49"/>
                  <a:pt x="32" y="49"/>
                </a:cubicBezTo>
                <a:cubicBezTo>
                  <a:pt x="32" y="49"/>
                  <a:pt x="32" y="49"/>
                  <a:pt x="32" y="49"/>
                </a:cubicBezTo>
                <a:cubicBezTo>
                  <a:pt x="31" y="49"/>
                  <a:pt x="31" y="48"/>
                  <a:pt x="31" y="48"/>
                </a:cubicBezTo>
                <a:cubicBezTo>
                  <a:pt x="32" y="47"/>
                  <a:pt x="31" y="46"/>
                  <a:pt x="30" y="46"/>
                </a:cubicBezTo>
                <a:cubicBezTo>
                  <a:pt x="29" y="45"/>
                  <a:pt x="28" y="46"/>
                  <a:pt x="28" y="47"/>
                </a:cubicBezTo>
                <a:cubicBezTo>
                  <a:pt x="28" y="47"/>
                  <a:pt x="27" y="47"/>
                  <a:pt x="27" y="47"/>
                </a:cubicBezTo>
                <a:cubicBezTo>
                  <a:pt x="27" y="48"/>
                  <a:pt x="27" y="48"/>
                  <a:pt x="26" y="47"/>
                </a:cubicBezTo>
                <a:cubicBezTo>
                  <a:pt x="25" y="47"/>
                  <a:pt x="24" y="46"/>
                  <a:pt x="23" y="45"/>
                </a:cubicBezTo>
                <a:cubicBezTo>
                  <a:pt x="22" y="44"/>
                  <a:pt x="22" y="44"/>
                  <a:pt x="22" y="44"/>
                </a:cubicBezTo>
                <a:cubicBezTo>
                  <a:pt x="22" y="44"/>
                  <a:pt x="22" y="43"/>
                  <a:pt x="23" y="43"/>
                </a:cubicBezTo>
                <a:cubicBezTo>
                  <a:pt x="23" y="42"/>
                  <a:pt x="23" y="41"/>
                  <a:pt x="23" y="40"/>
                </a:cubicBezTo>
                <a:cubicBezTo>
                  <a:pt x="22" y="40"/>
                  <a:pt x="21" y="39"/>
                  <a:pt x="20" y="40"/>
                </a:cubicBezTo>
                <a:cubicBezTo>
                  <a:pt x="20" y="40"/>
                  <a:pt x="20" y="40"/>
                  <a:pt x="19" y="40"/>
                </a:cubicBezTo>
                <a:cubicBezTo>
                  <a:pt x="19" y="40"/>
                  <a:pt x="19" y="40"/>
                  <a:pt x="19" y="39"/>
                </a:cubicBezTo>
                <a:cubicBezTo>
                  <a:pt x="18" y="38"/>
                  <a:pt x="18" y="37"/>
                  <a:pt x="17" y="35"/>
                </a:cubicBezTo>
                <a:cubicBezTo>
                  <a:pt x="17" y="35"/>
                  <a:pt x="17" y="34"/>
                  <a:pt x="18" y="34"/>
                </a:cubicBezTo>
                <a:cubicBezTo>
                  <a:pt x="18" y="34"/>
                  <a:pt x="18" y="34"/>
                  <a:pt x="18" y="34"/>
                </a:cubicBezTo>
                <a:cubicBezTo>
                  <a:pt x="19" y="34"/>
                  <a:pt x="20" y="33"/>
                  <a:pt x="20" y="32"/>
                </a:cubicBezTo>
                <a:cubicBezTo>
                  <a:pt x="20" y="31"/>
                  <a:pt x="19" y="30"/>
                  <a:pt x="18" y="30"/>
                </a:cubicBezTo>
                <a:cubicBezTo>
                  <a:pt x="18" y="30"/>
                  <a:pt x="18" y="30"/>
                  <a:pt x="18" y="29"/>
                </a:cubicBezTo>
                <a:cubicBezTo>
                  <a:pt x="17" y="29"/>
                  <a:pt x="17" y="29"/>
                  <a:pt x="17" y="29"/>
                </a:cubicBezTo>
                <a:cubicBezTo>
                  <a:pt x="18" y="27"/>
                  <a:pt x="18" y="26"/>
                  <a:pt x="19" y="24"/>
                </a:cubicBezTo>
                <a:cubicBezTo>
                  <a:pt x="19" y="24"/>
                  <a:pt x="19" y="24"/>
                  <a:pt x="19" y="24"/>
                </a:cubicBezTo>
                <a:cubicBezTo>
                  <a:pt x="20" y="24"/>
                  <a:pt x="20" y="24"/>
                  <a:pt x="20" y="24"/>
                </a:cubicBezTo>
                <a:cubicBezTo>
                  <a:pt x="21" y="24"/>
                  <a:pt x="22" y="24"/>
                  <a:pt x="23" y="23"/>
                </a:cubicBezTo>
                <a:cubicBezTo>
                  <a:pt x="23" y="22"/>
                  <a:pt x="23" y="21"/>
                  <a:pt x="23" y="21"/>
                </a:cubicBezTo>
                <a:cubicBezTo>
                  <a:pt x="22" y="20"/>
                  <a:pt x="22" y="20"/>
                  <a:pt x="22" y="20"/>
                </a:cubicBezTo>
                <a:cubicBezTo>
                  <a:pt x="22" y="20"/>
                  <a:pt x="22" y="19"/>
                  <a:pt x="23" y="19"/>
                </a:cubicBezTo>
                <a:cubicBezTo>
                  <a:pt x="24" y="18"/>
                  <a:pt x="25" y="17"/>
                  <a:pt x="26" y="16"/>
                </a:cubicBezTo>
                <a:cubicBezTo>
                  <a:pt x="27" y="16"/>
                  <a:pt x="27" y="16"/>
                  <a:pt x="27" y="16"/>
                </a:cubicBezTo>
                <a:cubicBezTo>
                  <a:pt x="27" y="16"/>
                  <a:pt x="28" y="17"/>
                  <a:pt x="28" y="17"/>
                </a:cubicBezTo>
                <a:cubicBezTo>
                  <a:pt x="28" y="18"/>
                  <a:pt x="29" y="18"/>
                  <a:pt x="30" y="18"/>
                </a:cubicBezTo>
                <a:cubicBezTo>
                  <a:pt x="31" y="18"/>
                  <a:pt x="32" y="17"/>
                  <a:pt x="31" y="16"/>
                </a:cubicBezTo>
                <a:cubicBezTo>
                  <a:pt x="31" y="15"/>
                  <a:pt x="31" y="15"/>
                  <a:pt x="32" y="15"/>
                </a:cubicBezTo>
                <a:cubicBezTo>
                  <a:pt x="32" y="15"/>
                  <a:pt x="32" y="14"/>
                  <a:pt x="32" y="14"/>
                </a:cubicBezTo>
                <a:cubicBezTo>
                  <a:pt x="34" y="14"/>
                  <a:pt x="36" y="14"/>
                  <a:pt x="37" y="14"/>
                </a:cubicBezTo>
                <a:cubicBezTo>
                  <a:pt x="37" y="14"/>
                  <a:pt x="38" y="15"/>
                  <a:pt x="38" y="15"/>
                </a:cubicBezTo>
                <a:cubicBezTo>
                  <a:pt x="38" y="15"/>
                  <a:pt x="38" y="15"/>
                  <a:pt x="38" y="16"/>
                </a:cubicBezTo>
                <a:cubicBezTo>
                  <a:pt x="38" y="17"/>
                  <a:pt x="38" y="18"/>
                  <a:pt x="39" y="18"/>
                </a:cubicBezTo>
                <a:cubicBezTo>
                  <a:pt x="40" y="18"/>
                  <a:pt x="41" y="18"/>
                  <a:pt x="42" y="17"/>
                </a:cubicBezTo>
                <a:cubicBezTo>
                  <a:pt x="42" y="17"/>
                  <a:pt x="42" y="16"/>
                  <a:pt x="42" y="16"/>
                </a:cubicBezTo>
                <a:cubicBezTo>
                  <a:pt x="42" y="16"/>
                  <a:pt x="43" y="16"/>
                  <a:pt x="43" y="16"/>
                </a:cubicBezTo>
                <a:cubicBezTo>
                  <a:pt x="44" y="17"/>
                  <a:pt x="46" y="18"/>
                  <a:pt x="47" y="19"/>
                </a:cubicBezTo>
                <a:cubicBezTo>
                  <a:pt x="47" y="19"/>
                  <a:pt x="47" y="20"/>
                  <a:pt x="47" y="20"/>
                </a:cubicBezTo>
                <a:cubicBezTo>
                  <a:pt x="47" y="20"/>
                  <a:pt x="47" y="20"/>
                  <a:pt x="47" y="21"/>
                </a:cubicBezTo>
                <a:cubicBezTo>
                  <a:pt x="46" y="21"/>
                  <a:pt x="46" y="22"/>
                  <a:pt x="47" y="23"/>
                </a:cubicBezTo>
                <a:cubicBezTo>
                  <a:pt x="47" y="24"/>
                  <a:pt x="48" y="24"/>
                  <a:pt x="49" y="24"/>
                </a:cubicBezTo>
                <a:cubicBezTo>
                  <a:pt x="49" y="24"/>
                  <a:pt x="50" y="24"/>
                  <a:pt x="50" y="24"/>
                </a:cubicBezTo>
                <a:cubicBezTo>
                  <a:pt x="50" y="24"/>
                  <a:pt x="50" y="24"/>
                  <a:pt x="51" y="24"/>
                </a:cubicBezTo>
                <a:cubicBezTo>
                  <a:pt x="51" y="26"/>
                  <a:pt x="52" y="27"/>
                  <a:pt x="52" y="29"/>
                </a:cubicBezTo>
                <a:cubicBezTo>
                  <a:pt x="52" y="29"/>
                  <a:pt x="52" y="29"/>
                  <a:pt x="52" y="29"/>
                </a:cubicBezTo>
                <a:cubicBezTo>
                  <a:pt x="52" y="30"/>
                  <a:pt x="51" y="30"/>
                  <a:pt x="51" y="30"/>
                </a:cubicBezTo>
                <a:cubicBezTo>
                  <a:pt x="50" y="30"/>
                  <a:pt x="49" y="31"/>
                  <a:pt x="49" y="32"/>
                </a:cubicBezTo>
                <a:close/>
                <a:moveTo>
                  <a:pt x="47" y="32"/>
                </a:moveTo>
                <a:cubicBezTo>
                  <a:pt x="47" y="30"/>
                  <a:pt x="48" y="29"/>
                  <a:pt x="50" y="28"/>
                </a:cubicBezTo>
                <a:cubicBezTo>
                  <a:pt x="50" y="27"/>
                  <a:pt x="49" y="27"/>
                  <a:pt x="49" y="26"/>
                </a:cubicBezTo>
                <a:cubicBezTo>
                  <a:pt x="48" y="26"/>
                  <a:pt x="46" y="26"/>
                  <a:pt x="45" y="24"/>
                </a:cubicBezTo>
                <a:cubicBezTo>
                  <a:pt x="44" y="23"/>
                  <a:pt x="44" y="21"/>
                  <a:pt x="45" y="20"/>
                </a:cubicBezTo>
                <a:cubicBezTo>
                  <a:pt x="44" y="19"/>
                  <a:pt x="44" y="19"/>
                  <a:pt x="43" y="19"/>
                </a:cubicBezTo>
                <a:cubicBezTo>
                  <a:pt x="42" y="20"/>
                  <a:pt x="40" y="20"/>
                  <a:pt x="39" y="20"/>
                </a:cubicBezTo>
                <a:cubicBezTo>
                  <a:pt x="37" y="19"/>
                  <a:pt x="36" y="18"/>
                  <a:pt x="36" y="16"/>
                </a:cubicBezTo>
                <a:cubicBezTo>
                  <a:pt x="35" y="16"/>
                  <a:pt x="34" y="16"/>
                  <a:pt x="34" y="16"/>
                </a:cubicBezTo>
                <a:cubicBezTo>
                  <a:pt x="33" y="18"/>
                  <a:pt x="32" y="19"/>
                  <a:pt x="31" y="20"/>
                </a:cubicBezTo>
                <a:cubicBezTo>
                  <a:pt x="29" y="20"/>
                  <a:pt x="27" y="20"/>
                  <a:pt x="26" y="19"/>
                </a:cubicBezTo>
                <a:cubicBezTo>
                  <a:pt x="26" y="19"/>
                  <a:pt x="25" y="19"/>
                  <a:pt x="25" y="20"/>
                </a:cubicBezTo>
                <a:cubicBezTo>
                  <a:pt x="25" y="21"/>
                  <a:pt x="25" y="23"/>
                  <a:pt x="24" y="24"/>
                </a:cubicBezTo>
                <a:cubicBezTo>
                  <a:pt x="24" y="26"/>
                  <a:pt x="22" y="26"/>
                  <a:pt x="20" y="26"/>
                </a:cubicBezTo>
                <a:cubicBezTo>
                  <a:pt x="20" y="27"/>
                  <a:pt x="20" y="27"/>
                  <a:pt x="20" y="28"/>
                </a:cubicBezTo>
                <a:cubicBezTo>
                  <a:pt x="21" y="29"/>
                  <a:pt x="22" y="30"/>
                  <a:pt x="22" y="32"/>
                </a:cubicBezTo>
                <a:cubicBezTo>
                  <a:pt x="22" y="34"/>
                  <a:pt x="21" y="35"/>
                  <a:pt x="20" y="36"/>
                </a:cubicBezTo>
                <a:cubicBezTo>
                  <a:pt x="20" y="36"/>
                  <a:pt x="20" y="37"/>
                  <a:pt x="20" y="38"/>
                </a:cubicBezTo>
                <a:cubicBezTo>
                  <a:pt x="22" y="37"/>
                  <a:pt x="24" y="38"/>
                  <a:pt x="24" y="39"/>
                </a:cubicBezTo>
                <a:cubicBezTo>
                  <a:pt x="25" y="41"/>
                  <a:pt x="25" y="42"/>
                  <a:pt x="25" y="44"/>
                </a:cubicBezTo>
                <a:cubicBezTo>
                  <a:pt x="25" y="44"/>
                  <a:pt x="26" y="45"/>
                  <a:pt x="26" y="45"/>
                </a:cubicBezTo>
                <a:cubicBezTo>
                  <a:pt x="27" y="44"/>
                  <a:pt x="29" y="43"/>
                  <a:pt x="31" y="44"/>
                </a:cubicBezTo>
                <a:cubicBezTo>
                  <a:pt x="32" y="44"/>
                  <a:pt x="33" y="46"/>
                  <a:pt x="34" y="47"/>
                </a:cubicBezTo>
                <a:cubicBezTo>
                  <a:pt x="34" y="47"/>
                  <a:pt x="35" y="47"/>
                  <a:pt x="36" y="47"/>
                </a:cubicBezTo>
                <a:cubicBezTo>
                  <a:pt x="36" y="46"/>
                  <a:pt x="37" y="44"/>
                  <a:pt x="39" y="44"/>
                </a:cubicBezTo>
                <a:cubicBezTo>
                  <a:pt x="40" y="43"/>
                  <a:pt x="42" y="44"/>
                  <a:pt x="43" y="45"/>
                </a:cubicBezTo>
                <a:cubicBezTo>
                  <a:pt x="44" y="45"/>
                  <a:pt x="44" y="44"/>
                  <a:pt x="45" y="44"/>
                </a:cubicBezTo>
                <a:cubicBezTo>
                  <a:pt x="44" y="42"/>
                  <a:pt x="44" y="41"/>
                  <a:pt x="45" y="39"/>
                </a:cubicBezTo>
                <a:cubicBezTo>
                  <a:pt x="46" y="38"/>
                  <a:pt x="48" y="37"/>
                  <a:pt x="49" y="38"/>
                </a:cubicBezTo>
                <a:cubicBezTo>
                  <a:pt x="49" y="37"/>
                  <a:pt x="50" y="36"/>
                  <a:pt x="50" y="36"/>
                </a:cubicBezTo>
                <a:cubicBezTo>
                  <a:pt x="48" y="35"/>
                  <a:pt x="47" y="34"/>
                  <a:pt x="47" y="32"/>
                </a:cubicBezTo>
                <a:close/>
                <a:moveTo>
                  <a:pt x="44" y="32"/>
                </a:moveTo>
                <a:cubicBezTo>
                  <a:pt x="44" y="37"/>
                  <a:pt x="40" y="42"/>
                  <a:pt x="35" y="42"/>
                </a:cubicBezTo>
                <a:cubicBezTo>
                  <a:pt x="30" y="42"/>
                  <a:pt x="25" y="37"/>
                  <a:pt x="25" y="32"/>
                </a:cubicBezTo>
                <a:cubicBezTo>
                  <a:pt x="25" y="27"/>
                  <a:pt x="30" y="23"/>
                  <a:pt x="35" y="23"/>
                </a:cubicBezTo>
                <a:cubicBezTo>
                  <a:pt x="40" y="23"/>
                  <a:pt x="44" y="27"/>
                  <a:pt x="44" y="32"/>
                </a:cubicBezTo>
                <a:close/>
                <a:moveTo>
                  <a:pt x="42" y="32"/>
                </a:moveTo>
                <a:cubicBezTo>
                  <a:pt x="42" y="28"/>
                  <a:pt x="39" y="25"/>
                  <a:pt x="35" y="25"/>
                </a:cubicBezTo>
                <a:cubicBezTo>
                  <a:pt x="31" y="25"/>
                  <a:pt x="27" y="28"/>
                  <a:pt x="27" y="32"/>
                </a:cubicBezTo>
                <a:cubicBezTo>
                  <a:pt x="27" y="36"/>
                  <a:pt x="31" y="40"/>
                  <a:pt x="35" y="40"/>
                </a:cubicBezTo>
                <a:cubicBezTo>
                  <a:pt x="39" y="40"/>
                  <a:pt x="42" y="36"/>
                  <a:pt x="42" y="32"/>
                </a:cubicBezTo>
                <a:close/>
                <a:moveTo>
                  <a:pt x="35" y="29"/>
                </a:moveTo>
                <a:cubicBezTo>
                  <a:pt x="33" y="29"/>
                  <a:pt x="31" y="30"/>
                  <a:pt x="31" y="32"/>
                </a:cubicBezTo>
                <a:cubicBezTo>
                  <a:pt x="31" y="34"/>
                  <a:pt x="33" y="36"/>
                  <a:pt x="35" y="36"/>
                </a:cubicBezTo>
                <a:cubicBezTo>
                  <a:pt x="37" y="36"/>
                  <a:pt x="38" y="34"/>
                  <a:pt x="38" y="32"/>
                </a:cubicBezTo>
                <a:cubicBezTo>
                  <a:pt x="38" y="30"/>
                  <a:pt x="37" y="29"/>
                  <a:pt x="35" y="29"/>
                </a:cubicBezTo>
                <a:close/>
              </a:path>
            </a:pathLst>
          </a:custGeom>
          <a:solidFill>
            <a:srgbClr val="FFC000"/>
          </a:solidFill>
          <a:ln w="6350">
            <a:solidFill>
              <a:schemeClr val="accent6"/>
            </a:solidFill>
          </a:ln>
        </p:spPr>
        <p:txBody>
          <a:bodyPr lIns="321064" tIns="160540" rIns="321064" bIns="160540"/>
          <a:lstStyle/>
          <a:p>
            <a:pPr defTabSz="417642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402">
              <a:latin typeface="+mn-lt"/>
            </a:endParaRPr>
          </a:p>
        </p:txBody>
      </p:sp>
      <p:sp>
        <p:nvSpPr>
          <p:cNvPr id="430" name="ZoneTexte 429">
            <a:extLst>
              <a:ext uri="{FF2B5EF4-FFF2-40B4-BE49-F238E27FC236}">
                <a16:creationId xmlns:a16="http://schemas.microsoft.com/office/drawing/2014/main" id="{EE1DDE32-3DBC-46E0-8422-40EFA007E2D3}"/>
              </a:ext>
            </a:extLst>
          </p:cNvPr>
          <p:cNvSpPr txBox="1"/>
          <p:nvPr/>
        </p:nvSpPr>
        <p:spPr bwMode="auto">
          <a:xfrm>
            <a:off x="7783122" y="3669045"/>
            <a:ext cx="655931" cy="298351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algn="ctr" defTabSz="3210633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fr-FR" sz="801" b="1" kern="0" dirty="0">
                <a:solidFill>
                  <a:schemeClr val="tx2"/>
                </a:solidFill>
                <a:latin typeface="+mn-lt"/>
              </a:rPr>
              <a:t>SOFTWARE FACTORY</a:t>
            </a:r>
          </a:p>
          <a:p>
            <a:pPr algn="ctr" defTabSz="3210633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fr-FR" sz="801" b="1" kern="0" dirty="0">
                <a:solidFill>
                  <a:schemeClr val="tx2"/>
                </a:solidFill>
                <a:latin typeface="+mn-lt"/>
              </a:rPr>
              <a:t>CI/CD</a:t>
            </a:r>
          </a:p>
        </p:txBody>
      </p:sp>
      <p:sp>
        <p:nvSpPr>
          <p:cNvPr id="431" name="Freeform 24">
            <a:extLst>
              <a:ext uri="{FF2B5EF4-FFF2-40B4-BE49-F238E27FC236}">
                <a16:creationId xmlns:a16="http://schemas.microsoft.com/office/drawing/2014/main" id="{BC8E13BC-95C3-4445-9318-CC491440D3BF}"/>
              </a:ext>
            </a:extLst>
          </p:cNvPr>
          <p:cNvSpPr>
            <a:spLocks noEditPoints="1"/>
          </p:cNvSpPr>
          <p:nvPr/>
        </p:nvSpPr>
        <p:spPr bwMode="auto">
          <a:xfrm>
            <a:off x="10521085" y="1843533"/>
            <a:ext cx="245314" cy="241110"/>
          </a:xfrm>
          <a:custGeom>
            <a:avLst/>
            <a:gdLst>
              <a:gd name="T0" fmla="*/ 1 w 70"/>
              <a:gd name="T1" fmla="*/ 15 h 63"/>
              <a:gd name="T2" fmla="*/ 35 w 70"/>
              <a:gd name="T3" fmla="*/ 0 h 63"/>
              <a:gd name="T4" fmla="*/ 64 w 70"/>
              <a:gd name="T5" fmla="*/ 27 h 63"/>
              <a:gd name="T6" fmla="*/ 8 w 70"/>
              <a:gd name="T7" fmla="*/ 23 h 63"/>
              <a:gd name="T8" fmla="*/ 15 w 70"/>
              <a:gd name="T9" fmla="*/ 23 h 63"/>
              <a:gd name="T10" fmla="*/ 6 w 70"/>
              <a:gd name="T11" fmla="*/ 27 h 63"/>
              <a:gd name="T12" fmla="*/ 5 w 70"/>
              <a:gd name="T13" fmla="*/ 27 h 63"/>
              <a:gd name="T14" fmla="*/ 5 w 70"/>
              <a:gd name="T15" fmla="*/ 27 h 63"/>
              <a:gd name="T16" fmla="*/ 66 w 70"/>
              <a:gd name="T17" fmla="*/ 38 h 63"/>
              <a:gd name="T18" fmla="*/ 64 w 70"/>
              <a:gd name="T19" fmla="*/ 36 h 63"/>
              <a:gd name="T20" fmla="*/ 54 w 70"/>
              <a:gd name="T21" fmla="*/ 41 h 63"/>
              <a:gd name="T22" fmla="*/ 62 w 70"/>
              <a:gd name="T23" fmla="*/ 41 h 63"/>
              <a:gd name="T24" fmla="*/ 5 w 70"/>
              <a:gd name="T25" fmla="*/ 36 h 63"/>
              <a:gd name="T26" fmla="*/ 64 w 70"/>
              <a:gd name="T27" fmla="*/ 42 h 63"/>
              <a:gd name="T28" fmla="*/ 69 w 70"/>
              <a:gd name="T29" fmla="*/ 48 h 63"/>
              <a:gd name="T30" fmla="*/ 51 w 70"/>
              <a:gd name="T31" fmla="*/ 34 h 63"/>
              <a:gd name="T32" fmla="*/ 51 w 70"/>
              <a:gd name="T33" fmla="*/ 39 h 63"/>
              <a:gd name="T34" fmla="*/ 47 w 70"/>
              <a:gd name="T35" fmla="*/ 40 h 63"/>
              <a:gd name="T36" fmla="*/ 47 w 70"/>
              <a:gd name="T37" fmla="*/ 45 h 63"/>
              <a:gd name="T38" fmla="*/ 42 w 70"/>
              <a:gd name="T39" fmla="*/ 47 h 63"/>
              <a:gd name="T40" fmla="*/ 38 w 70"/>
              <a:gd name="T41" fmla="*/ 49 h 63"/>
              <a:gd name="T42" fmla="*/ 32 w 70"/>
              <a:gd name="T43" fmla="*/ 49 h 63"/>
              <a:gd name="T44" fmla="*/ 30 w 70"/>
              <a:gd name="T45" fmla="*/ 46 h 63"/>
              <a:gd name="T46" fmla="*/ 26 w 70"/>
              <a:gd name="T47" fmla="*/ 47 h 63"/>
              <a:gd name="T48" fmla="*/ 23 w 70"/>
              <a:gd name="T49" fmla="*/ 43 h 63"/>
              <a:gd name="T50" fmla="*/ 19 w 70"/>
              <a:gd name="T51" fmla="*/ 40 h 63"/>
              <a:gd name="T52" fmla="*/ 18 w 70"/>
              <a:gd name="T53" fmla="*/ 34 h 63"/>
              <a:gd name="T54" fmla="*/ 18 w 70"/>
              <a:gd name="T55" fmla="*/ 30 h 63"/>
              <a:gd name="T56" fmla="*/ 19 w 70"/>
              <a:gd name="T57" fmla="*/ 24 h 63"/>
              <a:gd name="T58" fmla="*/ 23 w 70"/>
              <a:gd name="T59" fmla="*/ 23 h 63"/>
              <a:gd name="T60" fmla="*/ 23 w 70"/>
              <a:gd name="T61" fmla="*/ 19 h 63"/>
              <a:gd name="T62" fmla="*/ 28 w 70"/>
              <a:gd name="T63" fmla="*/ 17 h 63"/>
              <a:gd name="T64" fmla="*/ 32 w 70"/>
              <a:gd name="T65" fmla="*/ 15 h 63"/>
              <a:gd name="T66" fmla="*/ 38 w 70"/>
              <a:gd name="T67" fmla="*/ 15 h 63"/>
              <a:gd name="T68" fmla="*/ 42 w 70"/>
              <a:gd name="T69" fmla="*/ 17 h 63"/>
              <a:gd name="T70" fmla="*/ 47 w 70"/>
              <a:gd name="T71" fmla="*/ 19 h 63"/>
              <a:gd name="T72" fmla="*/ 47 w 70"/>
              <a:gd name="T73" fmla="*/ 23 h 63"/>
              <a:gd name="T74" fmla="*/ 51 w 70"/>
              <a:gd name="T75" fmla="*/ 24 h 63"/>
              <a:gd name="T76" fmla="*/ 51 w 70"/>
              <a:gd name="T77" fmla="*/ 30 h 63"/>
              <a:gd name="T78" fmla="*/ 50 w 70"/>
              <a:gd name="T79" fmla="*/ 28 h 63"/>
              <a:gd name="T80" fmla="*/ 45 w 70"/>
              <a:gd name="T81" fmla="*/ 20 h 63"/>
              <a:gd name="T82" fmla="*/ 36 w 70"/>
              <a:gd name="T83" fmla="*/ 16 h 63"/>
              <a:gd name="T84" fmla="*/ 26 w 70"/>
              <a:gd name="T85" fmla="*/ 19 h 63"/>
              <a:gd name="T86" fmla="*/ 20 w 70"/>
              <a:gd name="T87" fmla="*/ 26 h 63"/>
              <a:gd name="T88" fmla="*/ 20 w 70"/>
              <a:gd name="T89" fmla="*/ 36 h 63"/>
              <a:gd name="T90" fmla="*/ 25 w 70"/>
              <a:gd name="T91" fmla="*/ 44 h 63"/>
              <a:gd name="T92" fmla="*/ 34 w 70"/>
              <a:gd name="T93" fmla="*/ 47 h 63"/>
              <a:gd name="T94" fmla="*/ 43 w 70"/>
              <a:gd name="T95" fmla="*/ 45 h 63"/>
              <a:gd name="T96" fmla="*/ 49 w 70"/>
              <a:gd name="T97" fmla="*/ 38 h 63"/>
              <a:gd name="T98" fmla="*/ 44 w 70"/>
              <a:gd name="T99" fmla="*/ 32 h 63"/>
              <a:gd name="T100" fmla="*/ 35 w 70"/>
              <a:gd name="T101" fmla="*/ 23 h 63"/>
              <a:gd name="T102" fmla="*/ 35 w 70"/>
              <a:gd name="T103" fmla="*/ 25 h 63"/>
              <a:gd name="T104" fmla="*/ 42 w 70"/>
              <a:gd name="T105" fmla="*/ 32 h 63"/>
              <a:gd name="T106" fmla="*/ 35 w 70"/>
              <a:gd name="T107" fmla="*/ 36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0" h="63">
                <a:moveTo>
                  <a:pt x="4" y="26"/>
                </a:moveTo>
                <a:cubicBezTo>
                  <a:pt x="0" y="17"/>
                  <a:pt x="0" y="17"/>
                  <a:pt x="0" y="17"/>
                </a:cubicBezTo>
                <a:cubicBezTo>
                  <a:pt x="0" y="17"/>
                  <a:pt x="0" y="16"/>
                  <a:pt x="1" y="15"/>
                </a:cubicBezTo>
                <a:cubicBezTo>
                  <a:pt x="1" y="15"/>
                  <a:pt x="2" y="15"/>
                  <a:pt x="3" y="16"/>
                </a:cubicBezTo>
                <a:cubicBezTo>
                  <a:pt x="5" y="21"/>
                  <a:pt x="5" y="21"/>
                  <a:pt x="5" y="21"/>
                </a:cubicBezTo>
                <a:cubicBezTo>
                  <a:pt x="9" y="9"/>
                  <a:pt x="21" y="0"/>
                  <a:pt x="35" y="0"/>
                </a:cubicBezTo>
                <a:cubicBezTo>
                  <a:pt x="50" y="0"/>
                  <a:pt x="63" y="11"/>
                  <a:pt x="66" y="26"/>
                </a:cubicBezTo>
                <a:cubicBezTo>
                  <a:pt x="66" y="26"/>
                  <a:pt x="65" y="27"/>
                  <a:pt x="64" y="27"/>
                </a:cubicBezTo>
                <a:cubicBezTo>
                  <a:pt x="64" y="27"/>
                  <a:pt x="64" y="27"/>
                  <a:pt x="64" y="27"/>
                </a:cubicBezTo>
                <a:cubicBezTo>
                  <a:pt x="63" y="27"/>
                  <a:pt x="63" y="27"/>
                  <a:pt x="63" y="26"/>
                </a:cubicBezTo>
                <a:cubicBezTo>
                  <a:pt x="60" y="13"/>
                  <a:pt x="48" y="3"/>
                  <a:pt x="35" y="3"/>
                </a:cubicBezTo>
                <a:cubicBezTo>
                  <a:pt x="22" y="3"/>
                  <a:pt x="11" y="12"/>
                  <a:pt x="8" y="23"/>
                </a:cubicBezTo>
                <a:cubicBezTo>
                  <a:pt x="14" y="20"/>
                  <a:pt x="14" y="20"/>
                  <a:pt x="14" y="20"/>
                </a:cubicBezTo>
                <a:cubicBezTo>
                  <a:pt x="15" y="20"/>
                  <a:pt x="15" y="20"/>
                  <a:pt x="16" y="21"/>
                </a:cubicBezTo>
                <a:cubicBezTo>
                  <a:pt x="16" y="22"/>
                  <a:pt x="16" y="23"/>
                  <a:pt x="15" y="23"/>
                </a:cubicBezTo>
                <a:cubicBezTo>
                  <a:pt x="6" y="27"/>
                  <a:pt x="6" y="27"/>
                  <a:pt x="6" y="27"/>
                </a:cubicBezTo>
                <a:cubicBezTo>
                  <a:pt x="6" y="27"/>
                  <a:pt x="6" y="27"/>
                  <a:pt x="6" y="27"/>
                </a:cubicBezTo>
                <a:cubicBezTo>
                  <a:pt x="6" y="27"/>
                  <a:pt x="6" y="27"/>
                  <a:pt x="6" y="27"/>
                </a:cubicBezTo>
                <a:cubicBezTo>
                  <a:pt x="5" y="27"/>
                  <a:pt x="5" y="27"/>
                  <a:pt x="5" y="27"/>
                </a:cubicBezTo>
                <a:cubicBezTo>
                  <a:pt x="5" y="27"/>
                  <a:pt x="5" y="27"/>
                  <a:pt x="5" y="27"/>
                </a:cubicBezTo>
                <a:cubicBezTo>
                  <a:pt x="5" y="27"/>
                  <a:pt x="5" y="27"/>
                  <a:pt x="5" y="27"/>
                </a:cubicBezTo>
                <a:cubicBezTo>
                  <a:pt x="5" y="27"/>
                  <a:pt x="5" y="27"/>
                  <a:pt x="5" y="27"/>
                </a:cubicBezTo>
                <a:cubicBezTo>
                  <a:pt x="5" y="27"/>
                  <a:pt x="5" y="27"/>
                  <a:pt x="5" y="27"/>
                </a:cubicBezTo>
                <a:cubicBezTo>
                  <a:pt x="5" y="27"/>
                  <a:pt x="5" y="27"/>
                  <a:pt x="5" y="27"/>
                </a:cubicBezTo>
                <a:cubicBezTo>
                  <a:pt x="4" y="27"/>
                  <a:pt x="4" y="27"/>
                  <a:pt x="4" y="26"/>
                </a:cubicBezTo>
                <a:close/>
                <a:moveTo>
                  <a:pt x="69" y="46"/>
                </a:moveTo>
                <a:cubicBezTo>
                  <a:pt x="66" y="38"/>
                  <a:pt x="66" y="38"/>
                  <a:pt x="66" y="38"/>
                </a:cubicBezTo>
                <a:cubicBezTo>
                  <a:pt x="65" y="37"/>
                  <a:pt x="65" y="37"/>
                  <a:pt x="64" y="36"/>
                </a:cubicBezTo>
                <a:cubicBezTo>
                  <a:pt x="64" y="36"/>
                  <a:pt x="64" y="36"/>
                  <a:pt x="64" y="36"/>
                </a:cubicBezTo>
                <a:cubicBezTo>
                  <a:pt x="64" y="36"/>
                  <a:pt x="64" y="36"/>
                  <a:pt x="64" y="36"/>
                </a:cubicBezTo>
                <a:cubicBezTo>
                  <a:pt x="64" y="36"/>
                  <a:pt x="64" y="36"/>
                  <a:pt x="64" y="36"/>
                </a:cubicBezTo>
                <a:cubicBezTo>
                  <a:pt x="64" y="36"/>
                  <a:pt x="63" y="36"/>
                  <a:pt x="63" y="37"/>
                </a:cubicBezTo>
                <a:cubicBezTo>
                  <a:pt x="54" y="41"/>
                  <a:pt x="54" y="41"/>
                  <a:pt x="54" y="41"/>
                </a:cubicBezTo>
                <a:cubicBezTo>
                  <a:pt x="54" y="41"/>
                  <a:pt x="53" y="42"/>
                  <a:pt x="54" y="43"/>
                </a:cubicBezTo>
                <a:cubicBezTo>
                  <a:pt x="54" y="43"/>
                  <a:pt x="55" y="44"/>
                  <a:pt x="56" y="43"/>
                </a:cubicBezTo>
                <a:cubicBezTo>
                  <a:pt x="62" y="41"/>
                  <a:pt x="62" y="41"/>
                  <a:pt x="62" y="41"/>
                </a:cubicBezTo>
                <a:cubicBezTo>
                  <a:pt x="58" y="52"/>
                  <a:pt x="47" y="60"/>
                  <a:pt x="35" y="60"/>
                </a:cubicBezTo>
                <a:cubicBezTo>
                  <a:pt x="21" y="60"/>
                  <a:pt x="9" y="51"/>
                  <a:pt x="7" y="38"/>
                </a:cubicBezTo>
                <a:cubicBezTo>
                  <a:pt x="7" y="37"/>
                  <a:pt x="6" y="36"/>
                  <a:pt x="5" y="36"/>
                </a:cubicBezTo>
                <a:cubicBezTo>
                  <a:pt x="4" y="37"/>
                  <a:pt x="4" y="37"/>
                  <a:pt x="4" y="38"/>
                </a:cubicBezTo>
                <a:cubicBezTo>
                  <a:pt x="7" y="53"/>
                  <a:pt x="20" y="63"/>
                  <a:pt x="35" y="63"/>
                </a:cubicBezTo>
                <a:cubicBezTo>
                  <a:pt x="48" y="63"/>
                  <a:pt x="60" y="55"/>
                  <a:pt x="64" y="42"/>
                </a:cubicBezTo>
                <a:cubicBezTo>
                  <a:pt x="67" y="48"/>
                  <a:pt x="67" y="48"/>
                  <a:pt x="67" y="48"/>
                </a:cubicBezTo>
                <a:cubicBezTo>
                  <a:pt x="67" y="48"/>
                  <a:pt x="68" y="48"/>
                  <a:pt x="68" y="48"/>
                </a:cubicBezTo>
                <a:cubicBezTo>
                  <a:pt x="68" y="48"/>
                  <a:pt x="69" y="48"/>
                  <a:pt x="69" y="48"/>
                </a:cubicBezTo>
                <a:cubicBezTo>
                  <a:pt x="69" y="48"/>
                  <a:pt x="70" y="47"/>
                  <a:pt x="69" y="46"/>
                </a:cubicBezTo>
                <a:close/>
                <a:moveTo>
                  <a:pt x="49" y="32"/>
                </a:moveTo>
                <a:cubicBezTo>
                  <a:pt x="49" y="33"/>
                  <a:pt x="50" y="34"/>
                  <a:pt x="51" y="34"/>
                </a:cubicBezTo>
                <a:cubicBezTo>
                  <a:pt x="51" y="34"/>
                  <a:pt x="52" y="34"/>
                  <a:pt x="52" y="34"/>
                </a:cubicBezTo>
                <a:cubicBezTo>
                  <a:pt x="52" y="34"/>
                  <a:pt x="52" y="35"/>
                  <a:pt x="52" y="35"/>
                </a:cubicBezTo>
                <a:cubicBezTo>
                  <a:pt x="52" y="37"/>
                  <a:pt x="51" y="38"/>
                  <a:pt x="51" y="39"/>
                </a:cubicBezTo>
                <a:cubicBezTo>
                  <a:pt x="50" y="40"/>
                  <a:pt x="50" y="40"/>
                  <a:pt x="50" y="40"/>
                </a:cubicBezTo>
                <a:cubicBezTo>
                  <a:pt x="50" y="40"/>
                  <a:pt x="49" y="40"/>
                  <a:pt x="49" y="40"/>
                </a:cubicBezTo>
                <a:cubicBezTo>
                  <a:pt x="48" y="39"/>
                  <a:pt x="47" y="40"/>
                  <a:pt x="47" y="40"/>
                </a:cubicBezTo>
                <a:cubicBezTo>
                  <a:pt x="46" y="41"/>
                  <a:pt x="46" y="42"/>
                  <a:pt x="47" y="43"/>
                </a:cubicBezTo>
                <a:cubicBezTo>
                  <a:pt x="47" y="43"/>
                  <a:pt x="47" y="44"/>
                  <a:pt x="47" y="44"/>
                </a:cubicBezTo>
                <a:cubicBezTo>
                  <a:pt x="47" y="44"/>
                  <a:pt x="47" y="44"/>
                  <a:pt x="47" y="45"/>
                </a:cubicBezTo>
                <a:cubicBezTo>
                  <a:pt x="46" y="46"/>
                  <a:pt x="44" y="47"/>
                  <a:pt x="43" y="47"/>
                </a:cubicBezTo>
                <a:cubicBezTo>
                  <a:pt x="43" y="48"/>
                  <a:pt x="42" y="48"/>
                  <a:pt x="42" y="47"/>
                </a:cubicBezTo>
                <a:cubicBezTo>
                  <a:pt x="42" y="47"/>
                  <a:pt x="42" y="47"/>
                  <a:pt x="42" y="47"/>
                </a:cubicBezTo>
                <a:cubicBezTo>
                  <a:pt x="41" y="46"/>
                  <a:pt x="40" y="45"/>
                  <a:pt x="39" y="46"/>
                </a:cubicBezTo>
                <a:cubicBezTo>
                  <a:pt x="38" y="46"/>
                  <a:pt x="38" y="47"/>
                  <a:pt x="38" y="48"/>
                </a:cubicBezTo>
                <a:cubicBezTo>
                  <a:pt x="38" y="48"/>
                  <a:pt x="38" y="49"/>
                  <a:pt x="38" y="49"/>
                </a:cubicBezTo>
                <a:cubicBezTo>
                  <a:pt x="38" y="49"/>
                  <a:pt x="37" y="49"/>
                  <a:pt x="37" y="49"/>
                </a:cubicBezTo>
                <a:cubicBezTo>
                  <a:pt x="36" y="49"/>
                  <a:pt x="35" y="49"/>
                  <a:pt x="35" y="49"/>
                </a:cubicBezTo>
                <a:cubicBezTo>
                  <a:pt x="34" y="49"/>
                  <a:pt x="33" y="49"/>
                  <a:pt x="32" y="49"/>
                </a:cubicBezTo>
                <a:cubicBezTo>
                  <a:pt x="32" y="49"/>
                  <a:pt x="32" y="49"/>
                  <a:pt x="32" y="49"/>
                </a:cubicBezTo>
                <a:cubicBezTo>
                  <a:pt x="31" y="49"/>
                  <a:pt x="31" y="48"/>
                  <a:pt x="31" y="48"/>
                </a:cubicBezTo>
                <a:cubicBezTo>
                  <a:pt x="32" y="47"/>
                  <a:pt x="31" y="46"/>
                  <a:pt x="30" y="46"/>
                </a:cubicBezTo>
                <a:cubicBezTo>
                  <a:pt x="29" y="45"/>
                  <a:pt x="28" y="46"/>
                  <a:pt x="28" y="47"/>
                </a:cubicBezTo>
                <a:cubicBezTo>
                  <a:pt x="28" y="47"/>
                  <a:pt x="27" y="47"/>
                  <a:pt x="27" y="47"/>
                </a:cubicBezTo>
                <a:cubicBezTo>
                  <a:pt x="27" y="48"/>
                  <a:pt x="27" y="48"/>
                  <a:pt x="26" y="47"/>
                </a:cubicBezTo>
                <a:cubicBezTo>
                  <a:pt x="25" y="47"/>
                  <a:pt x="24" y="46"/>
                  <a:pt x="23" y="45"/>
                </a:cubicBezTo>
                <a:cubicBezTo>
                  <a:pt x="22" y="44"/>
                  <a:pt x="22" y="44"/>
                  <a:pt x="22" y="44"/>
                </a:cubicBezTo>
                <a:cubicBezTo>
                  <a:pt x="22" y="44"/>
                  <a:pt x="22" y="43"/>
                  <a:pt x="23" y="43"/>
                </a:cubicBezTo>
                <a:cubicBezTo>
                  <a:pt x="23" y="42"/>
                  <a:pt x="23" y="41"/>
                  <a:pt x="23" y="40"/>
                </a:cubicBezTo>
                <a:cubicBezTo>
                  <a:pt x="22" y="40"/>
                  <a:pt x="21" y="39"/>
                  <a:pt x="20" y="40"/>
                </a:cubicBezTo>
                <a:cubicBezTo>
                  <a:pt x="20" y="40"/>
                  <a:pt x="20" y="40"/>
                  <a:pt x="19" y="40"/>
                </a:cubicBezTo>
                <a:cubicBezTo>
                  <a:pt x="19" y="40"/>
                  <a:pt x="19" y="40"/>
                  <a:pt x="19" y="39"/>
                </a:cubicBezTo>
                <a:cubicBezTo>
                  <a:pt x="18" y="38"/>
                  <a:pt x="18" y="37"/>
                  <a:pt x="17" y="35"/>
                </a:cubicBezTo>
                <a:cubicBezTo>
                  <a:pt x="17" y="35"/>
                  <a:pt x="17" y="34"/>
                  <a:pt x="18" y="34"/>
                </a:cubicBezTo>
                <a:cubicBezTo>
                  <a:pt x="18" y="34"/>
                  <a:pt x="18" y="34"/>
                  <a:pt x="18" y="34"/>
                </a:cubicBezTo>
                <a:cubicBezTo>
                  <a:pt x="19" y="34"/>
                  <a:pt x="20" y="33"/>
                  <a:pt x="20" y="32"/>
                </a:cubicBezTo>
                <a:cubicBezTo>
                  <a:pt x="20" y="31"/>
                  <a:pt x="19" y="30"/>
                  <a:pt x="18" y="30"/>
                </a:cubicBezTo>
                <a:cubicBezTo>
                  <a:pt x="18" y="30"/>
                  <a:pt x="18" y="30"/>
                  <a:pt x="18" y="29"/>
                </a:cubicBezTo>
                <a:cubicBezTo>
                  <a:pt x="17" y="29"/>
                  <a:pt x="17" y="29"/>
                  <a:pt x="17" y="29"/>
                </a:cubicBezTo>
                <a:cubicBezTo>
                  <a:pt x="18" y="27"/>
                  <a:pt x="18" y="26"/>
                  <a:pt x="19" y="24"/>
                </a:cubicBezTo>
                <a:cubicBezTo>
                  <a:pt x="19" y="24"/>
                  <a:pt x="19" y="24"/>
                  <a:pt x="19" y="24"/>
                </a:cubicBezTo>
                <a:cubicBezTo>
                  <a:pt x="20" y="24"/>
                  <a:pt x="20" y="24"/>
                  <a:pt x="20" y="24"/>
                </a:cubicBezTo>
                <a:cubicBezTo>
                  <a:pt x="21" y="24"/>
                  <a:pt x="22" y="24"/>
                  <a:pt x="23" y="23"/>
                </a:cubicBezTo>
                <a:cubicBezTo>
                  <a:pt x="23" y="22"/>
                  <a:pt x="23" y="21"/>
                  <a:pt x="23" y="21"/>
                </a:cubicBezTo>
                <a:cubicBezTo>
                  <a:pt x="22" y="20"/>
                  <a:pt x="22" y="20"/>
                  <a:pt x="22" y="20"/>
                </a:cubicBezTo>
                <a:cubicBezTo>
                  <a:pt x="22" y="20"/>
                  <a:pt x="22" y="19"/>
                  <a:pt x="23" y="19"/>
                </a:cubicBezTo>
                <a:cubicBezTo>
                  <a:pt x="24" y="18"/>
                  <a:pt x="25" y="17"/>
                  <a:pt x="26" y="16"/>
                </a:cubicBezTo>
                <a:cubicBezTo>
                  <a:pt x="27" y="16"/>
                  <a:pt x="27" y="16"/>
                  <a:pt x="27" y="16"/>
                </a:cubicBezTo>
                <a:cubicBezTo>
                  <a:pt x="27" y="16"/>
                  <a:pt x="28" y="17"/>
                  <a:pt x="28" y="17"/>
                </a:cubicBezTo>
                <a:cubicBezTo>
                  <a:pt x="28" y="18"/>
                  <a:pt x="29" y="18"/>
                  <a:pt x="30" y="18"/>
                </a:cubicBezTo>
                <a:cubicBezTo>
                  <a:pt x="31" y="18"/>
                  <a:pt x="32" y="17"/>
                  <a:pt x="31" y="16"/>
                </a:cubicBezTo>
                <a:cubicBezTo>
                  <a:pt x="31" y="15"/>
                  <a:pt x="31" y="15"/>
                  <a:pt x="32" y="15"/>
                </a:cubicBezTo>
                <a:cubicBezTo>
                  <a:pt x="32" y="15"/>
                  <a:pt x="32" y="14"/>
                  <a:pt x="32" y="14"/>
                </a:cubicBezTo>
                <a:cubicBezTo>
                  <a:pt x="34" y="14"/>
                  <a:pt x="36" y="14"/>
                  <a:pt x="37" y="14"/>
                </a:cubicBezTo>
                <a:cubicBezTo>
                  <a:pt x="37" y="14"/>
                  <a:pt x="38" y="15"/>
                  <a:pt x="38" y="15"/>
                </a:cubicBezTo>
                <a:cubicBezTo>
                  <a:pt x="38" y="15"/>
                  <a:pt x="38" y="15"/>
                  <a:pt x="38" y="16"/>
                </a:cubicBezTo>
                <a:cubicBezTo>
                  <a:pt x="38" y="17"/>
                  <a:pt x="38" y="18"/>
                  <a:pt x="39" y="18"/>
                </a:cubicBezTo>
                <a:cubicBezTo>
                  <a:pt x="40" y="18"/>
                  <a:pt x="41" y="18"/>
                  <a:pt x="42" y="17"/>
                </a:cubicBezTo>
                <a:cubicBezTo>
                  <a:pt x="42" y="17"/>
                  <a:pt x="42" y="16"/>
                  <a:pt x="42" y="16"/>
                </a:cubicBezTo>
                <a:cubicBezTo>
                  <a:pt x="42" y="16"/>
                  <a:pt x="43" y="16"/>
                  <a:pt x="43" y="16"/>
                </a:cubicBezTo>
                <a:cubicBezTo>
                  <a:pt x="44" y="17"/>
                  <a:pt x="46" y="18"/>
                  <a:pt x="47" y="19"/>
                </a:cubicBezTo>
                <a:cubicBezTo>
                  <a:pt x="47" y="19"/>
                  <a:pt x="47" y="20"/>
                  <a:pt x="47" y="20"/>
                </a:cubicBezTo>
                <a:cubicBezTo>
                  <a:pt x="47" y="20"/>
                  <a:pt x="47" y="20"/>
                  <a:pt x="47" y="21"/>
                </a:cubicBezTo>
                <a:cubicBezTo>
                  <a:pt x="46" y="21"/>
                  <a:pt x="46" y="22"/>
                  <a:pt x="47" y="23"/>
                </a:cubicBezTo>
                <a:cubicBezTo>
                  <a:pt x="47" y="24"/>
                  <a:pt x="48" y="24"/>
                  <a:pt x="49" y="24"/>
                </a:cubicBezTo>
                <a:cubicBezTo>
                  <a:pt x="49" y="24"/>
                  <a:pt x="50" y="24"/>
                  <a:pt x="50" y="24"/>
                </a:cubicBezTo>
                <a:cubicBezTo>
                  <a:pt x="50" y="24"/>
                  <a:pt x="50" y="24"/>
                  <a:pt x="51" y="24"/>
                </a:cubicBezTo>
                <a:cubicBezTo>
                  <a:pt x="51" y="26"/>
                  <a:pt x="52" y="27"/>
                  <a:pt x="52" y="29"/>
                </a:cubicBezTo>
                <a:cubicBezTo>
                  <a:pt x="52" y="29"/>
                  <a:pt x="52" y="29"/>
                  <a:pt x="52" y="29"/>
                </a:cubicBezTo>
                <a:cubicBezTo>
                  <a:pt x="52" y="30"/>
                  <a:pt x="51" y="30"/>
                  <a:pt x="51" y="30"/>
                </a:cubicBezTo>
                <a:cubicBezTo>
                  <a:pt x="50" y="30"/>
                  <a:pt x="49" y="31"/>
                  <a:pt x="49" y="32"/>
                </a:cubicBezTo>
                <a:close/>
                <a:moveTo>
                  <a:pt x="47" y="32"/>
                </a:moveTo>
                <a:cubicBezTo>
                  <a:pt x="47" y="30"/>
                  <a:pt x="48" y="29"/>
                  <a:pt x="50" y="28"/>
                </a:cubicBezTo>
                <a:cubicBezTo>
                  <a:pt x="50" y="27"/>
                  <a:pt x="49" y="27"/>
                  <a:pt x="49" y="26"/>
                </a:cubicBezTo>
                <a:cubicBezTo>
                  <a:pt x="48" y="26"/>
                  <a:pt x="46" y="26"/>
                  <a:pt x="45" y="24"/>
                </a:cubicBezTo>
                <a:cubicBezTo>
                  <a:pt x="44" y="23"/>
                  <a:pt x="44" y="21"/>
                  <a:pt x="45" y="20"/>
                </a:cubicBezTo>
                <a:cubicBezTo>
                  <a:pt x="44" y="19"/>
                  <a:pt x="44" y="19"/>
                  <a:pt x="43" y="19"/>
                </a:cubicBezTo>
                <a:cubicBezTo>
                  <a:pt x="42" y="20"/>
                  <a:pt x="40" y="20"/>
                  <a:pt x="39" y="20"/>
                </a:cubicBezTo>
                <a:cubicBezTo>
                  <a:pt x="37" y="19"/>
                  <a:pt x="36" y="18"/>
                  <a:pt x="36" y="16"/>
                </a:cubicBezTo>
                <a:cubicBezTo>
                  <a:pt x="35" y="16"/>
                  <a:pt x="34" y="16"/>
                  <a:pt x="34" y="16"/>
                </a:cubicBezTo>
                <a:cubicBezTo>
                  <a:pt x="33" y="18"/>
                  <a:pt x="32" y="19"/>
                  <a:pt x="31" y="20"/>
                </a:cubicBezTo>
                <a:cubicBezTo>
                  <a:pt x="29" y="20"/>
                  <a:pt x="27" y="20"/>
                  <a:pt x="26" y="19"/>
                </a:cubicBezTo>
                <a:cubicBezTo>
                  <a:pt x="26" y="19"/>
                  <a:pt x="25" y="19"/>
                  <a:pt x="25" y="20"/>
                </a:cubicBezTo>
                <a:cubicBezTo>
                  <a:pt x="25" y="21"/>
                  <a:pt x="25" y="23"/>
                  <a:pt x="24" y="24"/>
                </a:cubicBezTo>
                <a:cubicBezTo>
                  <a:pt x="24" y="26"/>
                  <a:pt x="22" y="26"/>
                  <a:pt x="20" y="26"/>
                </a:cubicBezTo>
                <a:cubicBezTo>
                  <a:pt x="20" y="27"/>
                  <a:pt x="20" y="27"/>
                  <a:pt x="20" y="28"/>
                </a:cubicBezTo>
                <a:cubicBezTo>
                  <a:pt x="21" y="29"/>
                  <a:pt x="22" y="30"/>
                  <a:pt x="22" y="32"/>
                </a:cubicBezTo>
                <a:cubicBezTo>
                  <a:pt x="22" y="34"/>
                  <a:pt x="21" y="35"/>
                  <a:pt x="20" y="36"/>
                </a:cubicBezTo>
                <a:cubicBezTo>
                  <a:pt x="20" y="36"/>
                  <a:pt x="20" y="37"/>
                  <a:pt x="20" y="38"/>
                </a:cubicBezTo>
                <a:cubicBezTo>
                  <a:pt x="22" y="37"/>
                  <a:pt x="24" y="38"/>
                  <a:pt x="24" y="39"/>
                </a:cubicBezTo>
                <a:cubicBezTo>
                  <a:pt x="25" y="41"/>
                  <a:pt x="25" y="42"/>
                  <a:pt x="25" y="44"/>
                </a:cubicBezTo>
                <a:cubicBezTo>
                  <a:pt x="25" y="44"/>
                  <a:pt x="26" y="45"/>
                  <a:pt x="26" y="45"/>
                </a:cubicBezTo>
                <a:cubicBezTo>
                  <a:pt x="27" y="44"/>
                  <a:pt x="29" y="43"/>
                  <a:pt x="31" y="44"/>
                </a:cubicBezTo>
                <a:cubicBezTo>
                  <a:pt x="32" y="44"/>
                  <a:pt x="33" y="46"/>
                  <a:pt x="34" y="47"/>
                </a:cubicBezTo>
                <a:cubicBezTo>
                  <a:pt x="34" y="47"/>
                  <a:pt x="35" y="47"/>
                  <a:pt x="36" y="47"/>
                </a:cubicBezTo>
                <a:cubicBezTo>
                  <a:pt x="36" y="46"/>
                  <a:pt x="37" y="44"/>
                  <a:pt x="39" y="44"/>
                </a:cubicBezTo>
                <a:cubicBezTo>
                  <a:pt x="40" y="43"/>
                  <a:pt x="42" y="44"/>
                  <a:pt x="43" y="45"/>
                </a:cubicBezTo>
                <a:cubicBezTo>
                  <a:pt x="44" y="45"/>
                  <a:pt x="44" y="44"/>
                  <a:pt x="45" y="44"/>
                </a:cubicBezTo>
                <a:cubicBezTo>
                  <a:pt x="44" y="42"/>
                  <a:pt x="44" y="41"/>
                  <a:pt x="45" y="39"/>
                </a:cubicBezTo>
                <a:cubicBezTo>
                  <a:pt x="46" y="38"/>
                  <a:pt x="48" y="37"/>
                  <a:pt x="49" y="38"/>
                </a:cubicBezTo>
                <a:cubicBezTo>
                  <a:pt x="49" y="37"/>
                  <a:pt x="50" y="36"/>
                  <a:pt x="50" y="36"/>
                </a:cubicBezTo>
                <a:cubicBezTo>
                  <a:pt x="48" y="35"/>
                  <a:pt x="47" y="34"/>
                  <a:pt x="47" y="32"/>
                </a:cubicBezTo>
                <a:close/>
                <a:moveTo>
                  <a:pt x="44" y="32"/>
                </a:moveTo>
                <a:cubicBezTo>
                  <a:pt x="44" y="37"/>
                  <a:pt x="40" y="42"/>
                  <a:pt x="35" y="42"/>
                </a:cubicBezTo>
                <a:cubicBezTo>
                  <a:pt x="30" y="42"/>
                  <a:pt x="25" y="37"/>
                  <a:pt x="25" y="32"/>
                </a:cubicBezTo>
                <a:cubicBezTo>
                  <a:pt x="25" y="27"/>
                  <a:pt x="30" y="23"/>
                  <a:pt x="35" y="23"/>
                </a:cubicBezTo>
                <a:cubicBezTo>
                  <a:pt x="40" y="23"/>
                  <a:pt x="44" y="27"/>
                  <a:pt x="44" y="32"/>
                </a:cubicBezTo>
                <a:close/>
                <a:moveTo>
                  <a:pt x="42" y="32"/>
                </a:moveTo>
                <a:cubicBezTo>
                  <a:pt x="42" y="28"/>
                  <a:pt x="39" y="25"/>
                  <a:pt x="35" y="25"/>
                </a:cubicBezTo>
                <a:cubicBezTo>
                  <a:pt x="31" y="25"/>
                  <a:pt x="27" y="28"/>
                  <a:pt x="27" y="32"/>
                </a:cubicBezTo>
                <a:cubicBezTo>
                  <a:pt x="27" y="36"/>
                  <a:pt x="31" y="40"/>
                  <a:pt x="35" y="40"/>
                </a:cubicBezTo>
                <a:cubicBezTo>
                  <a:pt x="39" y="40"/>
                  <a:pt x="42" y="36"/>
                  <a:pt x="42" y="32"/>
                </a:cubicBezTo>
                <a:close/>
                <a:moveTo>
                  <a:pt x="35" y="29"/>
                </a:moveTo>
                <a:cubicBezTo>
                  <a:pt x="33" y="29"/>
                  <a:pt x="31" y="30"/>
                  <a:pt x="31" y="32"/>
                </a:cubicBezTo>
                <a:cubicBezTo>
                  <a:pt x="31" y="34"/>
                  <a:pt x="33" y="36"/>
                  <a:pt x="35" y="36"/>
                </a:cubicBezTo>
                <a:cubicBezTo>
                  <a:pt x="37" y="36"/>
                  <a:pt x="38" y="34"/>
                  <a:pt x="38" y="32"/>
                </a:cubicBezTo>
                <a:cubicBezTo>
                  <a:pt x="38" y="30"/>
                  <a:pt x="37" y="29"/>
                  <a:pt x="35" y="29"/>
                </a:cubicBezTo>
                <a:close/>
              </a:path>
            </a:pathLst>
          </a:custGeom>
          <a:solidFill>
            <a:srgbClr val="C00000"/>
          </a:solidFill>
          <a:ln w="6350">
            <a:solidFill>
              <a:srgbClr val="C00000"/>
            </a:solidFill>
          </a:ln>
        </p:spPr>
        <p:txBody>
          <a:bodyPr lIns="321064" tIns="160540" rIns="321064" bIns="160540"/>
          <a:lstStyle/>
          <a:p>
            <a:pPr defTabSz="417642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402">
              <a:latin typeface="+mn-lt"/>
            </a:endParaRPr>
          </a:p>
        </p:txBody>
      </p:sp>
      <p:sp>
        <p:nvSpPr>
          <p:cNvPr id="432" name="ZoneTexte 431">
            <a:extLst>
              <a:ext uri="{FF2B5EF4-FFF2-40B4-BE49-F238E27FC236}">
                <a16:creationId xmlns:a16="http://schemas.microsoft.com/office/drawing/2014/main" id="{DF9D329B-E6FE-4A33-BA8F-1AB717F2CBF9}"/>
              </a:ext>
            </a:extLst>
          </p:cNvPr>
          <p:cNvSpPr txBox="1"/>
          <p:nvPr/>
        </p:nvSpPr>
        <p:spPr bwMode="auto">
          <a:xfrm>
            <a:off x="10714789" y="1820074"/>
            <a:ext cx="655931" cy="298351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algn="ctr" defTabSz="3210633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fr-FR" sz="801" b="1" kern="0" dirty="0">
                <a:solidFill>
                  <a:schemeClr val="tx2"/>
                </a:solidFill>
                <a:latin typeface="+mn-lt"/>
              </a:rPr>
              <a:t>SOFTWARE FACTORY</a:t>
            </a:r>
          </a:p>
          <a:p>
            <a:pPr algn="ctr" defTabSz="3210633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fr-FR" sz="801" b="1" kern="0" dirty="0">
                <a:solidFill>
                  <a:schemeClr val="tx2"/>
                </a:solidFill>
                <a:latin typeface="+mn-lt"/>
              </a:rPr>
              <a:t>CI/CD</a:t>
            </a:r>
          </a:p>
        </p:txBody>
      </p:sp>
      <p:sp>
        <p:nvSpPr>
          <p:cNvPr id="433" name="Ellipse 432">
            <a:extLst>
              <a:ext uri="{FF2B5EF4-FFF2-40B4-BE49-F238E27FC236}">
                <a16:creationId xmlns:a16="http://schemas.microsoft.com/office/drawing/2014/main" id="{E167D6F7-1B3C-4EF5-B136-AB238EC6040E}"/>
              </a:ext>
            </a:extLst>
          </p:cNvPr>
          <p:cNvSpPr/>
          <p:nvPr/>
        </p:nvSpPr>
        <p:spPr bwMode="auto">
          <a:xfrm>
            <a:off x="9926667" y="2643220"/>
            <a:ext cx="252002" cy="25200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defTabSz="265787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016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Kit</a:t>
            </a:r>
          </a:p>
        </p:txBody>
      </p:sp>
      <p:sp>
        <p:nvSpPr>
          <p:cNvPr id="434" name="ZoneTexte 433">
            <a:extLst>
              <a:ext uri="{FF2B5EF4-FFF2-40B4-BE49-F238E27FC236}">
                <a16:creationId xmlns:a16="http://schemas.microsoft.com/office/drawing/2014/main" id="{0DE6D23B-61B9-4E9A-9CEB-CAE6E8F161EB}"/>
              </a:ext>
            </a:extLst>
          </p:cNvPr>
          <p:cNvSpPr txBox="1"/>
          <p:nvPr/>
        </p:nvSpPr>
        <p:spPr>
          <a:xfrm>
            <a:off x="10146998" y="2678963"/>
            <a:ext cx="691407" cy="283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2043247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fr-FR" sz="766" b="1" kern="0" dirty="0">
                <a:solidFill>
                  <a:schemeClr val="tx2"/>
                </a:solidFill>
                <a:latin typeface="Calibri"/>
              </a:rPr>
              <a:t>LEARNING</a:t>
            </a:r>
          </a:p>
          <a:p>
            <a:pPr algn="ctr" defTabSz="2043247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fr-FR" sz="766" b="1" kern="0" dirty="0">
                <a:solidFill>
                  <a:schemeClr val="tx2"/>
                </a:solidFill>
                <a:latin typeface="Calibri"/>
              </a:rPr>
              <a:t>CARD</a:t>
            </a:r>
          </a:p>
        </p:txBody>
      </p:sp>
      <p:sp>
        <p:nvSpPr>
          <p:cNvPr id="428" name="ZoneTexte 427">
            <a:extLst>
              <a:ext uri="{FF2B5EF4-FFF2-40B4-BE49-F238E27FC236}">
                <a16:creationId xmlns:a16="http://schemas.microsoft.com/office/drawing/2014/main" id="{2EAD151B-DB65-47CB-8F1F-26CE54C1B803}"/>
              </a:ext>
            </a:extLst>
          </p:cNvPr>
          <p:cNvSpPr txBox="1"/>
          <p:nvPr/>
        </p:nvSpPr>
        <p:spPr>
          <a:xfrm>
            <a:off x="5623757" y="1117132"/>
            <a:ext cx="712876" cy="4697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2043247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001" b="1" kern="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LEAN &amp; AGILE</a:t>
            </a:r>
          </a:p>
          <a:p>
            <a:pPr algn="ctr" defTabSz="2043247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001" b="1" kern="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COACH</a:t>
            </a:r>
          </a:p>
        </p:txBody>
      </p:sp>
      <p:sp>
        <p:nvSpPr>
          <p:cNvPr id="449" name="iCon 3">
            <a:extLst>
              <a:ext uri="{FF2B5EF4-FFF2-40B4-BE49-F238E27FC236}">
                <a16:creationId xmlns:a16="http://schemas.microsoft.com/office/drawing/2014/main" id="{35C1B5CE-1ABB-4561-9C01-2B777CB9EB7D}"/>
              </a:ext>
            </a:extLst>
          </p:cNvPr>
          <p:cNvSpPr>
            <a:spLocks noEditPoints="1"/>
          </p:cNvSpPr>
          <p:nvPr/>
        </p:nvSpPr>
        <p:spPr bwMode="auto">
          <a:xfrm>
            <a:off x="6175254" y="803666"/>
            <a:ext cx="378298" cy="315481"/>
          </a:xfrm>
          <a:custGeom>
            <a:avLst/>
            <a:gdLst>
              <a:gd name="T0" fmla="*/ 17 w 71"/>
              <a:gd name="T1" fmla="*/ 45 h 67"/>
              <a:gd name="T2" fmla="*/ 29 w 71"/>
              <a:gd name="T3" fmla="*/ 32 h 67"/>
              <a:gd name="T4" fmla="*/ 30 w 71"/>
              <a:gd name="T5" fmla="*/ 30 h 67"/>
              <a:gd name="T6" fmla="*/ 29 w 71"/>
              <a:gd name="T7" fmla="*/ 25 h 67"/>
              <a:gd name="T8" fmla="*/ 27 w 71"/>
              <a:gd name="T9" fmla="*/ 20 h 67"/>
              <a:gd name="T10" fmla="*/ 28 w 71"/>
              <a:gd name="T11" fmla="*/ 15 h 67"/>
              <a:gd name="T12" fmla="*/ 34 w 71"/>
              <a:gd name="T13" fmla="*/ 12 h 67"/>
              <a:gd name="T14" fmla="*/ 39 w 71"/>
              <a:gd name="T15" fmla="*/ 14 h 67"/>
              <a:gd name="T16" fmla="*/ 40 w 71"/>
              <a:gd name="T17" fmla="*/ 16 h 67"/>
              <a:gd name="T18" fmla="*/ 40 w 71"/>
              <a:gd name="T19" fmla="*/ 20 h 67"/>
              <a:gd name="T20" fmla="*/ 40 w 71"/>
              <a:gd name="T21" fmla="*/ 24 h 67"/>
              <a:gd name="T22" fmla="*/ 37 w 71"/>
              <a:gd name="T23" fmla="*/ 29 h 67"/>
              <a:gd name="T24" fmla="*/ 38 w 71"/>
              <a:gd name="T25" fmla="*/ 31 h 67"/>
              <a:gd name="T26" fmla="*/ 48 w 71"/>
              <a:gd name="T27" fmla="*/ 35 h 67"/>
              <a:gd name="T28" fmla="*/ 28 w 71"/>
              <a:gd name="T29" fmla="*/ 31 h 67"/>
              <a:gd name="T30" fmla="*/ 22 w 71"/>
              <a:gd name="T31" fmla="*/ 29 h 67"/>
              <a:gd name="T32" fmla="*/ 26 w 71"/>
              <a:gd name="T33" fmla="*/ 24 h 67"/>
              <a:gd name="T34" fmla="*/ 26 w 71"/>
              <a:gd name="T35" fmla="*/ 18 h 67"/>
              <a:gd name="T36" fmla="*/ 19 w 71"/>
              <a:gd name="T37" fmla="*/ 13 h 67"/>
              <a:gd name="T38" fmla="*/ 17 w 71"/>
              <a:gd name="T39" fmla="*/ 28 h 67"/>
              <a:gd name="T40" fmla="*/ 16 w 71"/>
              <a:gd name="T41" fmla="*/ 29 h 67"/>
              <a:gd name="T42" fmla="*/ 15 w 71"/>
              <a:gd name="T43" fmla="*/ 45 h 67"/>
              <a:gd name="T44" fmla="*/ 52 w 71"/>
              <a:gd name="T45" fmla="*/ 30 h 67"/>
              <a:gd name="T46" fmla="*/ 51 w 71"/>
              <a:gd name="T47" fmla="*/ 28 h 67"/>
              <a:gd name="T48" fmla="*/ 53 w 71"/>
              <a:gd name="T49" fmla="*/ 23 h 67"/>
              <a:gd name="T50" fmla="*/ 54 w 71"/>
              <a:gd name="T51" fmla="*/ 19 h 67"/>
              <a:gd name="T52" fmla="*/ 48 w 71"/>
              <a:gd name="T53" fmla="*/ 12 h 67"/>
              <a:gd name="T54" fmla="*/ 48 w 71"/>
              <a:gd name="T55" fmla="*/ 12 h 67"/>
              <a:gd name="T56" fmla="*/ 43 w 71"/>
              <a:gd name="T57" fmla="*/ 15 h 67"/>
              <a:gd name="T58" fmla="*/ 42 w 71"/>
              <a:gd name="T59" fmla="*/ 18 h 67"/>
              <a:gd name="T60" fmla="*/ 42 w 71"/>
              <a:gd name="T61" fmla="*/ 19 h 67"/>
              <a:gd name="T62" fmla="*/ 44 w 71"/>
              <a:gd name="T63" fmla="*/ 26 h 67"/>
              <a:gd name="T64" fmla="*/ 44 w 71"/>
              <a:gd name="T65" fmla="*/ 29 h 67"/>
              <a:gd name="T66" fmla="*/ 40 w 71"/>
              <a:gd name="T67" fmla="*/ 31 h 67"/>
              <a:gd name="T68" fmla="*/ 53 w 71"/>
              <a:gd name="T69" fmla="*/ 44 h 67"/>
              <a:gd name="T70" fmla="*/ 60 w 71"/>
              <a:gd name="T71" fmla="*/ 32 h 67"/>
              <a:gd name="T72" fmla="*/ 71 w 71"/>
              <a:gd name="T73" fmla="*/ 51 h 67"/>
              <a:gd name="T74" fmla="*/ 7 w 71"/>
              <a:gd name="T75" fmla="*/ 67 h 67"/>
              <a:gd name="T76" fmla="*/ 5 w 71"/>
              <a:gd name="T77" fmla="*/ 65 h 67"/>
              <a:gd name="T78" fmla="*/ 0 w 71"/>
              <a:gd name="T79" fmla="*/ 51 h 67"/>
              <a:gd name="T80" fmla="*/ 66 w 71"/>
              <a:gd name="T81" fmla="*/ 0 h 67"/>
              <a:gd name="T82" fmla="*/ 66 w 71"/>
              <a:gd name="T83" fmla="*/ 3 h 67"/>
              <a:gd name="T84" fmla="*/ 3 w 71"/>
              <a:gd name="T85" fmla="*/ 51 h 67"/>
              <a:gd name="T86" fmla="*/ 12 w 71"/>
              <a:gd name="T87" fmla="*/ 54 h 67"/>
              <a:gd name="T88" fmla="*/ 18 w 71"/>
              <a:gd name="T89" fmla="*/ 53 h 67"/>
              <a:gd name="T90" fmla="*/ 68 w 71"/>
              <a:gd name="T91" fmla="*/ 51 h 67"/>
              <a:gd name="T92" fmla="*/ 6 w 71"/>
              <a:gd name="T93" fmla="*/ 16 h 67"/>
              <a:gd name="T94" fmla="*/ 18 w 71"/>
              <a:gd name="T95" fmla="*/ 5 h 67"/>
              <a:gd name="T96" fmla="*/ 4 w 71"/>
              <a:gd name="T97" fmla="*/ 5 h 67"/>
              <a:gd name="T98" fmla="*/ 5 w 71"/>
              <a:gd name="T99" fmla="*/ 17 h 67"/>
              <a:gd name="T100" fmla="*/ 4 w 71"/>
              <a:gd name="T101" fmla="*/ 25 h 67"/>
              <a:gd name="T102" fmla="*/ 6 w 71"/>
              <a:gd name="T103" fmla="*/ 20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71" h="67">
                <a:moveTo>
                  <a:pt x="48" y="35"/>
                </a:moveTo>
                <a:cubicBezTo>
                  <a:pt x="48" y="35"/>
                  <a:pt x="51" y="45"/>
                  <a:pt x="51" y="45"/>
                </a:cubicBezTo>
                <a:cubicBezTo>
                  <a:pt x="17" y="45"/>
                  <a:pt x="17" y="45"/>
                  <a:pt x="17" y="45"/>
                </a:cubicBezTo>
                <a:cubicBezTo>
                  <a:pt x="17" y="45"/>
                  <a:pt x="19" y="35"/>
                  <a:pt x="20" y="35"/>
                </a:cubicBezTo>
                <a:cubicBezTo>
                  <a:pt x="21" y="35"/>
                  <a:pt x="27" y="33"/>
                  <a:pt x="29" y="32"/>
                </a:cubicBezTo>
                <a:cubicBezTo>
                  <a:pt x="29" y="32"/>
                  <a:pt x="29" y="32"/>
                  <a:pt x="29" y="32"/>
                </a:cubicBezTo>
                <a:cubicBezTo>
                  <a:pt x="30" y="31"/>
                  <a:pt x="30" y="31"/>
                  <a:pt x="30" y="31"/>
                </a:cubicBezTo>
                <a:cubicBezTo>
                  <a:pt x="30" y="31"/>
                  <a:pt x="30" y="31"/>
                  <a:pt x="30" y="31"/>
                </a:cubicBezTo>
                <a:cubicBezTo>
                  <a:pt x="30" y="31"/>
                  <a:pt x="30" y="31"/>
                  <a:pt x="30" y="30"/>
                </a:cubicBezTo>
                <a:cubicBezTo>
                  <a:pt x="30" y="30"/>
                  <a:pt x="31" y="29"/>
                  <a:pt x="31" y="29"/>
                </a:cubicBezTo>
                <a:cubicBezTo>
                  <a:pt x="31" y="29"/>
                  <a:pt x="29" y="27"/>
                  <a:pt x="29" y="25"/>
                </a:cubicBezTo>
                <a:cubicBezTo>
                  <a:pt x="29" y="25"/>
                  <a:pt x="29" y="25"/>
                  <a:pt x="29" y="25"/>
                </a:cubicBezTo>
                <a:cubicBezTo>
                  <a:pt x="29" y="25"/>
                  <a:pt x="28" y="24"/>
                  <a:pt x="28" y="24"/>
                </a:cubicBezTo>
                <a:cubicBezTo>
                  <a:pt x="27" y="24"/>
                  <a:pt x="27" y="23"/>
                  <a:pt x="27" y="23"/>
                </a:cubicBezTo>
                <a:cubicBezTo>
                  <a:pt x="27" y="22"/>
                  <a:pt x="26" y="21"/>
                  <a:pt x="27" y="20"/>
                </a:cubicBezTo>
                <a:cubicBezTo>
                  <a:pt x="27" y="20"/>
                  <a:pt x="28" y="20"/>
                  <a:pt x="28" y="20"/>
                </a:cubicBezTo>
                <a:cubicBezTo>
                  <a:pt x="28" y="20"/>
                  <a:pt x="28" y="19"/>
                  <a:pt x="28" y="18"/>
                </a:cubicBezTo>
                <a:cubicBezTo>
                  <a:pt x="27" y="16"/>
                  <a:pt x="28" y="16"/>
                  <a:pt x="28" y="15"/>
                </a:cubicBezTo>
                <a:cubicBezTo>
                  <a:pt x="29" y="14"/>
                  <a:pt x="30" y="14"/>
                  <a:pt x="30" y="14"/>
                </a:cubicBezTo>
                <a:cubicBezTo>
                  <a:pt x="30" y="14"/>
                  <a:pt x="31" y="14"/>
                  <a:pt x="31" y="13"/>
                </a:cubicBezTo>
                <a:cubicBezTo>
                  <a:pt x="32" y="13"/>
                  <a:pt x="33" y="12"/>
                  <a:pt x="34" y="12"/>
                </a:cubicBezTo>
                <a:cubicBezTo>
                  <a:pt x="39" y="12"/>
                  <a:pt x="41" y="15"/>
                  <a:pt x="41" y="15"/>
                </a:cubicBezTo>
                <a:cubicBezTo>
                  <a:pt x="41" y="15"/>
                  <a:pt x="40" y="15"/>
                  <a:pt x="40" y="14"/>
                </a:cubicBezTo>
                <a:cubicBezTo>
                  <a:pt x="39" y="14"/>
                  <a:pt x="39" y="14"/>
                  <a:pt x="39" y="14"/>
                </a:cubicBezTo>
                <a:cubicBezTo>
                  <a:pt x="39" y="14"/>
                  <a:pt x="40" y="14"/>
                  <a:pt x="40" y="15"/>
                </a:cubicBezTo>
                <a:cubicBezTo>
                  <a:pt x="41" y="16"/>
                  <a:pt x="41" y="16"/>
                  <a:pt x="41" y="16"/>
                </a:cubicBezTo>
                <a:cubicBezTo>
                  <a:pt x="41" y="16"/>
                  <a:pt x="41" y="16"/>
                  <a:pt x="40" y="16"/>
                </a:cubicBezTo>
                <a:cubicBezTo>
                  <a:pt x="40" y="16"/>
                  <a:pt x="40" y="16"/>
                  <a:pt x="40" y="16"/>
                </a:cubicBezTo>
                <a:cubicBezTo>
                  <a:pt x="40" y="16"/>
                  <a:pt x="40" y="17"/>
                  <a:pt x="40" y="18"/>
                </a:cubicBezTo>
                <a:cubicBezTo>
                  <a:pt x="40" y="19"/>
                  <a:pt x="40" y="20"/>
                  <a:pt x="40" y="20"/>
                </a:cubicBezTo>
                <a:cubicBezTo>
                  <a:pt x="40" y="20"/>
                  <a:pt x="41" y="20"/>
                  <a:pt x="41" y="20"/>
                </a:cubicBezTo>
                <a:cubicBezTo>
                  <a:pt x="42" y="21"/>
                  <a:pt x="41" y="22"/>
                  <a:pt x="41" y="23"/>
                </a:cubicBezTo>
                <a:cubicBezTo>
                  <a:pt x="41" y="23"/>
                  <a:pt x="41" y="24"/>
                  <a:pt x="40" y="24"/>
                </a:cubicBezTo>
                <a:cubicBezTo>
                  <a:pt x="40" y="24"/>
                  <a:pt x="39" y="25"/>
                  <a:pt x="39" y="25"/>
                </a:cubicBezTo>
                <a:cubicBezTo>
                  <a:pt x="39" y="25"/>
                  <a:pt x="39" y="25"/>
                  <a:pt x="39" y="25"/>
                </a:cubicBezTo>
                <a:cubicBezTo>
                  <a:pt x="39" y="27"/>
                  <a:pt x="37" y="29"/>
                  <a:pt x="37" y="29"/>
                </a:cubicBezTo>
                <a:cubicBezTo>
                  <a:pt x="37" y="29"/>
                  <a:pt x="37" y="30"/>
                  <a:pt x="38" y="30"/>
                </a:cubicBezTo>
                <a:cubicBezTo>
                  <a:pt x="38" y="31"/>
                  <a:pt x="38" y="31"/>
                  <a:pt x="38" y="31"/>
                </a:cubicBezTo>
                <a:cubicBezTo>
                  <a:pt x="38" y="31"/>
                  <a:pt x="38" y="31"/>
                  <a:pt x="38" y="31"/>
                </a:cubicBezTo>
                <a:cubicBezTo>
                  <a:pt x="39" y="32"/>
                  <a:pt x="39" y="32"/>
                  <a:pt x="39" y="32"/>
                </a:cubicBezTo>
                <a:cubicBezTo>
                  <a:pt x="39" y="32"/>
                  <a:pt x="39" y="32"/>
                  <a:pt x="39" y="32"/>
                </a:cubicBezTo>
                <a:cubicBezTo>
                  <a:pt x="41" y="33"/>
                  <a:pt x="47" y="35"/>
                  <a:pt x="48" y="35"/>
                </a:cubicBezTo>
                <a:close/>
                <a:moveTo>
                  <a:pt x="20" y="33"/>
                </a:moveTo>
                <a:cubicBezTo>
                  <a:pt x="20" y="33"/>
                  <a:pt x="24" y="32"/>
                  <a:pt x="28" y="31"/>
                </a:cubicBezTo>
                <a:cubicBezTo>
                  <a:pt x="28" y="31"/>
                  <a:pt x="28" y="31"/>
                  <a:pt x="28" y="31"/>
                </a:cubicBezTo>
                <a:cubicBezTo>
                  <a:pt x="26" y="30"/>
                  <a:pt x="23" y="29"/>
                  <a:pt x="23" y="29"/>
                </a:cubicBezTo>
                <a:cubicBezTo>
                  <a:pt x="23" y="29"/>
                  <a:pt x="23" y="29"/>
                  <a:pt x="23" y="29"/>
                </a:cubicBezTo>
                <a:cubicBezTo>
                  <a:pt x="23" y="29"/>
                  <a:pt x="22" y="29"/>
                  <a:pt x="22" y="29"/>
                </a:cubicBezTo>
                <a:cubicBezTo>
                  <a:pt x="22" y="29"/>
                  <a:pt x="22" y="28"/>
                  <a:pt x="22" y="28"/>
                </a:cubicBezTo>
                <a:cubicBezTo>
                  <a:pt x="24" y="28"/>
                  <a:pt x="25" y="27"/>
                  <a:pt x="25" y="27"/>
                </a:cubicBezTo>
                <a:cubicBezTo>
                  <a:pt x="25" y="27"/>
                  <a:pt x="25" y="26"/>
                  <a:pt x="26" y="24"/>
                </a:cubicBezTo>
                <a:cubicBezTo>
                  <a:pt x="25" y="24"/>
                  <a:pt x="25" y="24"/>
                  <a:pt x="25" y="23"/>
                </a:cubicBezTo>
                <a:cubicBezTo>
                  <a:pt x="24" y="21"/>
                  <a:pt x="25" y="19"/>
                  <a:pt x="26" y="19"/>
                </a:cubicBezTo>
                <a:cubicBezTo>
                  <a:pt x="26" y="18"/>
                  <a:pt x="26" y="18"/>
                  <a:pt x="26" y="18"/>
                </a:cubicBezTo>
                <a:cubicBezTo>
                  <a:pt x="25" y="15"/>
                  <a:pt x="24" y="14"/>
                  <a:pt x="23" y="14"/>
                </a:cubicBezTo>
                <a:cubicBezTo>
                  <a:pt x="22" y="13"/>
                  <a:pt x="22" y="14"/>
                  <a:pt x="22" y="14"/>
                </a:cubicBezTo>
                <a:cubicBezTo>
                  <a:pt x="22" y="14"/>
                  <a:pt x="22" y="13"/>
                  <a:pt x="19" y="13"/>
                </a:cubicBezTo>
                <a:cubicBezTo>
                  <a:pt x="17" y="13"/>
                  <a:pt x="14" y="15"/>
                  <a:pt x="14" y="18"/>
                </a:cubicBezTo>
                <a:cubicBezTo>
                  <a:pt x="12" y="22"/>
                  <a:pt x="14" y="28"/>
                  <a:pt x="14" y="28"/>
                </a:cubicBezTo>
                <a:cubicBezTo>
                  <a:pt x="14" y="28"/>
                  <a:pt x="16" y="28"/>
                  <a:pt x="17" y="28"/>
                </a:cubicBezTo>
                <a:cubicBezTo>
                  <a:pt x="17" y="28"/>
                  <a:pt x="17" y="29"/>
                  <a:pt x="17" y="29"/>
                </a:cubicBezTo>
                <a:cubicBezTo>
                  <a:pt x="17" y="29"/>
                  <a:pt x="17" y="29"/>
                  <a:pt x="16" y="29"/>
                </a:cubicBezTo>
                <a:cubicBezTo>
                  <a:pt x="16" y="29"/>
                  <a:pt x="16" y="29"/>
                  <a:pt x="16" y="29"/>
                </a:cubicBezTo>
                <a:cubicBezTo>
                  <a:pt x="16" y="29"/>
                  <a:pt x="11" y="31"/>
                  <a:pt x="10" y="31"/>
                </a:cubicBezTo>
                <a:cubicBezTo>
                  <a:pt x="10" y="31"/>
                  <a:pt x="8" y="45"/>
                  <a:pt x="8" y="45"/>
                </a:cubicBezTo>
                <a:cubicBezTo>
                  <a:pt x="15" y="45"/>
                  <a:pt x="15" y="45"/>
                  <a:pt x="15" y="45"/>
                </a:cubicBezTo>
                <a:cubicBezTo>
                  <a:pt x="15" y="45"/>
                  <a:pt x="15" y="45"/>
                  <a:pt x="15" y="44"/>
                </a:cubicBezTo>
                <a:cubicBezTo>
                  <a:pt x="18" y="34"/>
                  <a:pt x="19" y="33"/>
                  <a:pt x="20" y="33"/>
                </a:cubicBezTo>
                <a:close/>
                <a:moveTo>
                  <a:pt x="52" y="30"/>
                </a:moveTo>
                <a:cubicBezTo>
                  <a:pt x="51" y="29"/>
                  <a:pt x="51" y="29"/>
                  <a:pt x="51" y="29"/>
                </a:cubicBezTo>
                <a:cubicBezTo>
                  <a:pt x="51" y="29"/>
                  <a:pt x="51" y="29"/>
                  <a:pt x="51" y="29"/>
                </a:cubicBezTo>
                <a:cubicBezTo>
                  <a:pt x="51" y="28"/>
                  <a:pt x="51" y="28"/>
                  <a:pt x="51" y="28"/>
                </a:cubicBezTo>
                <a:cubicBezTo>
                  <a:pt x="51" y="27"/>
                  <a:pt x="51" y="26"/>
                  <a:pt x="51" y="26"/>
                </a:cubicBezTo>
                <a:cubicBezTo>
                  <a:pt x="51" y="26"/>
                  <a:pt x="51" y="26"/>
                  <a:pt x="51" y="26"/>
                </a:cubicBezTo>
                <a:cubicBezTo>
                  <a:pt x="52" y="25"/>
                  <a:pt x="52" y="24"/>
                  <a:pt x="53" y="23"/>
                </a:cubicBezTo>
                <a:cubicBezTo>
                  <a:pt x="53" y="23"/>
                  <a:pt x="53" y="23"/>
                  <a:pt x="53" y="23"/>
                </a:cubicBezTo>
                <a:cubicBezTo>
                  <a:pt x="54" y="22"/>
                  <a:pt x="54" y="22"/>
                  <a:pt x="54" y="21"/>
                </a:cubicBezTo>
                <a:cubicBezTo>
                  <a:pt x="54" y="21"/>
                  <a:pt x="55" y="19"/>
                  <a:pt x="54" y="19"/>
                </a:cubicBezTo>
                <a:cubicBezTo>
                  <a:pt x="54" y="19"/>
                  <a:pt x="54" y="19"/>
                  <a:pt x="53" y="19"/>
                </a:cubicBezTo>
                <a:cubicBezTo>
                  <a:pt x="53" y="18"/>
                  <a:pt x="54" y="17"/>
                  <a:pt x="54" y="17"/>
                </a:cubicBezTo>
                <a:cubicBezTo>
                  <a:pt x="54" y="16"/>
                  <a:pt x="53" y="12"/>
                  <a:pt x="48" y="12"/>
                </a:cubicBezTo>
                <a:cubicBezTo>
                  <a:pt x="48" y="12"/>
                  <a:pt x="48" y="12"/>
                  <a:pt x="48" y="12"/>
                </a:cubicBezTo>
                <a:cubicBezTo>
                  <a:pt x="48" y="12"/>
                  <a:pt x="48" y="12"/>
                  <a:pt x="48" y="12"/>
                </a:cubicBezTo>
                <a:cubicBezTo>
                  <a:pt x="48" y="12"/>
                  <a:pt x="48" y="12"/>
                  <a:pt x="48" y="12"/>
                </a:cubicBezTo>
                <a:cubicBezTo>
                  <a:pt x="48" y="12"/>
                  <a:pt x="48" y="12"/>
                  <a:pt x="48" y="12"/>
                </a:cubicBezTo>
                <a:cubicBezTo>
                  <a:pt x="45" y="12"/>
                  <a:pt x="44" y="13"/>
                  <a:pt x="43" y="14"/>
                </a:cubicBezTo>
                <a:cubicBezTo>
                  <a:pt x="43" y="15"/>
                  <a:pt x="43" y="15"/>
                  <a:pt x="43" y="15"/>
                </a:cubicBezTo>
                <a:cubicBezTo>
                  <a:pt x="43" y="15"/>
                  <a:pt x="43" y="16"/>
                  <a:pt x="43" y="16"/>
                </a:cubicBezTo>
                <a:cubicBezTo>
                  <a:pt x="43" y="16"/>
                  <a:pt x="43" y="16"/>
                  <a:pt x="43" y="16"/>
                </a:cubicBezTo>
                <a:cubicBezTo>
                  <a:pt x="43" y="17"/>
                  <a:pt x="43" y="18"/>
                  <a:pt x="42" y="18"/>
                </a:cubicBezTo>
                <a:cubicBezTo>
                  <a:pt x="42" y="18"/>
                  <a:pt x="42" y="18"/>
                  <a:pt x="42" y="18"/>
                </a:cubicBezTo>
                <a:cubicBezTo>
                  <a:pt x="42" y="18"/>
                  <a:pt x="42" y="18"/>
                  <a:pt x="42" y="19"/>
                </a:cubicBezTo>
                <a:cubicBezTo>
                  <a:pt x="42" y="19"/>
                  <a:pt x="42" y="19"/>
                  <a:pt x="42" y="19"/>
                </a:cubicBezTo>
                <a:cubicBezTo>
                  <a:pt x="42" y="19"/>
                  <a:pt x="42" y="19"/>
                  <a:pt x="42" y="19"/>
                </a:cubicBezTo>
                <a:cubicBezTo>
                  <a:pt x="43" y="19"/>
                  <a:pt x="44" y="21"/>
                  <a:pt x="43" y="23"/>
                </a:cubicBezTo>
                <a:cubicBezTo>
                  <a:pt x="43" y="24"/>
                  <a:pt x="44" y="25"/>
                  <a:pt x="44" y="26"/>
                </a:cubicBezTo>
                <a:cubicBezTo>
                  <a:pt x="45" y="26"/>
                  <a:pt x="45" y="26"/>
                  <a:pt x="45" y="26"/>
                </a:cubicBezTo>
                <a:cubicBezTo>
                  <a:pt x="45" y="26"/>
                  <a:pt x="45" y="27"/>
                  <a:pt x="45" y="28"/>
                </a:cubicBezTo>
                <a:cubicBezTo>
                  <a:pt x="44" y="28"/>
                  <a:pt x="44" y="28"/>
                  <a:pt x="44" y="29"/>
                </a:cubicBezTo>
                <a:cubicBezTo>
                  <a:pt x="44" y="29"/>
                  <a:pt x="44" y="29"/>
                  <a:pt x="44" y="29"/>
                </a:cubicBezTo>
                <a:cubicBezTo>
                  <a:pt x="44" y="30"/>
                  <a:pt x="44" y="30"/>
                  <a:pt x="44" y="30"/>
                </a:cubicBezTo>
                <a:cubicBezTo>
                  <a:pt x="43" y="30"/>
                  <a:pt x="41" y="30"/>
                  <a:pt x="40" y="31"/>
                </a:cubicBezTo>
                <a:cubicBezTo>
                  <a:pt x="40" y="31"/>
                  <a:pt x="40" y="31"/>
                  <a:pt x="40" y="31"/>
                </a:cubicBezTo>
                <a:cubicBezTo>
                  <a:pt x="43" y="32"/>
                  <a:pt x="48" y="33"/>
                  <a:pt x="48" y="33"/>
                </a:cubicBezTo>
                <a:cubicBezTo>
                  <a:pt x="49" y="33"/>
                  <a:pt x="50" y="34"/>
                  <a:pt x="53" y="44"/>
                </a:cubicBezTo>
                <a:cubicBezTo>
                  <a:pt x="53" y="45"/>
                  <a:pt x="53" y="45"/>
                  <a:pt x="53" y="45"/>
                </a:cubicBezTo>
                <a:cubicBezTo>
                  <a:pt x="63" y="45"/>
                  <a:pt x="63" y="45"/>
                  <a:pt x="63" y="45"/>
                </a:cubicBezTo>
                <a:cubicBezTo>
                  <a:pt x="62" y="40"/>
                  <a:pt x="61" y="32"/>
                  <a:pt x="60" y="32"/>
                </a:cubicBezTo>
                <a:cubicBezTo>
                  <a:pt x="59" y="32"/>
                  <a:pt x="54" y="30"/>
                  <a:pt x="52" y="30"/>
                </a:cubicBezTo>
                <a:close/>
                <a:moveTo>
                  <a:pt x="71" y="5"/>
                </a:moveTo>
                <a:cubicBezTo>
                  <a:pt x="71" y="51"/>
                  <a:pt x="71" y="51"/>
                  <a:pt x="71" y="51"/>
                </a:cubicBezTo>
                <a:cubicBezTo>
                  <a:pt x="71" y="54"/>
                  <a:pt x="68" y="56"/>
                  <a:pt x="66" y="56"/>
                </a:cubicBezTo>
                <a:cubicBezTo>
                  <a:pt x="19" y="56"/>
                  <a:pt x="19" y="56"/>
                  <a:pt x="19" y="56"/>
                </a:cubicBezTo>
                <a:cubicBezTo>
                  <a:pt x="7" y="67"/>
                  <a:pt x="7" y="67"/>
                  <a:pt x="7" y="67"/>
                </a:cubicBezTo>
                <a:cubicBezTo>
                  <a:pt x="7" y="67"/>
                  <a:pt x="6" y="67"/>
                  <a:pt x="6" y="67"/>
                </a:cubicBezTo>
                <a:cubicBezTo>
                  <a:pt x="6" y="67"/>
                  <a:pt x="5" y="67"/>
                  <a:pt x="5" y="67"/>
                </a:cubicBezTo>
                <a:cubicBezTo>
                  <a:pt x="5" y="66"/>
                  <a:pt x="4" y="66"/>
                  <a:pt x="5" y="65"/>
                </a:cubicBezTo>
                <a:cubicBezTo>
                  <a:pt x="8" y="56"/>
                  <a:pt x="8" y="56"/>
                  <a:pt x="8" y="56"/>
                </a:cubicBezTo>
                <a:cubicBezTo>
                  <a:pt x="5" y="56"/>
                  <a:pt x="5" y="56"/>
                  <a:pt x="5" y="56"/>
                </a:cubicBezTo>
                <a:cubicBezTo>
                  <a:pt x="2" y="56"/>
                  <a:pt x="0" y="54"/>
                  <a:pt x="0" y="51"/>
                </a:cubicBezTo>
                <a:cubicBezTo>
                  <a:pt x="0" y="5"/>
                  <a:pt x="0" y="5"/>
                  <a:pt x="0" y="5"/>
                </a:cubicBezTo>
                <a:cubicBezTo>
                  <a:pt x="0" y="2"/>
                  <a:pt x="2" y="0"/>
                  <a:pt x="5" y="0"/>
                </a:cubicBezTo>
                <a:cubicBezTo>
                  <a:pt x="66" y="0"/>
                  <a:pt x="66" y="0"/>
                  <a:pt x="66" y="0"/>
                </a:cubicBezTo>
                <a:cubicBezTo>
                  <a:pt x="68" y="0"/>
                  <a:pt x="71" y="2"/>
                  <a:pt x="71" y="5"/>
                </a:cubicBezTo>
                <a:close/>
                <a:moveTo>
                  <a:pt x="68" y="5"/>
                </a:moveTo>
                <a:cubicBezTo>
                  <a:pt x="68" y="4"/>
                  <a:pt x="67" y="3"/>
                  <a:pt x="66" y="3"/>
                </a:cubicBezTo>
                <a:cubicBezTo>
                  <a:pt x="5" y="3"/>
                  <a:pt x="5" y="3"/>
                  <a:pt x="5" y="3"/>
                </a:cubicBezTo>
                <a:cubicBezTo>
                  <a:pt x="4" y="3"/>
                  <a:pt x="3" y="4"/>
                  <a:pt x="3" y="5"/>
                </a:cubicBezTo>
                <a:cubicBezTo>
                  <a:pt x="3" y="51"/>
                  <a:pt x="3" y="51"/>
                  <a:pt x="3" y="51"/>
                </a:cubicBezTo>
                <a:cubicBezTo>
                  <a:pt x="3" y="52"/>
                  <a:pt x="4" y="53"/>
                  <a:pt x="5" y="53"/>
                </a:cubicBezTo>
                <a:cubicBezTo>
                  <a:pt x="10" y="53"/>
                  <a:pt x="10" y="53"/>
                  <a:pt x="10" y="53"/>
                </a:cubicBezTo>
                <a:cubicBezTo>
                  <a:pt x="11" y="53"/>
                  <a:pt x="11" y="53"/>
                  <a:pt x="12" y="54"/>
                </a:cubicBezTo>
                <a:cubicBezTo>
                  <a:pt x="12" y="54"/>
                  <a:pt x="12" y="55"/>
                  <a:pt x="12" y="55"/>
                </a:cubicBezTo>
                <a:cubicBezTo>
                  <a:pt x="10" y="60"/>
                  <a:pt x="10" y="60"/>
                  <a:pt x="10" y="60"/>
                </a:cubicBezTo>
                <a:cubicBezTo>
                  <a:pt x="18" y="53"/>
                  <a:pt x="18" y="53"/>
                  <a:pt x="18" y="53"/>
                </a:cubicBezTo>
                <a:cubicBezTo>
                  <a:pt x="18" y="53"/>
                  <a:pt x="18" y="53"/>
                  <a:pt x="19" y="53"/>
                </a:cubicBezTo>
                <a:cubicBezTo>
                  <a:pt x="66" y="53"/>
                  <a:pt x="66" y="53"/>
                  <a:pt x="66" y="53"/>
                </a:cubicBezTo>
                <a:cubicBezTo>
                  <a:pt x="67" y="53"/>
                  <a:pt x="68" y="52"/>
                  <a:pt x="68" y="51"/>
                </a:cubicBezTo>
                <a:lnTo>
                  <a:pt x="68" y="5"/>
                </a:lnTo>
                <a:close/>
                <a:moveTo>
                  <a:pt x="5" y="17"/>
                </a:moveTo>
                <a:cubicBezTo>
                  <a:pt x="6" y="17"/>
                  <a:pt x="6" y="16"/>
                  <a:pt x="6" y="16"/>
                </a:cubicBezTo>
                <a:cubicBezTo>
                  <a:pt x="6" y="6"/>
                  <a:pt x="6" y="6"/>
                  <a:pt x="6" y="6"/>
                </a:cubicBezTo>
                <a:cubicBezTo>
                  <a:pt x="17" y="6"/>
                  <a:pt x="17" y="6"/>
                  <a:pt x="17" y="6"/>
                </a:cubicBezTo>
                <a:cubicBezTo>
                  <a:pt x="18" y="6"/>
                  <a:pt x="18" y="6"/>
                  <a:pt x="18" y="5"/>
                </a:cubicBezTo>
                <a:cubicBezTo>
                  <a:pt x="18" y="5"/>
                  <a:pt x="18" y="4"/>
                  <a:pt x="17" y="4"/>
                </a:cubicBezTo>
                <a:cubicBezTo>
                  <a:pt x="5" y="4"/>
                  <a:pt x="5" y="4"/>
                  <a:pt x="5" y="4"/>
                </a:cubicBezTo>
                <a:cubicBezTo>
                  <a:pt x="5" y="4"/>
                  <a:pt x="5" y="4"/>
                  <a:pt x="4" y="5"/>
                </a:cubicBezTo>
                <a:cubicBezTo>
                  <a:pt x="4" y="5"/>
                  <a:pt x="4" y="5"/>
                  <a:pt x="4" y="5"/>
                </a:cubicBezTo>
                <a:cubicBezTo>
                  <a:pt x="4" y="16"/>
                  <a:pt x="4" y="16"/>
                  <a:pt x="4" y="16"/>
                </a:cubicBezTo>
                <a:cubicBezTo>
                  <a:pt x="4" y="16"/>
                  <a:pt x="5" y="17"/>
                  <a:pt x="5" y="17"/>
                </a:cubicBezTo>
                <a:close/>
                <a:moveTo>
                  <a:pt x="5" y="19"/>
                </a:moveTo>
                <a:cubicBezTo>
                  <a:pt x="5" y="19"/>
                  <a:pt x="4" y="19"/>
                  <a:pt x="4" y="20"/>
                </a:cubicBezTo>
                <a:cubicBezTo>
                  <a:pt x="4" y="25"/>
                  <a:pt x="4" y="25"/>
                  <a:pt x="4" y="25"/>
                </a:cubicBezTo>
                <a:cubicBezTo>
                  <a:pt x="4" y="25"/>
                  <a:pt x="5" y="26"/>
                  <a:pt x="5" y="26"/>
                </a:cubicBezTo>
                <a:cubicBezTo>
                  <a:pt x="6" y="26"/>
                  <a:pt x="6" y="25"/>
                  <a:pt x="6" y="25"/>
                </a:cubicBezTo>
                <a:cubicBezTo>
                  <a:pt x="6" y="20"/>
                  <a:pt x="6" y="20"/>
                  <a:pt x="6" y="20"/>
                </a:cubicBezTo>
                <a:cubicBezTo>
                  <a:pt x="6" y="19"/>
                  <a:pt x="6" y="19"/>
                  <a:pt x="5" y="19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accent6"/>
            </a:solidFill>
          </a:ln>
        </p:spPr>
        <p:txBody>
          <a:bodyPr lIns="204310" tIns="102158" rIns="204310" bIns="102158"/>
          <a:lstStyle/>
          <a:p>
            <a:pPr defTabSz="2657877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3434">
              <a:solidFill>
                <a:schemeClr val="tx1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339" name="Organigramme : Décision 338">
            <a:extLst>
              <a:ext uri="{FF2B5EF4-FFF2-40B4-BE49-F238E27FC236}">
                <a16:creationId xmlns:a16="http://schemas.microsoft.com/office/drawing/2014/main" id="{E8E1F04D-C216-484F-8836-6AC533A633E4}"/>
              </a:ext>
            </a:extLst>
          </p:cNvPr>
          <p:cNvSpPr/>
          <p:nvPr/>
        </p:nvSpPr>
        <p:spPr>
          <a:xfrm>
            <a:off x="3563805" y="2478082"/>
            <a:ext cx="252002" cy="252002"/>
          </a:xfrm>
          <a:prstGeom prst="flowChartDecision">
            <a:avLst/>
          </a:prstGeom>
          <a:solidFill>
            <a:schemeClr val="bg1"/>
          </a:solidFill>
          <a:ln w="444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2657877" eaLnBrk="1" fontAlgn="auto" hangingPunct="1">
              <a:spcBef>
                <a:spcPts val="0"/>
              </a:spcBef>
              <a:spcAft>
                <a:spcPts val="0"/>
              </a:spcAft>
            </a:pPr>
            <a:endParaRPr lang="fr-FR" sz="3819" dirty="0">
              <a:solidFill>
                <a:schemeClr val="tx2"/>
              </a:solidFill>
              <a:highlight>
                <a:srgbClr val="800080"/>
              </a:highlight>
            </a:endParaRPr>
          </a:p>
        </p:txBody>
      </p:sp>
      <p:sp>
        <p:nvSpPr>
          <p:cNvPr id="340" name="ZoneTexte 339">
            <a:extLst>
              <a:ext uri="{FF2B5EF4-FFF2-40B4-BE49-F238E27FC236}">
                <a16:creationId xmlns:a16="http://schemas.microsoft.com/office/drawing/2014/main" id="{A54A03EC-1A69-4654-994E-19ADC6D47A4D}"/>
              </a:ext>
            </a:extLst>
          </p:cNvPr>
          <p:cNvSpPr txBox="1"/>
          <p:nvPr/>
        </p:nvSpPr>
        <p:spPr>
          <a:xfrm>
            <a:off x="3729141" y="2506459"/>
            <a:ext cx="794469" cy="2232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2043247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001" b="1" kern="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VISION</a:t>
            </a:r>
          </a:p>
        </p:txBody>
      </p:sp>
      <p:sp>
        <p:nvSpPr>
          <p:cNvPr id="453" name="Ellipse 452">
            <a:extLst>
              <a:ext uri="{FF2B5EF4-FFF2-40B4-BE49-F238E27FC236}">
                <a16:creationId xmlns:a16="http://schemas.microsoft.com/office/drawing/2014/main" id="{6325C0CE-34E7-4BCA-9DAF-4AE09697990A}"/>
              </a:ext>
            </a:extLst>
          </p:cNvPr>
          <p:cNvSpPr/>
          <p:nvPr/>
        </p:nvSpPr>
        <p:spPr>
          <a:xfrm>
            <a:off x="3557507" y="2794679"/>
            <a:ext cx="252002" cy="252002"/>
          </a:xfrm>
          <a:prstGeom prst="ellipse">
            <a:avLst/>
          </a:prstGeom>
          <a:solidFill>
            <a:schemeClr val="accent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defTabSz="26578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fr-FR" sz="1016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Kit</a:t>
            </a:r>
          </a:p>
        </p:txBody>
      </p:sp>
      <p:sp>
        <p:nvSpPr>
          <p:cNvPr id="454" name="ZoneTexte 453">
            <a:extLst>
              <a:ext uri="{FF2B5EF4-FFF2-40B4-BE49-F238E27FC236}">
                <a16:creationId xmlns:a16="http://schemas.microsoft.com/office/drawing/2014/main" id="{4295E1E7-910C-4A9C-A44D-027A81D74DC5}"/>
              </a:ext>
            </a:extLst>
          </p:cNvPr>
          <p:cNvSpPr txBox="1"/>
          <p:nvPr/>
        </p:nvSpPr>
        <p:spPr>
          <a:xfrm>
            <a:off x="3776849" y="2775264"/>
            <a:ext cx="642178" cy="283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2043247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fr-FR" sz="766" b="1" kern="0" dirty="0">
                <a:solidFill>
                  <a:schemeClr val="tx2"/>
                </a:solidFill>
                <a:latin typeface="Calibri"/>
              </a:rPr>
              <a:t>PRODUCT</a:t>
            </a:r>
          </a:p>
          <a:p>
            <a:pPr defTabSz="2043247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fr-FR" sz="766" b="1" kern="0" dirty="0">
                <a:solidFill>
                  <a:schemeClr val="tx2"/>
                </a:solidFill>
                <a:latin typeface="Calibri"/>
              </a:rPr>
              <a:t>VISION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455" name="Encre 454">
                <a:extLst>
                  <a:ext uri="{FF2B5EF4-FFF2-40B4-BE49-F238E27FC236}">
                    <a16:creationId xmlns:a16="http://schemas.microsoft.com/office/drawing/2014/main" id="{00467478-AE43-4E60-9928-904A2CABC5E9}"/>
                  </a:ext>
                </a:extLst>
              </p14:cNvPr>
              <p14:cNvContentPartPr/>
              <p14:nvPr/>
            </p14:nvContentPartPr>
            <p14:xfrm rot="20261947" flipH="1">
              <a:off x="3329188" y="2325449"/>
              <a:ext cx="1104241" cy="832050"/>
            </p14:xfrm>
          </p:contentPart>
        </mc:Choice>
        <mc:Fallback xmlns="">
          <p:pic>
            <p:nvPicPr>
              <p:cNvPr id="455" name="Encre 454">
                <a:extLst>
                  <a:ext uri="{FF2B5EF4-FFF2-40B4-BE49-F238E27FC236}">
                    <a16:creationId xmlns:a16="http://schemas.microsoft.com/office/drawing/2014/main" id="{00467478-AE43-4E60-9928-904A2CABC5E9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 rot="20261947" flipH="1">
                <a:off x="3324507" y="2320768"/>
                <a:ext cx="1113242" cy="841051"/>
              </a:xfrm>
              <a:prstGeom prst="rect">
                <a:avLst/>
              </a:prstGeom>
            </p:spPr>
          </p:pic>
        </mc:Fallback>
      </mc:AlternateContent>
      <p:sp>
        <p:nvSpPr>
          <p:cNvPr id="450" name="Ellipse 449">
            <a:extLst>
              <a:ext uri="{FF2B5EF4-FFF2-40B4-BE49-F238E27FC236}">
                <a16:creationId xmlns:a16="http://schemas.microsoft.com/office/drawing/2014/main" id="{48FC0DBB-13C2-4B66-9316-5D7E97B6BBF1}"/>
              </a:ext>
            </a:extLst>
          </p:cNvPr>
          <p:cNvSpPr/>
          <p:nvPr/>
        </p:nvSpPr>
        <p:spPr>
          <a:xfrm>
            <a:off x="6530143" y="1623161"/>
            <a:ext cx="252002" cy="252002"/>
          </a:xfrm>
          <a:prstGeom prst="ellipse">
            <a:avLst/>
          </a:prstGeom>
          <a:solidFill>
            <a:srgbClr val="FFC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defTabSz="26578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fr-FR" sz="1016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Kit</a:t>
            </a:r>
          </a:p>
        </p:txBody>
      </p:sp>
      <p:sp>
        <p:nvSpPr>
          <p:cNvPr id="451" name="ZoneTexte 450">
            <a:extLst>
              <a:ext uri="{FF2B5EF4-FFF2-40B4-BE49-F238E27FC236}">
                <a16:creationId xmlns:a16="http://schemas.microsoft.com/office/drawing/2014/main" id="{095942F9-2304-44C5-8027-EFAABD8A1341}"/>
              </a:ext>
            </a:extLst>
          </p:cNvPr>
          <p:cNvSpPr txBox="1"/>
          <p:nvPr/>
        </p:nvSpPr>
        <p:spPr>
          <a:xfrm>
            <a:off x="6696504" y="1640602"/>
            <a:ext cx="764663" cy="283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2043247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fr-FR" sz="766" b="1" kern="0" dirty="0">
                <a:solidFill>
                  <a:schemeClr val="tx2"/>
                </a:solidFill>
                <a:latin typeface="Calibri"/>
              </a:rPr>
              <a:t>WIREFRAME &amp; TEST</a:t>
            </a:r>
          </a:p>
        </p:txBody>
      </p:sp>
      <p:sp>
        <p:nvSpPr>
          <p:cNvPr id="457" name="ZoneTexte 456">
            <a:extLst>
              <a:ext uri="{FF2B5EF4-FFF2-40B4-BE49-F238E27FC236}">
                <a16:creationId xmlns:a16="http://schemas.microsoft.com/office/drawing/2014/main" id="{E51C320B-1BC2-4E18-B193-677A9C7065DA}"/>
              </a:ext>
            </a:extLst>
          </p:cNvPr>
          <p:cNvSpPr txBox="1"/>
          <p:nvPr/>
        </p:nvSpPr>
        <p:spPr>
          <a:xfrm>
            <a:off x="6752464" y="4125515"/>
            <a:ext cx="969738" cy="283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2043247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fr-FR" sz="766" b="1" kern="0" dirty="0">
                <a:solidFill>
                  <a:schemeClr val="tx2"/>
                </a:solidFill>
                <a:latin typeface="Calibri"/>
              </a:rPr>
              <a:t>USER DATA </a:t>
            </a:r>
          </a:p>
          <a:p>
            <a:pPr algn="ctr" defTabSz="2043247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fr-FR" sz="766" b="1" kern="0" dirty="0">
                <a:solidFill>
                  <a:schemeClr val="tx2"/>
                </a:solidFill>
                <a:latin typeface="Calibri"/>
              </a:rPr>
              <a:t>STRUCTURE </a:t>
            </a:r>
          </a:p>
        </p:txBody>
      </p:sp>
      <p:sp>
        <p:nvSpPr>
          <p:cNvPr id="458" name="Ellipse 457">
            <a:extLst>
              <a:ext uri="{FF2B5EF4-FFF2-40B4-BE49-F238E27FC236}">
                <a16:creationId xmlns:a16="http://schemas.microsoft.com/office/drawing/2014/main" id="{FCED4AB1-3922-4CC1-8ECF-8B80562E50A7}"/>
              </a:ext>
            </a:extLst>
          </p:cNvPr>
          <p:cNvSpPr/>
          <p:nvPr/>
        </p:nvSpPr>
        <p:spPr>
          <a:xfrm>
            <a:off x="6707782" y="4118218"/>
            <a:ext cx="252002" cy="252002"/>
          </a:xfrm>
          <a:prstGeom prst="ellipse">
            <a:avLst/>
          </a:prstGeom>
          <a:solidFill>
            <a:srgbClr val="FFC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defTabSz="2657877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fr-FR" sz="1016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Kit</a:t>
            </a:r>
          </a:p>
        </p:txBody>
      </p:sp>
      <p:sp>
        <p:nvSpPr>
          <p:cNvPr id="460" name="Freeform 7">
            <a:extLst>
              <a:ext uri="{FF2B5EF4-FFF2-40B4-BE49-F238E27FC236}">
                <a16:creationId xmlns:a16="http://schemas.microsoft.com/office/drawing/2014/main" id="{453256A5-A969-4F64-ACB7-35F53C35CD6F}"/>
              </a:ext>
            </a:extLst>
          </p:cNvPr>
          <p:cNvSpPr>
            <a:spLocks noEditPoints="1"/>
          </p:cNvSpPr>
          <p:nvPr/>
        </p:nvSpPr>
        <p:spPr bwMode="auto">
          <a:xfrm>
            <a:off x="11593800" y="1921253"/>
            <a:ext cx="231522" cy="248881"/>
          </a:xfrm>
          <a:custGeom>
            <a:avLst/>
            <a:gdLst>
              <a:gd name="T0" fmla="*/ 140694 w 64"/>
              <a:gd name="T1" fmla="*/ 467472 h 67"/>
              <a:gd name="T2" fmla="*/ 140694 w 64"/>
              <a:gd name="T3" fmla="*/ 654461 h 67"/>
              <a:gd name="T4" fmla="*/ 97403 w 64"/>
              <a:gd name="T5" fmla="*/ 696014 h 67"/>
              <a:gd name="T6" fmla="*/ 54113 w 64"/>
              <a:gd name="T7" fmla="*/ 696014 h 67"/>
              <a:gd name="T8" fmla="*/ 10823 w 64"/>
              <a:gd name="T9" fmla="*/ 654461 h 67"/>
              <a:gd name="T10" fmla="*/ 10823 w 64"/>
              <a:gd name="T11" fmla="*/ 467472 h 67"/>
              <a:gd name="T12" fmla="*/ 54113 w 64"/>
              <a:gd name="T13" fmla="*/ 425919 h 67"/>
              <a:gd name="T14" fmla="*/ 97403 w 64"/>
              <a:gd name="T15" fmla="*/ 425919 h 67"/>
              <a:gd name="T16" fmla="*/ 140694 w 64"/>
              <a:gd name="T17" fmla="*/ 467472 h 67"/>
              <a:gd name="T18" fmla="*/ 281387 w 64"/>
              <a:gd name="T19" fmla="*/ 270095 h 67"/>
              <a:gd name="T20" fmla="*/ 238097 w 64"/>
              <a:gd name="T21" fmla="*/ 270095 h 67"/>
              <a:gd name="T22" fmla="*/ 194806 w 64"/>
              <a:gd name="T23" fmla="*/ 311648 h 67"/>
              <a:gd name="T24" fmla="*/ 194806 w 64"/>
              <a:gd name="T25" fmla="*/ 654461 h 67"/>
              <a:gd name="T26" fmla="*/ 238097 w 64"/>
              <a:gd name="T27" fmla="*/ 696014 h 67"/>
              <a:gd name="T28" fmla="*/ 281387 w 64"/>
              <a:gd name="T29" fmla="*/ 696014 h 67"/>
              <a:gd name="T30" fmla="*/ 324677 w 64"/>
              <a:gd name="T31" fmla="*/ 654461 h 67"/>
              <a:gd name="T32" fmla="*/ 324677 w 64"/>
              <a:gd name="T33" fmla="*/ 311648 h 67"/>
              <a:gd name="T34" fmla="*/ 281387 w 64"/>
              <a:gd name="T35" fmla="*/ 270095 h 67"/>
              <a:gd name="T36" fmla="*/ 465371 w 64"/>
              <a:gd name="T37" fmla="*/ 332425 h 67"/>
              <a:gd name="T38" fmla="*/ 422081 w 64"/>
              <a:gd name="T39" fmla="*/ 332425 h 67"/>
              <a:gd name="T40" fmla="*/ 378790 w 64"/>
              <a:gd name="T41" fmla="*/ 373978 h 67"/>
              <a:gd name="T42" fmla="*/ 378790 w 64"/>
              <a:gd name="T43" fmla="*/ 654461 h 67"/>
              <a:gd name="T44" fmla="*/ 422081 w 64"/>
              <a:gd name="T45" fmla="*/ 696014 h 67"/>
              <a:gd name="T46" fmla="*/ 465371 w 64"/>
              <a:gd name="T47" fmla="*/ 696014 h 67"/>
              <a:gd name="T48" fmla="*/ 508661 w 64"/>
              <a:gd name="T49" fmla="*/ 654461 h 67"/>
              <a:gd name="T50" fmla="*/ 508661 w 64"/>
              <a:gd name="T51" fmla="*/ 373978 h 67"/>
              <a:gd name="T52" fmla="*/ 465371 w 64"/>
              <a:gd name="T53" fmla="*/ 332425 h 67"/>
              <a:gd name="T54" fmla="*/ 649355 w 64"/>
              <a:gd name="T55" fmla="*/ 186989 h 67"/>
              <a:gd name="T56" fmla="*/ 606064 w 64"/>
              <a:gd name="T57" fmla="*/ 186989 h 67"/>
              <a:gd name="T58" fmla="*/ 562774 w 64"/>
              <a:gd name="T59" fmla="*/ 228542 h 67"/>
              <a:gd name="T60" fmla="*/ 562774 w 64"/>
              <a:gd name="T61" fmla="*/ 654461 h 67"/>
              <a:gd name="T62" fmla="*/ 606064 w 64"/>
              <a:gd name="T63" fmla="*/ 696014 h 67"/>
              <a:gd name="T64" fmla="*/ 649355 w 64"/>
              <a:gd name="T65" fmla="*/ 696014 h 67"/>
              <a:gd name="T66" fmla="*/ 692645 w 64"/>
              <a:gd name="T67" fmla="*/ 654461 h 67"/>
              <a:gd name="T68" fmla="*/ 692645 w 64"/>
              <a:gd name="T69" fmla="*/ 228542 h 67"/>
              <a:gd name="T70" fmla="*/ 649355 w 64"/>
              <a:gd name="T71" fmla="*/ 186989 h 67"/>
              <a:gd name="T72" fmla="*/ 227274 w 64"/>
              <a:gd name="T73" fmla="*/ 135047 h 67"/>
              <a:gd name="T74" fmla="*/ 443726 w 64"/>
              <a:gd name="T75" fmla="*/ 280483 h 67"/>
              <a:gd name="T76" fmla="*/ 627710 w 64"/>
              <a:gd name="T77" fmla="*/ 51941 h 67"/>
              <a:gd name="T78" fmla="*/ 649355 w 64"/>
              <a:gd name="T79" fmla="*/ 62330 h 67"/>
              <a:gd name="T80" fmla="*/ 649355 w 64"/>
              <a:gd name="T81" fmla="*/ 0 h 67"/>
              <a:gd name="T82" fmla="*/ 595242 w 64"/>
              <a:gd name="T83" fmla="*/ 31165 h 67"/>
              <a:gd name="T84" fmla="*/ 606064 w 64"/>
              <a:gd name="T85" fmla="*/ 41553 h 67"/>
              <a:gd name="T86" fmla="*/ 432903 w 64"/>
              <a:gd name="T87" fmla="*/ 238930 h 67"/>
              <a:gd name="T88" fmla="*/ 227274 w 64"/>
              <a:gd name="T89" fmla="*/ 103883 h 67"/>
              <a:gd name="T90" fmla="*/ 0 w 64"/>
              <a:gd name="T91" fmla="*/ 301260 h 67"/>
              <a:gd name="T92" fmla="*/ 21645 w 64"/>
              <a:gd name="T93" fmla="*/ 322036 h 67"/>
              <a:gd name="T94" fmla="*/ 227274 w 64"/>
              <a:gd name="T95" fmla="*/ 135047 h 67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0" t="0" r="r" b="b"/>
            <a:pathLst>
              <a:path w="64" h="67">
                <a:moveTo>
                  <a:pt x="13" y="45"/>
                </a:moveTo>
                <a:cubicBezTo>
                  <a:pt x="13" y="63"/>
                  <a:pt x="13" y="63"/>
                  <a:pt x="13" y="63"/>
                </a:cubicBezTo>
                <a:cubicBezTo>
                  <a:pt x="13" y="65"/>
                  <a:pt x="11" y="67"/>
                  <a:pt x="9" y="67"/>
                </a:cubicBezTo>
                <a:cubicBezTo>
                  <a:pt x="5" y="67"/>
                  <a:pt x="5" y="67"/>
                  <a:pt x="5" y="67"/>
                </a:cubicBezTo>
                <a:cubicBezTo>
                  <a:pt x="3" y="67"/>
                  <a:pt x="1" y="65"/>
                  <a:pt x="1" y="63"/>
                </a:cubicBezTo>
                <a:cubicBezTo>
                  <a:pt x="1" y="45"/>
                  <a:pt x="1" y="45"/>
                  <a:pt x="1" y="45"/>
                </a:cubicBezTo>
                <a:cubicBezTo>
                  <a:pt x="1" y="43"/>
                  <a:pt x="3" y="41"/>
                  <a:pt x="5" y="41"/>
                </a:cubicBezTo>
                <a:cubicBezTo>
                  <a:pt x="9" y="41"/>
                  <a:pt x="9" y="41"/>
                  <a:pt x="9" y="41"/>
                </a:cubicBezTo>
                <a:cubicBezTo>
                  <a:pt x="11" y="41"/>
                  <a:pt x="13" y="43"/>
                  <a:pt x="13" y="45"/>
                </a:cubicBezTo>
                <a:close/>
                <a:moveTo>
                  <a:pt x="26" y="26"/>
                </a:moveTo>
                <a:cubicBezTo>
                  <a:pt x="22" y="26"/>
                  <a:pt x="22" y="26"/>
                  <a:pt x="22" y="26"/>
                </a:cubicBezTo>
                <a:cubicBezTo>
                  <a:pt x="20" y="26"/>
                  <a:pt x="18" y="28"/>
                  <a:pt x="18" y="30"/>
                </a:cubicBezTo>
                <a:cubicBezTo>
                  <a:pt x="18" y="63"/>
                  <a:pt x="18" y="63"/>
                  <a:pt x="18" y="63"/>
                </a:cubicBezTo>
                <a:cubicBezTo>
                  <a:pt x="18" y="65"/>
                  <a:pt x="20" y="67"/>
                  <a:pt x="22" y="67"/>
                </a:cubicBezTo>
                <a:cubicBezTo>
                  <a:pt x="26" y="67"/>
                  <a:pt x="26" y="67"/>
                  <a:pt x="26" y="67"/>
                </a:cubicBezTo>
                <a:cubicBezTo>
                  <a:pt x="28" y="67"/>
                  <a:pt x="30" y="65"/>
                  <a:pt x="30" y="63"/>
                </a:cubicBezTo>
                <a:cubicBezTo>
                  <a:pt x="30" y="30"/>
                  <a:pt x="30" y="30"/>
                  <a:pt x="30" y="30"/>
                </a:cubicBezTo>
                <a:cubicBezTo>
                  <a:pt x="30" y="28"/>
                  <a:pt x="28" y="26"/>
                  <a:pt x="26" y="26"/>
                </a:cubicBezTo>
                <a:close/>
                <a:moveTo>
                  <a:pt x="43" y="32"/>
                </a:moveTo>
                <a:cubicBezTo>
                  <a:pt x="39" y="32"/>
                  <a:pt x="39" y="32"/>
                  <a:pt x="39" y="32"/>
                </a:cubicBezTo>
                <a:cubicBezTo>
                  <a:pt x="37" y="32"/>
                  <a:pt x="35" y="34"/>
                  <a:pt x="35" y="36"/>
                </a:cubicBezTo>
                <a:cubicBezTo>
                  <a:pt x="35" y="63"/>
                  <a:pt x="35" y="63"/>
                  <a:pt x="35" y="63"/>
                </a:cubicBezTo>
                <a:cubicBezTo>
                  <a:pt x="35" y="65"/>
                  <a:pt x="37" y="67"/>
                  <a:pt x="39" y="67"/>
                </a:cubicBezTo>
                <a:cubicBezTo>
                  <a:pt x="43" y="67"/>
                  <a:pt x="43" y="67"/>
                  <a:pt x="43" y="67"/>
                </a:cubicBezTo>
                <a:cubicBezTo>
                  <a:pt x="45" y="67"/>
                  <a:pt x="47" y="65"/>
                  <a:pt x="47" y="63"/>
                </a:cubicBezTo>
                <a:cubicBezTo>
                  <a:pt x="47" y="36"/>
                  <a:pt x="47" y="36"/>
                  <a:pt x="47" y="36"/>
                </a:cubicBezTo>
                <a:cubicBezTo>
                  <a:pt x="47" y="34"/>
                  <a:pt x="45" y="32"/>
                  <a:pt x="43" y="32"/>
                </a:cubicBezTo>
                <a:close/>
                <a:moveTo>
                  <a:pt x="60" y="18"/>
                </a:moveTo>
                <a:cubicBezTo>
                  <a:pt x="56" y="18"/>
                  <a:pt x="56" y="18"/>
                  <a:pt x="56" y="18"/>
                </a:cubicBezTo>
                <a:cubicBezTo>
                  <a:pt x="54" y="18"/>
                  <a:pt x="52" y="20"/>
                  <a:pt x="52" y="22"/>
                </a:cubicBezTo>
                <a:cubicBezTo>
                  <a:pt x="52" y="63"/>
                  <a:pt x="52" y="63"/>
                  <a:pt x="52" y="63"/>
                </a:cubicBezTo>
                <a:cubicBezTo>
                  <a:pt x="52" y="65"/>
                  <a:pt x="54" y="67"/>
                  <a:pt x="56" y="67"/>
                </a:cubicBezTo>
                <a:cubicBezTo>
                  <a:pt x="60" y="67"/>
                  <a:pt x="60" y="67"/>
                  <a:pt x="60" y="67"/>
                </a:cubicBezTo>
                <a:cubicBezTo>
                  <a:pt x="62" y="67"/>
                  <a:pt x="64" y="65"/>
                  <a:pt x="64" y="63"/>
                </a:cubicBezTo>
                <a:cubicBezTo>
                  <a:pt x="64" y="22"/>
                  <a:pt x="64" y="22"/>
                  <a:pt x="64" y="22"/>
                </a:cubicBezTo>
                <a:cubicBezTo>
                  <a:pt x="64" y="20"/>
                  <a:pt x="62" y="18"/>
                  <a:pt x="60" y="18"/>
                </a:cubicBezTo>
                <a:close/>
                <a:moveTo>
                  <a:pt x="21" y="13"/>
                </a:moveTo>
                <a:cubicBezTo>
                  <a:pt x="41" y="27"/>
                  <a:pt x="41" y="27"/>
                  <a:pt x="41" y="27"/>
                </a:cubicBezTo>
                <a:cubicBezTo>
                  <a:pt x="58" y="5"/>
                  <a:pt x="58" y="5"/>
                  <a:pt x="58" y="5"/>
                </a:cubicBezTo>
                <a:cubicBezTo>
                  <a:pt x="60" y="6"/>
                  <a:pt x="60" y="6"/>
                  <a:pt x="60" y="6"/>
                </a:cubicBezTo>
                <a:cubicBezTo>
                  <a:pt x="60" y="0"/>
                  <a:pt x="60" y="0"/>
                  <a:pt x="60" y="0"/>
                </a:cubicBezTo>
                <a:cubicBezTo>
                  <a:pt x="55" y="3"/>
                  <a:pt x="55" y="3"/>
                  <a:pt x="55" y="3"/>
                </a:cubicBezTo>
                <a:cubicBezTo>
                  <a:pt x="56" y="4"/>
                  <a:pt x="56" y="4"/>
                  <a:pt x="56" y="4"/>
                </a:cubicBezTo>
                <a:cubicBezTo>
                  <a:pt x="40" y="23"/>
                  <a:pt x="40" y="23"/>
                  <a:pt x="40" y="23"/>
                </a:cubicBezTo>
                <a:cubicBezTo>
                  <a:pt x="21" y="10"/>
                  <a:pt x="21" y="10"/>
                  <a:pt x="21" y="10"/>
                </a:cubicBezTo>
                <a:cubicBezTo>
                  <a:pt x="0" y="29"/>
                  <a:pt x="0" y="29"/>
                  <a:pt x="0" y="29"/>
                </a:cubicBezTo>
                <a:cubicBezTo>
                  <a:pt x="2" y="31"/>
                  <a:pt x="2" y="31"/>
                  <a:pt x="2" y="31"/>
                </a:cubicBezTo>
                <a:lnTo>
                  <a:pt x="21" y="1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321064" tIns="160529" rIns="321064" bIns="160529"/>
          <a:lstStyle/>
          <a:p>
            <a:endParaRPr lang="fr-FR" sz="3203">
              <a:solidFill>
                <a:schemeClr val="tx2"/>
              </a:solidFill>
            </a:endParaRPr>
          </a:p>
        </p:txBody>
      </p:sp>
      <p:sp>
        <p:nvSpPr>
          <p:cNvPr id="461" name="ZoneTexte 460">
            <a:extLst>
              <a:ext uri="{FF2B5EF4-FFF2-40B4-BE49-F238E27FC236}">
                <a16:creationId xmlns:a16="http://schemas.microsoft.com/office/drawing/2014/main" id="{13121715-40E7-4DC6-8F72-DDC5382AF4C8}"/>
              </a:ext>
            </a:extLst>
          </p:cNvPr>
          <p:cNvSpPr txBox="1"/>
          <p:nvPr/>
        </p:nvSpPr>
        <p:spPr>
          <a:xfrm>
            <a:off x="11679507" y="1996609"/>
            <a:ext cx="969738" cy="283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2043247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fr-FR" sz="766" b="1" kern="0" dirty="0">
                <a:solidFill>
                  <a:schemeClr val="tx2"/>
                </a:solidFill>
                <a:latin typeface="Calibri"/>
              </a:rPr>
              <a:t>USER</a:t>
            </a:r>
          </a:p>
          <a:p>
            <a:pPr algn="ctr" defTabSz="2043247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fr-FR" sz="766" b="1" kern="0" dirty="0">
                <a:solidFill>
                  <a:schemeClr val="tx2"/>
                </a:solidFill>
                <a:latin typeface="Calibri"/>
              </a:rPr>
              <a:t>SATISFACTION</a:t>
            </a:r>
          </a:p>
        </p:txBody>
      </p:sp>
      <p:sp>
        <p:nvSpPr>
          <p:cNvPr id="462" name="Freeform 7">
            <a:extLst>
              <a:ext uri="{FF2B5EF4-FFF2-40B4-BE49-F238E27FC236}">
                <a16:creationId xmlns:a16="http://schemas.microsoft.com/office/drawing/2014/main" id="{16C0E6A3-BE85-43DD-AB29-ED2E66539DB6}"/>
              </a:ext>
            </a:extLst>
          </p:cNvPr>
          <p:cNvSpPr>
            <a:spLocks noEditPoints="1"/>
          </p:cNvSpPr>
          <p:nvPr/>
        </p:nvSpPr>
        <p:spPr bwMode="auto">
          <a:xfrm>
            <a:off x="12034773" y="2601612"/>
            <a:ext cx="231522" cy="248881"/>
          </a:xfrm>
          <a:custGeom>
            <a:avLst/>
            <a:gdLst>
              <a:gd name="T0" fmla="*/ 140694 w 64"/>
              <a:gd name="T1" fmla="*/ 467472 h 67"/>
              <a:gd name="T2" fmla="*/ 140694 w 64"/>
              <a:gd name="T3" fmla="*/ 654461 h 67"/>
              <a:gd name="T4" fmla="*/ 97403 w 64"/>
              <a:gd name="T5" fmla="*/ 696014 h 67"/>
              <a:gd name="T6" fmla="*/ 54113 w 64"/>
              <a:gd name="T7" fmla="*/ 696014 h 67"/>
              <a:gd name="T8" fmla="*/ 10823 w 64"/>
              <a:gd name="T9" fmla="*/ 654461 h 67"/>
              <a:gd name="T10" fmla="*/ 10823 w 64"/>
              <a:gd name="T11" fmla="*/ 467472 h 67"/>
              <a:gd name="T12" fmla="*/ 54113 w 64"/>
              <a:gd name="T13" fmla="*/ 425919 h 67"/>
              <a:gd name="T14" fmla="*/ 97403 w 64"/>
              <a:gd name="T15" fmla="*/ 425919 h 67"/>
              <a:gd name="T16" fmla="*/ 140694 w 64"/>
              <a:gd name="T17" fmla="*/ 467472 h 67"/>
              <a:gd name="T18" fmla="*/ 281387 w 64"/>
              <a:gd name="T19" fmla="*/ 270095 h 67"/>
              <a:gd name="T20" fmla="*/ 238097 w 64"/>
              <a:gd name="T21" fmla="*/ 270095 h 67"/>
              <a:gd name="T22" fmla="*/ 194806 w 64"/>
              <a:gd name="T23" fmla="*/ 311648 h 67"/>
              <a:gd name="T24" fmla="*/ 194806 w 64"/>
              <a:gd name="T25" fmla="*/ 654461 h 67"/>
              <a:gd name="T26" fmla="*/ 238097 w 64"/>
              <a:gd name="T27" fmla="*/ 696014 h 67"/>
              <a:gd name="T28" fmla="*/ 281387 w 64"/>
              <a:gd name="T29" fmla="*/ 696014 h 67"/>
              <a:gd name="T30" fmla="*/ 324677 w 64"/>
              <a:gd name="T31" fmla="*/ 654461 h 67"/>
              <a:gd name="T32" fmla="*/ 324677 w 64"/>
              <a:gd name="T33" fmla="*/ 311648 h 67"/>
              <a:gd name="T34" fmla="*/ 281387 w 64"/>
              <a:gd name="T35" fmla="*/ 270095 h 67"/>
              <a:gd name="T36" fmla="*/ 465371 w 64"/>
              <a:gd name="T37" fmla="*/ 332425 h 67"/>
              <a:gd name="T38" fmla="*/ 422081 w 64"/>
              <a:gd name="T39" fmla="*/ 332425 h 67"/>
              <a:gd name="T40" fmla="*/ 378790 w 64"/>
              <a:gd name="T41" fmla="*/ 373978 h 67"/>
              <a:gd name="T42" fmla="*/ 378790 w 64"/>
              <a:gd name="T43" fmla="*/ 654461 h 67"/>
              <a:gd name="T44" fmla="*/ 422081 w 64"/>
              <a:gd name="T45" fmla="*/ 696014 h 67"/>
              <a:gd name="T46" fmla="*/ 465371 w 64"/>
              <a:gd name="T47" fmla="*/ 696014 h 67"/>
              <a:gd name="T48" fmla="*/ 508661 w 64"/>
              <a:gd name="T49" fmla="*/ 654461 h 67"/>
              <a:gd name="T50" fmla="*/ 508661 w 64"/>
              <a:gd name="T51" fmla="*/ 373978 h 67"/>
              <a:gd name="T52" fmla="*/ 465371 w 64"/>
              <a:gd name="T53" fmla="*/ 332425 h 67"/>
              <a:gd name="T54" fmla="*/ 649355 w 64"/>
              <a:gd name="T55" fmla="*/ 186989 h 67"/>
              <a:gd name="T56" fmla="*/ 606064 w 64"/>
              <a:gd name="T57" fmla="*/ 186989 h 67"/>
              <a:gd name="T58" fmla="*/ 562774 w 64"/>
              <a:gd name="T59" fmla="*/ 228542 h 67"/>
              <a:gd name="T60" fmla="*/ 562774 w 64"/>
              <a:gd name="T61" fmla="*/ 654461 h 67"/>
              <a:gd name="T62" fmla="*/ 606064 w 64"/>
              <a:gd name="T63" fmla="*/ 696014 h 67"/>
              <a:gd name="T64" fmla="*/ 649355 w 64"/>
              <a:gd name="T65" fmla="*/ 696014 h 67"/>
              <a:gd name="T66" fmla="*/ 692645 w 64"/>
              <a:gd name="T67" fmla="*/ 654461 h 67"/>
              <a:gd name="T68" fmla="*/ 692645 w 64"/>
              <a:gd name="T69" fmla="*/ 228542 h 67"/>
              <a:gd name="T70" fmla="*/ 649355 w 64"/>
              <a:gd name="T71" fmla="*/ 186989 h 67"/>
              <a:gd name="T72" fmla="*/ 227274 w 64"/>
              <a:gd name="T73" fmla="*/ 135047 h 67"/>
              <a:gd name="T74" fmla="*/ 443726 w 64"/>
              <a:gd name="T75" fmla="*/ 280483 h 67"/>
              <a:gd name="T76" fmla="*/ 627710 w 64"/>
              <a:gd name="T77" fmla="*/ 51941 h 67"/>
              <a:gd name="T78" fmla="*/ 649355 w 64"/>
              <a:gd name="T79" fmla="*/ 62330 h 67"/>
              <a:gd name="T80" fmla="*/ 649355 w 64"/>
              <a:gd name="T81" fmla="*/ 0 h 67"/>
              <a:gd name="T82" fmla="*/ 595242 w 64"/>
              <a:gd name="T83" fmla="*/ 31165 h 67"/>
              <a:gd name="T84" fmla="*/ 606064 w 64"/>
              <a:gd name="T85" fmla="*/ 41553 h 67"/>
              <a:gd name="T86" fmla="*/ 432903 w 64"/>
              <a:gd name="T87" fmla="*/ 238930 h 67"/>
              <a:gd name="T88" fmla="*/ 227274 w 64"/>
              <a:gd name="T89" fmla="*/ 103883 h 67"/>
              <a:gd name="T90" fmla="*/ 0 w 64"/>
              <a:gd name="T91" fmla="*/ 301260 h 67"/>
              <a:gd name="T92" fmla="*/ 21645 w 64"/>
              <a:gd name="T93" fmla="*/ 322036 h 67"/>
              <a:gd name="T94" fmla="*/ 227274 w 64"/>
              <a:gd name="T95" fmla="*/ 135047 h 67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0" t="0" r="r" b="b"/>
            <a:pathLst>
              <a:path w="64" h="67">
                <a:moveTo>
                  <a:pt x="13" y="45"/>
                </a:moveTo>
                <a:cubicBezTo>
                  <a:pt x="13" y="63"/>
                  <a:pt x="13" y="63"/>
                  <a:pt x="13" y="63"/>
                </a:cubicBezTo>
                <a:cubicBezTo>
                  <a:pt x="13" y="65"/>
                  <a:pt x="11" y="67"/>
                  <a:pt x="9" y="67"/>
                </a:cubicBezTo>
                <a:cubicBezTo>
                  <a:pt x="5" y="67"/>
                  <a:pt x="5" y="67"/>
                  <a:pt x="5" y="67"/>
                </a:cubicBezTo>
                <a:cubicBezTo>
                  <a:pt x="3" y="67"/>
                  <a:pt x="1" y="65"/>
                  <a:pt x="1" y="63"/>
                </a:cubicBezTo>
                <a:cubicBezTo>
                  <a:pt x="1" y="45"/>
                  <a:pt x="1" y="45"/>
                  <a:pt x="1" y="45"/>
                </a:cubicBezTo>
                <a:cubicBezTo>
                  <a:pt x="1" y="43"/>
                  <a:pt x="3" y="41"/>
                  <a:pt x="5" y="41"/>
                </a:cubicBezTo>
                <a:cubicBezTo>
                  <a:pt x="9" y="41"/>
                  <a:pt x="9" y="41"/>
                  <a:pt x="9" y="41"/>
                </a:cubicBezTo>
                <a:cubicBezTo>
                  <a:pt x="11" y="41"/>
                  <a:pt x="13" y="43"/>
                  <a:pt x="13" y="45"/>
                </a:cubicBezTo>
                <a:close/>
                <a:moveTo>
                  <a:pt x="26" y="26"/>
                </a:moveTo>
                <a:cubicBezTo>
                  <a:pt x="22" y="26"/>
                  <a:pt x="22" y="26"/>
                  <a:pt x="22" y="26"/>
                </a:cubicBezTo>
                <a:cubicBezTo>
                  <a:pt x="20" y="26"/>
                  <a:pt x="18" y="28"/>
                  <a:pt x="18" y="30"/>
                </a:cubicBezTo>
                <a:cubicBezTo>
                  <a:pt x="18" y="63"/>
                  <a:pt x="18" y="63"/>
                  <a:pt x="18" y="63"/>
                </a:cubicBezTo>
                <a:cubicBezTo>
                  <a:pt x="18" y="65"/>
                  <a:pt x="20" y="67"/>
                  <a:pt x="22" y="67"/>
                </a:cubicBezTo>
                <a:cubicBezTo>
                  <a:pt x="26" y="67"/>
                  <a:pt x="26" y="67"/>
                  <a:pt x="26" y="67"/>
                </a:cubicBezTo>
                <a:cubicBezTo>
                  <a:pt x="28" y="67"/>
                  <a:pt x="30" y="65"/>
                  <a:pt x="30" y="63"/>
                </a:cubicBezTo>
                <a:cubicBezTo>
                  <a:pt x="30" y="30"/>
                  <a:pt x="30" y="30"/>
                  <a:pt x="30" y="30"/>
                </a:cubicBezTo>
                <a:cubicBezTo>
                  <a:pt x="30" y="28"/>
                  <a:pt x="28" y="26"/>
                  <a:pt x="26" y="26"/>
                </a:cubicBezTo>
                <a:close/>
                <a:moveTo>
                  <a:pt x="43" y="32"/>
                </a:moveTo>
                <a:cubicBezTo>
                  <a:pt x="39" y="32"/>
                  <a:pt x="39" y="32"/>
                  <a:pt x="39" y="32"/>
                </a:cubicBezTo>
                <a:cubicBezTo>
                  <a:pt x="37" y="32"/>
                  <a:pt x="35" y="34"/>
                  <a:pt x="35" y="36"/>
                </a:cubicBezTo>
                <a:cubicBezTo>
                  <a:pt x="35" y="63"/>
                  <a:pt x="35" y="63"/>
                  <a:pt x="35" y="63"/>
                </a:cubicBezTo>
                <a:cubicBezTo>
                  <a:pt x="35" y="65"/>
                  <a:pt x="37" y="67"/>
                  <a:pt x="39" y="67"/>
                </a:cubicBezTo>
                <a:cubicBezTo>
                  <a:pt x="43" y="67"/>
                  <a:pt x="43" y="67"/>
                  <a:pt x="43" y="67"/>
                </a:cubicBezTo>
                <a:cubicBezTo>
                  <a:pt x="45" y="67"/>
                  <a:pt x="47" y="65"/>
                  <a:pt x="47" y="63"/>
                </a:cubicBezTo>
                <a:cubicBezTo>
                  <a:pt x="47" y="36"/>
                  <a:pt x="47" y="36"/>
                  <a:pt x="47" y="36"/>
                </a:cubicBezTo>
                <a:cubicBezTo>
                  <a:pt x="47" y="34"/>
                  <a:pt x="45" y="32"/>
                  <a:pt x="43" y="32"/>
                </a:cubicBezTo>
                <a:close/>
                <a:moveTo>
                  <a:pt x="60" y="18"/>
                </a:moveTo>
                <a:cubicBezTo>
                  <a:pt x="56" y="18"/>
                  <a:pt x="56" y="18"/>
                  <a:pt x="56" y="18"/>
                </a:cubicBezTo>
                <a:cubicBezTo>
                  <a:pt x="54" y="18"/>
                  <a:pt x="52" y="20"/>
                  <a:pt x="52" y="22"/>
                </a:cubicBezTo>
                <a:cubicBezTo>
                  <a:pt x="52" y="63"/>
                  <a:pt x="52" y="63"/>
                  <a:pt x="52" y="63"/>
                </a:cubicBezTo>
                <a:cubicBezTo>
                  <a:pt x="52" y="65"/>
                  <a:pt x="54" y="67"/>
                  <a:pt x="56" y="67"/>
                </a:cubicBezTo>
                <a:cubicBezTo>
                  <a:pt x="60" y="67"/>
                  <a:pt x="60" y="67"/>
                  <a:pt x="60" y="67"/>
                </a:cubicBezTo>
                <a:cubicBezTo>
                  <a:pt x="62" y="67"/>
                  <a:pt x="64" y="65"/>
                  <a:pt x="64" y="63"/>
                </a:cubicBezTo>
                <a:cubicBezTo>
                  <a:pt x="64" y="22"/>
                  <a:pt x="64" y="22"/>
                  <a:pt x="64" y="22"/>
                </a:cubicBezTo>
                <a:cubicBezTo>
                  <a:pt x="64" y="20"/>
                  <a:pt x="62" y="18"/>
                  <a:pt x="60" y="18"/>
                </a:cubicBezTo>
                <a:close/>
                <a:moveTo>
                  <a:pt x="21" y="13"/>
                </a:moveTo>
                <a:cubicBezTo>
                  <a:pt x="41" y="27"/>
                  <a:pt x="41" y="27"/>
                  <a:pt x="41" y="27"/>
                </a:cubicBezTo>
                <a:cubicBezTo>
                  <a:pt x="58" y="5"/>
                  <a:pt x="58" y="5"/>
                  <a:pt x="58" y="5"/>
                </a:cubicBezTo>
                <a:cubicBezTo>
                  <a:pt x="60" y="6"/>
                  <a:pt x="60" y="6"/>
                  <a:pt x="60" y="6"/>
                </a:cubicBezTo>
                <a:cubicBezTo>
                  <a:pt x="60" y="0"/>
                  <a:pt x="60" y="0"/>
                  <a:pt x="60" y="0"/>
                </a:cubicBezTo>
                <a:cubicBezTo>
                  <a:pt x="55" y="3"/>
                  <a:pt x="55" y="3"/>
                  <a:pt x="55" y="3"/>
                </a:cubicBezTo>
                <a:cubicBezTo>
                  <a:pt x="56" y="4"/>
                  <a:pt x="56" y="4"/>
                  <a:pt x="56" y="4"/>
                </a:cubicBezTo>
                <a:cubicBezTo>
                  <a:pt x="40" y="23"/>
                  <a:pt x="40" y="23"/>
                  <a:pt x="40" y="23"/>
                </a:cubicBezTo>
                <a:cubicBezTo>
                  <a:pt x="21" y="10"/>
                  <a:pt x="21" y="10"/>
                  <a:pt x="21" y="10"/>
                </a:cubicBezTo>
                <a:cubicBezTo>
                  <a:pt x="0" y="29"/>
                  <a:pt x="0" y="29"/>
                  <a:pt x="0" y="29"/>
                </a:cubicBezTo>
                <a:cubicBezTo>
                  <a:pt x="2" y="31"/>
                  <a:pt x="2" y="31"/>
                  <a:pt x="2" y="31"/>
                </a:cubicBezTo>
                <a:lnTo>
                  <a:pt x="21" y="1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321064" tIns="160529" rIns="321064" bIns="160529"/>
          <a:lstStyle/>
          <a:p>
            <a:endParaRPr lang="fr-FR" sz="3203">
              <a:solidFill>
                <a:schemeClr val="tx2"/>
              </a:solidFill>
            </a:endParaRPr>
          </a:p>
        </p:txBody>
      </p:sp>
      <p:sp>
        <p:nvSpPr>
          <p:cNvPr id="463" name="ZoneTexte 462">
            <a:extLst>
              <a:ext uri="{FF2B5EF4-FFF2-40B4-BE49-F238E27FC236}">
                <a16:creationId xmlns:a16="http://schemas.microsoft.com/office/drawing/2014/main" id="{4C1A14D0-4D08-4E67-BF84-6C7BB498CB47}"/>
              </a:ext>
            </a:extLst>
          </p:cNvPr>
          <p:cNvSpPr txBox="1"/>
          <p:nvPr/>
        </p:nvSpPr>
        <p:spPr>
          <a:xfrm>
            <a:off x="12217647" y="2656034"/>
            <a:ext cx="628374" cy="1889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2043247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fr-FR" sz="766" b="1" kern="0" dirty="0">
                <a:solidFill>
                  <a:schemeClr val="tx2"/>
                </a:solidFill>
                <a:latin typeface="Calibri"/>
              </a:rPr>
              <a:t>USAGE</a:t>
            </a:r>
          </a:p>
        </p:txBody>
      </p:sp>
      <p:sp>
        <p:nvSpPr>
          <p:cNvPr id="178" name="Ellipse 177">
            <a:extLst>
              <a:ext uri="{FF2B5EF4-FFF2-40B4-BE49-F238E27FC236}">
                <a16:creationId xmlns:a16="http://schemas.microsoft.com/office/drawing/2014/main" id="{28FC2D6C-A058-426B-911A-DD0119CB1374}"/>
              </a:ext>
            </a:extLst>
          </p:cNvPr>
          <p:cNvSpPr/>
          <p:nvPr/>
        </p:nvSpPr>
        <p:spPr>
          <a:xfrm>
            <a:off x="1640386" y="2235829"/>
            <a:ext cx="252002" cy="252002"/>
          </a:xfrm>
          <a:prstGeom prst="ellipse">
            <a:avLst/>
          </a:prstGeom>
          <a:solidFill>
            <a:srgbClr val="CDCD0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defTabSz="265787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016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Kit</a:t>
            </a:r>
          </a:p>
        </p:txBody>
      </p:sp>
      <p:sp>
        <p:nvSpPr>
          <p:cNvPr id="179" name="ZoneTexte 178">
            <a:extLst>
              <a:ext uri="{FF2B5EF4-FFF2-40B4-BE49-F238E27FC236}">
                <a16:creationId xmlns:a16="http://schemas.microsoft.com/office/drawing/2014/main" id="{944D9112-8347-49D0-9034-D61902E364A5}"/>
              </a:ext>
            </a:extLst>
          </p:cNvPr>
          <p:cNvSpPr txBox="1"/>
          <p:nvPr/>
        </p:nvSpPr>
        <p:spPr>
          <a:xfrm>
            <a:off x="1794851" y="2310780"/>
            <a:ext cx="794469" cy="1889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2043247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fr-FR" sz="766" b="1" kern="0" dirty="0">
                <a:solidFill>
                  <a:schemeClr val="tx2"/>
                </a:solidFill>
                <a:latin typeface="Calibri"/>
              </a:rPr>
              <a:t>INTERVIEWS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030C38AB-9D8A-4C67-81B1-FD4F56C65B08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13890830" y="8706337"/>
            <a:ext cx="522165" cy="286155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F9E714F3-8EDA-4B7D-BDAB-332ED68E28F1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85577" y="8146343"/>
            <a:ext cx="1922959" cy="779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76287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8B6676EFF43BD44A973BAF3C3F8897C" ma:contentTypeVersion="11" ma:contentTypeDescription="Crée un document." ma:contentTypeScope="" ma:versionID="16055b838173ea074c74866c85749e9f">
  <xsd:schema xmlns:xsd="http://www.w3.org/2001/XMLSchema" xmlns:xs="http://www.w3.org/2001/XMLSchema" xmlns:p="http://schemas.microsoft.com/office/2006/metadata/properties" xmlns:ns3="e2e26994-5e48-4994-8c16-0b6f61c4bc8a" xmlns:ns4="9f09b4db-7fdb-4a79-a1ce-e7e1d5ac2b17" targetNamespace="http://schemas.microsoft.com/office/2006/metadata/properties" ma:root="true" ma:fieldsID="7356ef530764415288c8753ef1e753cb" ns3:_="" ns4:_="">
    <xsd:import namespace="e2e26994-5e48-4994-8c16-0b6f61c4bc8a"/>
    <xsd:import namespace="9f09b4db-7fdb-4a79-a1ce-e7e1d5ac2b17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DateTaken" minOccurs="0"/>
                <xsd:element ref="ns4:MediaServiceLocation" minOccurs="0"/>
                <xsd:element ref="ns4:MediaServiceOCR" minOccurs="0"/>
                <xsd:element ref="ns4:MediaServiceGenerationTime" minOccurs="0"/>
                <xsd:element ref="ns4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2e26994-5e48-4994-8c16-0b6f61c4bc8a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Partagé avec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Partagé avec dé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Partage du hachage d’indicateur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f09b4db-7fdb-4a79-a1ce-e7e1d5ac2b1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MediaServiceAutoTags" ma:description="" ma:internalName="MediaServiceAutoTags" ma:readOnly="true">
      <xsd:simpleType>
        <xsd:restriction base="dms:Text"/>
      </xsd:simpleType>
    </xsd:element>
    <xsd:element name="MediaServiceDateTaken" ma:index="14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Location" ma:index="15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403B451-9DCD-4F4E-94EB-99A2EC823C4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03A824E-3FF1-471C-A97B-2B612D0A1FF3}">
  <ds:schemaRefs>
    <ds:schemaRef ds:uri="http://purl.org/dc/dcmitype/"/>
    <ds:schemaRef ds:uri="9f09b4db-7fdb-4a79-a1ce-e7e1d5ac2b17"/>
    <ds:schemaRef ds:uri="http://schemas.openxmlformats.org/package/2006/metadata/core-properties"/>
    <ds:schemaRef ds:uri="http://schemas.microsoft.com/office/2006/documentManagement/types"/>
    <ds:schemaRef ds:uri="e2e26994-5e48-4994-8c16-0b6f61c4bc8a"/>
    <ds:schemaRef ds:uri="http://purl.org/dc/terms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C4E6DD87-9ABE-40F2-AC10-AF8F6773618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2e26994-5e48-4994-8c16-0b6f61c4bc8a"/>
    <ds:schemaRef ds:uri="9f09b4db-7fdb-4a79-a1ce-e7e1d5ac2b1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222</Words>
  <Application>Microsoft Office PowerPoint</Application>
  <PresentationFormat>Personnalisé</PresentationFormat>
  <Paragraphs>151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7" baseType="lpstr">
      <vt:lpstr>Aharoni</vt:lpstr>
      <vt:lpstr>Arial</vt:lpstr>
      <vt:lpstr>Calibri</vt:lpstr>
      <vt:lpstr>Calibri Light</vt:lpstr>
      <vt:lpstr>Segoe Script</vt:lpstr>
      <vt:lpstr>Thème Office</vt:lpstr>
      <vt:lpstr>Présentation PowerPoint</vt:lpstr>
    </vt:vector>
  </TitlesOfParts>
  <Company>GLUENDO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NICOLAS CHEVALIER</dc:creator>
  <cp:lastModifiedBy>nicolas chevalier</cp:lastModifiedBy>
  <cp:revision>16</cp:revision>
  <dcterms:created xsi:type="dcterms:W3CDTF">2019-11-15T09:58:08Z</dcterms:created>
  <dcterms:modified xsi:type="dcterms:W3CDTF">2020-10-20T15:51:44Z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0x010100C8B6676EFF43BD44A973BAF3C3F8897C</vt:lpwstr>
  </property>
</Properties>
</file>