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510" r:id="rId12"/>
  </p:sldIdLst>
  <p:sldSz cx="12801600" cy="9601200" type="A3"/>
  <p:notesSz cx="14355763" cy="9926638"/>
  <p:custDataLst>
    <p:tags r:id="rId15"/>
  </p:custDataLst>
  <p:defaultTextStyle>
    <a:defPPr>
      <a:defRPr lang="fr-FR"/>
    </a:defPPr>
    <a:lvl1pPr marL="0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1pPr>
    <a:lvl2pPr marL="853410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2pPr>
    <a:lvl3pPr marL="1706819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3pPr>
    <a:lvl4pPr marL="2560229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4pPr>
    <a:lvl5pPr marL="3413638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5pPr>
    <a:lvl6pPr marL="4267048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6pPr>
    <a:lvl7pPr marL="5120457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7pPr>
    <a:lvl8pPr marL="5973867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8pPr>
    <a:lvl9pPr marL="6827276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10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981" userDrawn="1">
          <p15:clr>
            <a:srgbClr val="A4A3A4"/>
          </p15:clr>
        </p15:guide>
        <p15:guide id="2" pos="3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9AC"/>
    <a:srgbClr val="95C11F"/>
    <a:srgbClr val="9BBB59"/>
    <a:srgbClr val="F39200"/>
    <a:srgbClr val="DADADA"/>
    <a:srgbClr val="5FBFBB"/>
    <a:srgbClr val="00B0F0"/>
    <a:srgbClr val="F8F8F8"/>
    <a:srgbClr val="00A19A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57843-F1AD-4AF1-A56E-7E6E277FF97A}" v="2" dt="2020-10-21T07:52:59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7188" autoAdjust="0"/>
  </p:normalViewPr>
  <p:slideViewPr>
    <p:cSldViewPr snapToGrid="0">
      <p:cViewPr varScale="1">
        <p:scale>
          <a:sx n="78" d="100"/>
          <a:sy n="78" d="100"/>
        </p:scale>
        <p:origin x="831" y="48"/>
      </p:cViewPr>
      <p:guideLst>
        <p:guide orient="horz" pos="2981"/>
        <p:guide pos="3397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9582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1pPr>
    <a:lvl2pPr marL="853410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2pPr>
    <a:lvl3pPr marL="1706819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3pPr>
    <a:lvl4pPr marL="2560229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4pPr>
    <a:lvl5pPr marL="3413638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5pPr>
    <a:lvl6pPr marL="4267048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6pPr>
    <a:lvl7pPr marL="5120457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7pPr>
    <a:lvl8pPr marL="5973867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8pPr>
    <a:lvl9pPr marL="6827276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95825" y="744538"/>
            <a:ext cx="4964113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0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3340" y="416115"/>
            <a:ext cx="2829870" cy="2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851" y="7890736"/>
            <a:ext cx="2538848" cy="17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3615" y="288702"/>
            <a:ext cx="3137213" cy="219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363502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1524" y="1248554"/>
            <a:ext cx="4900077" cy="3812211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5256"/>
            <a:ext cx="4741199" cy="4755442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3697433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161124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3520440" y="3804111"/>
            <a:ext cx="5760720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964" lvl="1"/>
            <a:endParaRPr lang="en-US" sz="154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236" y="293291"/>
            <a:ext cx="3101151" cy="24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599" y="7899543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21/10/2020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2153" y="7554259"/>
            <a:ext cx="2829870" cy="2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4231781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988" y="7538872"/>
            <a:ext cx="2868747" cy="22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3646873" y="4231781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136" y="876749"/>
            <a:ext cx="7755466" cy="74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1524" y="1248554"/>
            <a:ext cx="4900077" cy="3812211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5256"/>
            <a:ext cx="4741199" cy="475544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363502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988" y="7538872"/>
            <a:ext cx="2868747" cy="22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410" y="1223246"/>
            <a:ext cx="11151177" cy="76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68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3" y="-1664"/>
            <a:ext cx="1064211" cy="4007717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520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32106" y="2483519"/>
            <a:ext cx="11820607" cy="6175342"/>
          </a:xfrm>
          <a:prstGeom prst="rect">
            <a:avLst/>
          </a:prstGeom>
        </p:spPr>
        <p:txBody>
          <a:bodyPr>
            <a:normAutofit/>
          </a:bodyPr>
          <a:lstStyle>
            <a:lvl1pPr marL="353385" indent="-353385">
              <a:buClr>
                <a:schemeClr val="bg2"/>
              </a:buClr>
              <a:buFontTx/>
              <a:buBlip>
                <a:blip r:embed="rId2"/>
              </a:buBlip>
              <a:defRPr sz="252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5680" indent="-373387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252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958" indent="-382278">
              <a:buClr>
                <a:schemeClr val="accent2"/>
              </a:buClr>
              <a:buFont typeface="Arial" panose="020B0604020202020204" pitchFamily="34" charset="0"/>
              <a:buChar char="•"/>
              <a:defRPr sz="224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1159202" y="134400"/>
            <a:ext cx="11176887" cy="10609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52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9399" y="8587718"/>
            <a:ext cx="1624065" cy="1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32105" y="9153310"/>
            <a:ext cx="750960" cy="342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128018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84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128018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84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410" y="1223246"/>
            <a:ext cx="11151177" cy="76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68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3" y="-1664"/>
            <a:ext cx="1064211" cy="4007717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520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32106" y="2483519"/>
            <a:ext cx="11820607" cy="6175342"/>
          </a:xfrm>
          <a:prstGeom prst="rect">
            <a:avLst/>
          </a:prstGeom>
        </p:spPr>
        <p:txBody>
          <a:bodyPr>
            <a:normAutofit/>
          </a:bodyPr>
          <a:lstStyle>
            <a:lvl1pPr marL="353385" indent="-353385">
              <a:buClr>
                <a:schemeClr val="bg2"/>
              </a:buClr>
              <a:buFontTx/>
              <a:buBlip>
                <a:blip r:embed="rId2"/>
              </a:buBlip>
              <a:defRPr sz="252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5680" indent="-373387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252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958" indent="-382278">
              <a:buClr>
                <a:schemeClr val="accent2"/>
              </a:buClr>
              <a:buFont typeface="Arial" panose="020B0604020202020204" pitchFamily="34" charset="0"/>
              <a:buChar char="•"/>
              <a:defRPr sz="224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1159202" y="134400"/>
            <a:ext cx="11176887" cy="10609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52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9399" y="8587718"/>
            <a:ext cx="1624065" cy="1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32105" y="9153310"/>
            <a:ext cx="750960" cy="342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128018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84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128018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84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21/10/2020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3842319"/>
            <a:ext cx="5531557" cy="2091122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9277382"/>
          <a:ext cx="9245602" cy="336082"/>
        </p:xfrm>
        <a:graphic>
          <a:graphicData uri="http://schemas.openxmlformats.org/drawingml/2006/table">
            <a:tbl>
              <a:tblPr/>
              <a:tblGrid>
                <a:gridCol w="34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236" y="293291"/>
            <a:ext cx="3101151" cy="24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599" y="7899543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3697433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4825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161124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4825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3437463" y="3598645"/>
            <a:ext cx="5760720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6011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847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1147" y="7525202"/>
            <a:ext cx="2538848" cy="17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5" Type="http://schemas.openxmlformats.org/officeDocument/2006/relationships/image" Target="../media/image33.emf"/><Relationship Id="rId10" Type="http://schemas.openxmlformats.org/officeDocument/2006/relationships/image" Target="../media/image28.png"/><Relationship Id="rId4" Type="http://schemas.openxmlformats.org/officeDocument/2006/relationships/image" Target="../media/image22.sv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raphique 223">
            <a:extLst>
              <a:ext uri="{FF2B5EF4-FFF2-40B4-BE49-F238E27FC236}">
                <a16:creationId xmlns:a16="http://schemas.microsoft.com/office/drawing/2014/main" id="{5007A283-1EFF-4746-8B4E-711BCF2EF3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705" t="18811" r="10473" b="3123"/>
          <a:stretch/>
        </p:blipFill>
        <p:spPr>
          <a:xfrm>
            <a:off x="-29978" y="744757"/>
            <a:ext cx="12847320" cy="8822191"/>
          </a:xfrm>
          <a:prstGeom prst="rect">
            <a:avLst/>
          </a:prstGeom>
        </p:spPr>
      </p:pic>
      <p:sp>
        <p:nvSpPr>
          <p:cNvPr id="83" name="Rectangle 2">
            <a:extLst>
              <a:ext uri="{FF2B5EF4-FFF2-40B4-BE49-F238E27FC236}">
                <a16:creationId xmlns:a16="http://schemas.microsoft.com/office/drawing/2014/main" id="{4EEC3359-CAE4-4C1E-A5C9-EB3317909A57}"/>
              </a:ext>
            </a:extLst>
          </p:cNvPr>
          <p:cNvSpPr/>
          <p:nvPr/>
        </p:nvSpPr>
        <p:spPr>
          <a:xfrm rot="10800000">
            <a:off x="4603741" y="1173729"/>
            <a:ext cx="3653944" cy="1594466"/>
          </a:xfrm>
          <a:prstGeom prst="roundRect">
            <a:avLst>
              <a:gd name="adj" fmla="val 8875"/>
            </a:avLst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A2A17DA8-FA69-4B5F-9010-BE17986F45B0}"/>
              </a:ext>
            </a:extLst>
          </p:cNvPr>
          <p:cNvGrpSpPr/>
          <p:nvPr/>
        </p:nvGrpSpPr>
        <p:grpSpPr>
          <a:xfrm>
            <a:off x="3834721" y="7448119"/>
            <a:ext cx="1524260" cy="557922"/>
            <a:chOff x="1490397" y="5682497"/>
            <a:chExt cx="886248" cy="337763"/>
          </a:xfrm>
        </p:grpSpPr>
        <p:sp>
          <p:nvSpPr>
            <p:cNvPr id="93" name="Rectangle : coins arrondis 738">
              <a:extLst>
                <a:ext uri="{FF2B5EF4-FFF2-40B4-BE49-F238E27FC236}">
                  <a16:creationId xmlns:a16="http://schemas.microsoft.com/office/drawing/2014/main" id="{369CC297-041E-4BC6-9782-7549C6923C28}"/>
                </a:ext>
              </a:extLst>
            </p:cNvPr>
            <p:cNvSpPr/>
            <p:nvPr/>
          </p:nvSpPr>
          <p:spPr bwMode="auto">
            <a:xfrm>
              <a:off x="1490397" y="5682497"/>
              <a:ext cx="840638" cy="337763"/>
            </a:xfrm>
            <a:prstGeom prst="round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6144">
                <a:defRPr/>
              </a:pPr>
              <a:endParaRPr lang="fr-FR" sz="7467" dirty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1604E3E3-ACFC-487D-B90E-B1FAD7F03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2719" y="5782525"/>
              <a:ext cx="159027" cy="141599"/>
            </a:xfrm>
            <a:custGeom>
              <a:avLst/>
              <a:gdLst>
                <a:gd name="T0" fmla="*/ 1 w 70"/>
                <a:gd name="T1" fmla="*/ 15 h 63"/>
                <a:gd name="T2" fmla="*/ 35 w 70"/>
                <a:gd name="T3" fmla="*/ 0 h 63"/>
                <a:gd name="T4" fmla="*/ 64 w 70"/>
                <a:gd name="T5" fmla="*/ 27 h 63"/>
                <a:gd name="T6" fmla="*/ 8 w 70"/>
                <a:gd name="T7" fmla="*/ 23 h 63"/>
                <a:gd name="T8" fmla="*/ 15 w 70"/>
                <a:gd name="T9" fmla="*/ 23 h 63"/>
                <a:gd name="T10" fmla="*/ 6 w 70"/>
                <a:gd name="T11" fmla="*/ 27 h 63"/>
                <a:gd name="T12" fmla="*/ 5 w 70"/>
                <a:gd name="T13" fmla="*/ 27 h 63"/>
                <a:gd name="T14" fmla="*/ 5 w 70"/>
                <a:gd name="T15" fmla="*/ 27 h 63"/>
                <a:gd name="T16" fmla="*/ 66 w 70"/>
                <a:gd name="T17" fmla="*/ 38 h 63"/>
                <a:gd name="T18" fmla="*/ 64 w 70"/>
                <a:gd name="T19" fmla="*/ 36 h 63"/>
                <a:gd name="T20" fmla="*/ 54 w 70"/>
                <a:gd name="T21" fmla="*/ 41 h 63"/>
                <a:gd name="T22" fmla="*/ 62 w 70"/>
                <a:gd name="T23" fmla="*/ 41 h 63"/>
                <a:gd name="T24" fmla="*/ 5 w 70"/>
                <a:gd name="T25" fmla="*/ 36 h 63"/>
                <a:gd name="T26" fmla="*/ 64 w 70"/>
                <a:gd name="T27" fmla="*/ 42 h 63"/>
                <a:gd name="T28" fmla="*/ 69 w 70"/>
                <a:gd name="T29" fmla="*/ 48 h 63"/>
                <a:gd name="T30" fmla="*/ 51 w 70"/>
                <a:gd name="T31" fmla="*/ 34 h 63"/>
                <a:gd name="T32" fmla="*/ 51 w 70"/>
                <a:gd name="T33" fmla="*/ 39 h 63"/>
                <a:gd name="T34" fmla="*/ 47 w 70"/>
                <a:gd name="T35" fmla="*/ 40 h 63"/>
                <a:gd name="T36" fmla="*/ 47 w 70"/>
                <a:gd name="T37" fmla="*/ 45 h 63"/>
                <a:gd name="T38" fmla="*/ 42 w 70"/>
                <a:gd name="T39" fmla="*/ 47 h 63"/>
                <a:gd name="T40" fmla="*/ 38 w 70"/>
                <a:gd name="T41" fmla="*/ 49 h 63"/>
                <a:gd name="T42" fmla="*/ 32 w 70"/>
                <a:gd name="T43" fmla="*/ 49 h 63"/>
                <a:gd name="T44" fmla="*/ 30 w 70"/>
                <a:gd name="T45" fmla="*/ 46 h 63"/>
                <a:gd name="T46" fmla="*/ 26 w 70"/>
                <a:gd name="T47" fmla="*/ 47 h 63"/>
                <a:gd name="T48" fmla="*/ 23 w 70"/>
                <a:gd name="T49" fmla="*/ 43 h 63"/>
                <a:gd name="T50" fmla="*/ 19 w 70"/>
                <a:gd name="T51" fmla="*/ 40 h 63"/>
                <a:gd name="T52" fmla="*/ 18 w 70"/>
                <a:gd name="T53" fmla="*/ 34 h 63"/>
                <a:gd name="T54" fmla="*/ 18 w 70"/>
                <a:gd name="T55" fmla="*/ 30 h 63"/>
                <a:gd name="T56" fmla="*/ 19 w 70"/>
                <a:gd name="T57" fmla="*/ 24 h 63"/>
                <a:gd name="T58" fmla="*/ 23 w 70"/>
                <a:gd name="T59" fmla="*/ 23 h 63"/>
                <a:gd name="T60" fmla="*/ 23 w 70"/>
                <a:gd name="T61" fmla="*/ 19 h 63"/>
                <a:gd name="T62" fmla="*/ 28 w 70"/>
                <a:gd name="T63" fmla="*/ 17 h 63"/>
                <a:gd name="T64" fmla="*/ 32 w 70"/>
                <a:gd name="T65" fmla="*/ 15 h 63"/>
                <a:gd name="T66" fmla="*/ 38 w 70"/>
                <a:gd name="T67" fmla="*/ 15 h 63"/>
                <a:gd name="T68" fmla="*/ 42 w 70"/>
                <a:gd name="T69" fmla="*/ 17 h 63"/>
                <a:gd name="T70" fmla="*/ 47 w 70"/>
                <a:gd name="T71" fmla="*/ 19 h 63"/>
                <a:gd name="T72" fmla="*/ 47 w 70"/>
                <a:gd name="T73" fmla="*/ 23 h 63"/>
                <a:gd name="T74" fmla="*/ 51 w 70"/>
                <a:gd name="T75" fmla="*/ 24 h 63"/>
                <a:gd name="T76" fmla="*/ 51 w 70"/>
                <a:gd name="T77" fmla="*/ 30 h 63"/>
                <a:gd name="T78" fmla="*/ 50 w 70"/>
                <a:gd name="T79" fmla="*/ 28 h 63"/>
                <a:gd name="T80" fmla="*/ 45 w 70"/>
                <a:gd name="T81" fmla="*/ 20 h 63"/>
                <a:gd name="T82" fmla="*/ 36 w 70"/>
                <a:gd name="T83" fmla="*/ 16 h 63"/>
                <a:gd name="T84" fmla="*/ 26 w 70"/>
                <a:gd name="T85" fmla="*/ 19 h 63"/>
                <a:gd name="T86" fmla="*/ 20 w 70"/>
                <a:gd name="T87" fmla="*/ 26 h 63"/>
                <a:gd name="T88" fmla="*/ 20 w 70"/>
                <a:gd name="T89" fmla="*/ 36 h 63"/>
                <a:gd name="T90" fmla="*/ 25 w 70"/>
                <a:gd name="T91" fmla="*/ 44 h 63"/>
                <a:gd name="T92" fmla="*/ 34 w 70"/>
                <a:gd name="T93" fmla="*/ 47 h 63"/>
                <a:gd name="T94" fmla="*/ 43 w 70"/>
                <a:gd name="T95" fmla="*/ 45 h 63"/>
                <a:gd name="T96" fmla="*/ 49 w 70"/>
                <a:gd name="T97" fmla="*/ 38 h 63"/>
                <a:gd name="T98" fmla="*/ 44 w 70"/>
                <a:gd name="T99" fmla="*/ 32 h 63"/>
                <a:gd name="T100" fmla="*/ 35 w 70"/>
                <a:gd name="T101" fmla="*/ 23 h 63"/>
                <a:gd name="T102" fmla="*/ 35 w 70"/>
                <a:gd name="T103" fmla="*/ 25 h 63"/>
                <a:gd name="T104" fmla="*/ 42 w 70"/>
                <a:gd name="T105" fmla="*/ 32 h 63"/>
                <a:gd name="T106" fmla="*/ 35 w 70"/>
                <a:gd name="T107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63">
                  <a:moveTo>
                    <a:pt x="4" y="2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6"/>
                    <a:pt x="1" y="15"/>
                  </a:cubicBezTo>
                  <a:cubicBezTo>
                    <a:pt x="1" y="15"/>
                    <a:pt x="2" y="15"/>
                    <a:pt x="3" y="16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9"/>
                    <a:pt x="21" y="0"/>
                    <a:pt x="35" y="0"/>
                  </a:cubicBezTo>
                  <a:cubicBezTo>
                    <a:pt x="50" y="0"/>
                    <a:pt x="63" y="11"/>
                    <a:pt x="66" y="26"/>
                  </a:cubicBezTo>
                  <a:cubicBezTo>
                    <a:pt x="66" y="26"/>
                    <a:pt x="65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7"/>
                    <a:pt x="63" y="27"/>
                    <a:pt x="63" y="26"/>
                  </a:cubicBezTo>
                  <a:cubicBezTo>
                    <a:pt x="60" y="13"/>
                    <a:pt x="48" y="3"/>
                    <a:pt x="35" y="3"/>
                  </a:cubicBezTo>
                  <a:cubicBezTo>
                    <a:pt x="22" y="3"/>
                    <a:pt x="11" y="12"/>
                    <a:pt x="8" y="23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6" y="21"/>
                  </a:cubicBezTo>
                  <a:cubicBezTo>
                    <a:pt x="16" y="22"/>
                    <a:pt x="16" y="23"/>
                    <a:pt x="15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6"/>
                  </a:cubicBezTo>
                  <a:close/>
                  <a:moveTo>
                    <a:pt x="69" y="46"/>
                  </a:moveTo>
                  <a:cubicBezTo>
                    <a:pt x="66" y="38"/>
                    <a:pt x="66" y="38"/>
                    <a:pt x="66" y="38"/>
                  </a:cubicBezTo>
                  <a:cubicBezTo>
                    <a:pt x="65" y="37"/>
                    <a:pt x="65" y="37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3" y="36"/>
                    <a:pt x="63" y="37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3" y="42"/>
                    <a:pt x="54" y="43"/>
                  </a:cubicBezTo>
                  <a:cubicBezTo>
                    <a:pt x="54" y="43"/>
                    <a:pt x="55" y="44"/>
                    <a:pt x="56" y="43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8" y="52"/>
                    <a:pt x="47" y="60"/>
                    <a:pt x="35" y="60"/>
                  </a:cubicBezTo>
                  <a:cubicBezTo>
                    <a:pt x="21" y="60"/>
                    <a:pt x="9" y="51"/>
                    <a:pt x="7" y="38"/>
                  </a:cubicBezTo>
                  <a:cubicBezTo>
                    <a:pt x="7" y="37"/>
                    <a:pt x="6" y="36"/>
                    <a:pt x="5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7" y="53"/>
                    <a:pt x="20" y="63"/>
                    <a:pt x="35" y="63"/>
                  </a:cubicBezTo>
                  <a:cubicBezTo>
                    <a:pt x="48" y="63"/>
                    <a:pt x="60" y="55"/>
                    <a:pt x="64" y="42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8" y="48"/>
                    <a:pt x="68" y="48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69" y="48"/>
                    <a:pt x="70" y="47"/>
                    <a:pt x="69" y="46"/>
                  </a:cubicBezTo>
                  <a:close/>
                  <a:moveTo>
                    <a:pt x="49" y="32"/>
                  </a:moveTo>
                  <a:cubicBezTo>
                    <a:pt x="49" y="33"/>
                    <a:pt x="50" y="34"/>
                    <a:pt x="51" y="34"/>
                  </a:cubicBezTo>
                  <a:cubicBezTo>
                    <a:pt x="51" y="34"/>
                    <a:pt x="52" y="34"/>
                    <a:pt x="52" y="34"/>
                  </a:cubicBezTo>
                  <a:cubicBezTo>
                    <a:pt x="52" y="34"/>
                    <a:pt x="52" y="35"/>
                    <a:pt x="52" y="35"/>
                  </a:cubicBezTo>
                  <a:cubicBezTo>
                    <a:pt x="52" y="37"/>
                    <a:pt x="51" y="38"/>
                    <a:pt x="51" y="39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49" y="40"/>
                    <a:pt x="49" y="40"/>
                  </a:cubicBezTo>
                  <a:cubicBezTo>
                    <a:pt x="48" y="39"/>
                    <a:pt x="47" y="40"/>
                    <a:pt x="47" y="40"/>
                  </a:cubicBezTo>
                  <a:cubicBezTo>
                    <a:pt x="46" y="41"/>
                    <a:pt x="46" y="42"/>
                    <a:pt x="47" y="43"/>
                  </a:cubicBezTo>
                  <a:cubicBezTo>
                    <a:pt x="47" y="43"/>
                    <a:pt x="47" y="44"/>
                    <a:pt x="47" y="44"/>
                  </a:cubicBezTo>
                  <a:cubicBezTo>
                    <a:pt x="47" y="44"/>
                    <a:pt x="47" y="44"/>
                    <a:pt x="47" y="45"/>
                  </a:cubicBezTo>
                  <a:cubicBezTo>
                    <a:pt x="46" y="46"/>
                    <a:pt x="44" y="47"/>
                    <a:pt x="43" y="47"/>
                  </a:cubicBezTo>
                  <a:cubicBezTo>
                    <a:pt x="43" y="48"/>
                    <a:pt x="42" y="48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6"/>
                    <a:pt x="40" y="45"/>
                    <a:pt x="39" y="46"/>
                  </a:cubicBezTo>
                  <a:cubicBezTo>
                    <a:pt x="38" y="46"/>
                    <a:pt x="38" y="47"/>
                    <a:pt x="38" y="48"/>
                  </a:cubicBezTo>
                  <a:cubicBezTo>
                    <a:pt x="38" y="48"/>
                    <a:pt x="38" y="49"/>
                    <a:pt x="38" y="49"/>
                  </a:cubicBezTo>
                  <a:cubicBezTo>
                    <a:pt x="38" y="49"/>
                    <a:pt x="37" y="49"/>
                    <a:pt x="37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34" y="49"/>
                    <a:pt x="33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8"/>
                    <a:pt x="31" y="48"/>
                  </a:cubicBezTo>
                  <a:cubicBezTo>
                    <a:pt x="32" y="47"/>
                    <a:pt x="31" y="46"/>
                    <a:pt x="30" y="46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cubicBezTo>
                    <a:pt x="27" y="48"/>
                    <a:pt x="27" y="48"/>
                    <a:pt x="26" y="47"/>
                  </a:cubicBezTo>
                  <a:cubicBezTo>
                    <a:pt x="25" y="47"/>
                    <a:pt x="24" y="46"/>
                    <a:pt x="23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3"/>
                    <a:pt x="23" y="43"/>
                  </a:cubicBezTo>
                  <a:cubicBezTo>
                    <a:pt x="23" y="42"/>
                    <a:pt x="23" y="41"/>
                    <a:pt x="23" y="40"/>
                  </a:cubicBezTo>
                  <a:cubicBezTo>
                    <a:pt x="22" y="40"/>
                    <a:pt x="21" y="39"/>
                    <a:pt x="20" y="40"/>
                  </a:cubicBezTo>
                  <a:cubicBezTo>
                    <a:pt x="20" y="40"/>
                    <a:pt x="20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8" y="38"/>
                    <a:pt x="18" y="37"/>
                    <a:pt x="17" y="35"/>
                  </a:cubicBezTo>
                  <a:cubicBezTo>
                    <a:pt x="17" y="35"/>
                    <a:pt x="1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31"/>
                    <a:pt x="19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3" y="22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19"/>
                    <a:pt x="23" y="19"/>
                  </a:cubicBezTo>
                  <a:cubicBezTo>
                    <a:pt x="24" y="18"/>
                    <a:pt x="25" y="17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7"/>
                    <a:pt x="28" y="17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31" y="18"/>
                    <a:pt x="32" y="17"/>
                    <a:pt x="31" y="16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2" y="15"/>
                    <a:pt x="32" y="14"/>
                    <a:pt x="32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7" y="14"/>
                    <a:pt x="38" y="15"/>
                    <a:pt x="38" y="15"/>
                  </a:cubicBezTo>
                  <a:cubicBezTo>
                    <a:pt x="38" y="15"/>
                    <a:pt x="38" y="15"/>
                    <a:pt x="38" y="16"/>
                  </a:cubicBezTo>
                  <a:cubicBezTo>
                    <a:pt x="38" y="17"/>
                    <a:pt x="38" y="18"/>
                    <a:pt x="39" y="18"/>
                  </a:cubicBezTo>
                  <a:cubicBezTo>
                    <a:pt x="40" y="18"/>
                    <a:pt x="41" y="18"/>
                    <a:pt x="42" y="17"/>
                  </a:cubicBezTo>
                  <a:cubicBezTo>
                    <a:pt x="42" y="17"/>
                    <a:pt x="42" y="16"/>
                    <a:pt x="42" y="16"/>
                  </a:cubicBezTo>
                  <a:cubicBezTo>
                    <a:pt x="42" y="16"/>
                    <a:pt x="43" y="16"/>
                    <a:pt x="43" y="16"/>
                  </a:cubicBezTo>
                  <a:cubicBezTo>
                    <a:pt x="44" y="17"/>
                    <a:pt x="46" y="18"/>
                    <a:pt x="47" y="19"/>
                  </a:cubicBezTo>
                  <a:cubicBezTo>
                    <a:pt x="47" y="19"/>
                    <a:pt x="47" y="20"/>
                    <a:pt x="47" y="20"/>
                  </a:cubicBezTo>
                  <a:cubicBezTo>
                    <a:pt x="47" y="20"/>
                    <a:pt x="47" y="20"/>
                    <a:pt x="47" y="21"/>
                  </a:cubicBezTo>
                  <a:cubicBezTo>
                    <a:pt x="46" y="21"/>
                    <a:pt x="46" y="22"/>
                    <a:pt x="47" y="23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49" y="24"/>
                    <a:pt x="50" y="24"/>
                    <a:pt x="50" y="24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6"/>
                    <a:pt x="52" y="27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0" y="30"/>
                    <a:pt x="49" y="31"/>
                    <a:pt x="49" y="32"/>
                  </a:cubicBezTo>
                  <a:close/>
                  <a:moveTo>
                    <a:pt x="47" y="32"/>
                  </a:moveTo>
                  <a:cubicBezTo>
                    <a:pt x="47" y="30"/>
                    <a:pt x="48" y="29"/>
                    <a:pt x="50" y="28"/>
                  </a:cubicBezTo>
                  <a:cubicBezTo>
                    <a:pt x="50" y="27"/>
                    <a:pt x="49" y="27"/>
                    <a:pt x="49" y="26"/>
                  </a:cubicBezTo>
                  <a:cubicBezTo>
                    <a:pt x="48" y="26"/>
                    <a:pt x="46" y="26"/>
                    <a:pt x="45" y="24"/>
                  </a:cubicBezTo>
                  <a:cubicBezTo>
                    <a:pt x="44" y="23"/>
                    <a:pt x="44" y="21"/>
                    <a:pt x="45" y="20"/>
                  </a:cubicBezTo>
                  <a:cubicBezTo>
                    <a:pt x="44" y="19"/>
                    <a:pt x="44" y="19"/>
                    <a:pt x="43" y="19"/>
                  </a:cubicBezTo>
                  <a:cubicBezTo>
                    <a:pt x="42" y="20"/>
                    <a:pt x="40" y="20"/>
                    <a:pt x="39" y="20"/>
                  </a:cubicBezTo>
                  <a:cubicBezTo>
                    <a:pt x="37" y="19"/>
                    <a:pt x="36" y="18"/>
                    <a:pt x="36" y="16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3" y="18"/>
                    <a:pt x="32" y="19"/>
                    <a:pt x="31" y="20"/>
                  </a:cubicBezTo>
                  <a:cubicBezTo>
                    <a:pt x="29" y="20"/>
                    <a:pt x="27" y="20"/>
                    <a:pt x="26" y="19"/>
                  </a:cubicBezTo>
                  <a:cubicBezTo>
                    <a:pt x="26" y="19"/>
                    <a:pt x="25" y="19"/>
                    <a:pt x="25" y="20"/>
                  </a:cubicBezTo>
                  <a:cubicBezTo>
                    <a:pt x="25" y="21"/>
                    <a:pt x="25" y="23"/>
                    <a:pt x="24" y="24"/>
                  </a:cubicBezTo>
                  <a:cubicBezTo>
                    <a:pt x="24" y="26"/>
                    <a:pt x="22" y="26"/>
                    <a:pt x="20" y="26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21" y="29"/>
                    <a:pt x="22" y="30"/>
                    <a:pt x="22" y="32"/>
                  </a:cubicBezTo>
                  <a:cubicBezTo>
                    <a:pt x="22" y="34"/>
                    <a:pt x="21" y="35"/>
                    <a:pt x="20" y="36"/>
                  </a:cubicBezTo>
                  <a:cubicBezTo>
                    <a:pt x="20" y="36"/>
                    <a:pt x="20" y="37"/>
                    <a:pt x="20" y="38"/>
                  </a:cubicBezTo>
                  <a:cubicBezTo>
                    <a:pt x="22" y="37"/>
                    <a:pt x="24" y="38"/>
                    <a:pt x="24" y="39"/>
                  </a:cubicBezTo>
                  <a:cubicBezTo>
                    <a:pt x="25" y="41"/>
                    <a:pt x="25" y="42"/>
                    <a:pt x="25" y="44"/>
                  </a:cubicBezTo>
                  <a:cubicBezTo>
                    <a:pt x="25" y="44"/>
                    <a:pt x="26" y="45"/>
                    <a:pt x="26" y="45"/>
                  </a:cubicBezTo>
                  <a:cubicBezTo>
                    <a:pt x="27" y="44"/>
                    <a:pt x="29" y="43"/>
                    <a:pt x="31" y="44"/>
                  </a:cubicBezTo>
                  <a:cubicBezTo>
                    <a:pt x="32" y="44"/>
                    <a:pt x="33" y="46"/>
                    <a:pt x="34" y="47"/>
                  </a:cubicBezTo>
                  <a:cubicBezTo>
                    <a:pt x="34" y="47"/>
                    <a:pt x="35" y="47"/>
                    <a:pt x="36" y="47"/>
                  </a:cubicBezTo>
                  <a:cubicBezTo>
                    <a:pt x="36" y="46"/>
                    <a:pt x="37" y="44"/>
                    <a:pt x="39" y="44"/>
                  </a:cubicBezTo>
                  <a:cubicBezTo>
                    <a:pt x="40" y="43"/>
                    <a:pt x="42" y="44"/>
                    <a:pt x="43" y="45"/>
                  </a:cubicBezTo>
                  <a:cubicBezTo>
                    <a:pt x="44" y="45"/>
                    <a:pt x="44" y="44"/>
                    <a:pt x="45" y="44"/>
                  </a:cubicBezTo>
                  <a:cubicBezTo>
                    <a:pt x="44" y="42"/>
                    <a:pt x="44" y="41"/>
                    <a:pt x="45" y="39"/>
                  </a:cubicBezTo>
                  <a:cubicBezTo>
                    <a:pt x="46" y="38"/>
                    <a:pt x="48" y="37"/>
                    <a:pt x="49" y="38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48" y="35"/>
                    <a:pt x="47" y="34"/>
                    <a:pt x="47" y="32"/>
                  </a:cubicBezTo>
                  <a:close/>
                  <a:moveTo>
                    <a:pt x="44" y="32"/>
                  </a:moveTo>
                  <a:cubicBezTo>
                    <a:pt x="44" y="37"/>
                    <a:pt x="40" y="42"/>
                    <a:pt x="35" y="42"/>
                  </a:cubicBezTo>
                  <a:cubicBezTo>
                    <a:pt x="30" y="42"/>
                    <a:pt x="25" y="37"/>
                    <a:pt x="25" y="32"/>
                  </a:cubicBezTo>
                  <a:cubicBezTo>
                    <a:pt x="25" y="27"/>
                    <a:pt x="30" y="23"/>
                    <a:pt x="35" y="23"/>
                  </a:cubicBezTo>
                  <a:cubicBezTo>
                    <a:pt x="40" y="23"/>
                    <a:pt x="44" y="27"/>
                    <a:pt x="44" y="32"/>
                  </a:cubicBezTo>
                  <a:close/>
                  <a:moveTo>
                    <a:pt x="42" y="32"/>
                  </a:moveTo>
                  <a:cubicBezTo>
                    <a:pt x="42" y="28"/>
                    <a:pt x="39" y="25"/>
                    <a:pt x="35" y="25"/>
                  </a:cubicBezTo>
                  <a:cubicBezTo>
                    <a:pt x="31" y="25"/>
                    <a:pt x="27" y="28"/>
                    <a:pt x="27" y="32"/>
                  </a:cubicBezTo>
                  <a:cubicBezTo>
                    <a:pt x="27" y="36"/>
                    <a:pt x="31" y="40"/>
                    <a:pt x="35" y="40"/>
                  </a:cubicBezTo>
                  <a:cubicBezTo>
                    <a:pt x="39" y="40"/>
                    <a:pt x="42" y="36"/>
                    <a:pt x="42" y="32"/>
                  </a:cubicBezTo>
                  <a:close/>
                  <a:moveTo>
                    <a:pt x="35" y="29"/>
                  </a:moveTo>
                  <a:cubicBezTo>
                    <a:pt x="33" y="29"/>
                    <a:pt x="31" y="30"/>
                    <a:pt x="31" y="32"/>
                  </a:cubicBezTo>
                  <a:cubicBezTo>
                    <a:pt x="31" y="34"/>
                    <a:pt x="33" y="36"/>
                    <a:pt x="35" y="36"/>
                  </a:cubicBezTo>
                  <a:cubicBezTo>
                    <a:pt x="37" y="36"/>
                    <a:pt x="38" y="34"/>
                    <a:pt x="38" y="32"/>
                  </a:cubicBezTo>
                  <a:cubicBezTo>
                    <a:pt x="38" y="30"/>
                    <a:pt x="37" y="29"/>
                    <a:pt x="35" y="29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solidFill>
                <a:schemeClr val="accent3"/>
              </a:solidFill>
            </a:ln>
          </p:spPr>
          <p:txBody>
            <a:bodyPr lIns="599319" tIns="299669" rIns="599319" bIns="299669"/>
            <a:lstStyle/>
            <a:p>
              <a:pPr defTabSz="7796144">
                <a:defRPr/>
              </a:pPr>
              <a:endParaRPr lang="en-US" sz="6272"/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B4D32482-5232-4346-B48D-E76781E2285D}"/>
                </a:ext>
              </a:extLst>
            </p:cNvPr>
            <p:cNvSpPr txBox="1"/>
            <p:nvPr/>
          </p:nvSpPr>
          <p:spPr bwMode="auto">
            <a:xfrm>
              <a:off x="1681006" y="5682497"/>
              <a:ext cx="319873" cy="1776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7796144">
                <a:defRPr/>
              </a:pPr>
              <a:r>
                <a:rPr lang="fr-FR" sz="1307" b="1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ADR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1645FB9D-3920-459E-8A07-B1D1B70E4D49}"/>
                </a:ext>
              </a:extLst>
            </p:cNvPr>
            <p:cNvSpPr txBox="1"/>
            <p:nvPr/>
          </p:nvSpPr>
          <p:spPr bwMode="auto">
            <a:xfrm>
              <a:off x="1675573" y="5846356"/>
              <a:ext cx="701072" cy="125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fr-FR" sz="933" kern="0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LOG</a:t>
              </a:r>
            </a:p>
          </p:txBody>
        </p:sp>
      </p:grp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0CC7C6F-022C-4BD0-BB59-872E7CBD1E51}"/>
              </a:ext>
            </a:extLst>
          </p:cNvPr>
          <p:cNvSpPr txBox="1"/>
          <p:nvPr/>
        </p:nvSpPr>
        <p:spPr>
          <a:xfrm>
            <a:off x="5264958" y="1851979"/>
            <a:ext cx="1373712" cy="233077"/>
          </a:xfrm>
          <a:prstGeom prst="rect">
            <a:avLst/>
          </a:prstGeom>
          <a:solidFill>
            <a:srgbClr val="F39200"/>
          </a:solidFill>
        </p:spPr>
        <p:txBody>
          <a:bodyPr wrap="square">
            <a:spAutoFit/>
          </a:bodyPr>
          <a:lstStyle/>
          <a:p>
            <a:pPr defTabSz="5993921">
              <a:lnSpc>
                <a:spcPct val="80000"/>
              </a:lnSpc>
              <a:defRPr/>
            </a:pPr>
            <a:r>
              <a:rPr lang="fr-FR" sz="1120" b="1" dirty="0">
                <a:solidFill>
                  <a:srgbClr val="27509B"/>
                </a:solidFill>
                <a:latin typeface="Michelin" panose="02000000000000000000" pitchFamily="50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C1F92ED-6FB8-4D24-BE0D-AA04E0E06B82}"/>
              </a:ext>
            </a:extLst>
          </p:cNvPr>
          <p:cNvSpPr/>
          <p:nvPr/>
        </p:nvSpPr>
        <p:spPr>
          <a:xfrm>
            <a:off x="5242226" y="2313146"/>
            <a:ext cx="1373712" cy="264688"/>
          </a:xfrm>
          <a:prstGeom prst="rect">
            <a:avLst/>
          </a:prstGeom>
          <a:solidFill>
            <a:srgbClr val="95C11F"/>
          </a:solidFill>
        </p:spPr>
        <p:txBody>
          <a:bodyPr wrap="square">
            <a:spAutoFit/>
          </a:bodyPr>
          <a:lstStyle/>
          <a:p>
            <a:r>
              <a:rPr lang="fr-FR" sz="1120" b="1" dirty="0">
                <a:solidFill>
                  <a:srgbClr val="27509B"/>
                </a:solidFill>
                <a:latin typeface="Michelin" panose="02000000000000000000" pitchFamily="50" charset="0"/>
                <a:cs typeface="Arial" panose="020B0604020202020204" pitchFamily="34" charset="0"/>
              </a:rPr>
              <a:t>ENABLERS</a:t>
            </a:r>
            <a:endParaRPr lang="fr-FR" sz="1120" dirty="0">
              <a:latin typeface="Michelin" panose="02000000000000000000" pitchFamily="50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6A96A6-1E42-4FB9-948B-AC7B6D490504}"/>
              </a:ext>
            </a:extLst>
          </p:cNvPr>
          <p:cNvSpPr/>
          <p:nvPr/>
        </p:nvSpPr>
        <p:spPr>
          <a:xfrm>
            <a:off x="10525535" y="900420"/>
            <a:ext cx="2259061" cy="174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93304">
              <a:lnSpc>
                <a:spcPct val="80000"/>
              </a:lnSpc>
            </a:pPr>
            <a:r>
              <a:rPr lang="en-US" sz="1493" i="1" dirty="0">
                <a:latin typeface="Bookman Old Style" panose="02050604050505020204" pitchFamily="18" charset="0"/>
              </a:rPr>
              <a:t>Architecture for Agile projects has to be described and defined differently. Not all decisions will be made at once, nor will all of them be done when the project begins. — Michael Nygard</a:t>
            </a:r>
            <a:endParaRPr lang="fr-FR" sz="1493" i="1" dirty="0">
              <a:latin typeface="Bookman Old Style" panose="020506040505050202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40DB0B-ADB4-47C4-8983-449A32C56BD3}"/>
              </a:ext>
            </a:extLst>
          </p:cNvPr>
          <p:cNvSpPr txBox="1"/>
          <p:nvPr/>
        </p:nvSpPr>
        <p:spPr>
          <a:xfrm>
            <a:off x="3889631" y="795587"/>
            <a:ext cx="4189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39200"/>
                </a:solidFill>
                <a:latin typeface="Gotham Rounded Bold" pitchFamily="50" charset="0"/>
              </a:rPr>
              <a:t>01 – NEW REQUIREMENT OR CHANGE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ED1B3135-522D-4BAC-8623-9E6F7FD6A379}"/>
              </a:ext>
            </a:extLst>
          </p:cNvPr>
          <p:cNvSpPr txBox="1"/>
          <p:nvPr/>
        </p:nvSpPr>
        <p:spPr>
          <a:xfrm rot="5400000">
            <a:off x="10781099" y="4519373"/>
            <a:ext cx="3668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9BBB59"/>
                </a:solidFill>
                <a:latin typeface="Gotham Rounded Bold" pitchFamily="50" charset="0"/>
              </a:rPr>
              <a:t>02 – EXPLORE SOLUTIONS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6BA316F5-4FC9-489D-996F-4AE36D0BBF68}"/>
              </a:ext>
            </a:extLst>
          </p:cNvPr>
          <p:cNvSpPr txBox="1"/>
          <p:nvPr/>
        </p:nvSpPr>
        <p:spPr>
          <a:xfrm>
            <a:off x="342423" y="9265566"/>
            <a:ext cx="6286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100">
                <a:solidFill>
                  <a:srgbClr val="95C11F"/>
                </a:solidFill>
                <a:latin typeface="Michelin Black" panose="02000000000000000000" pitchFamily="50" charset="0"/>
              </a:defRPr>
            </a:lvl1pPr>
          </a:lstStyle>
          <a:p>
            <a:r>
              <a:rPr lang="fr-FR" sz="1600" dirty="0">
                <a:latin typeface="Gotham Rounded Bold" pitchFamily="50" charset="0"/>
              </a:rPr>
              <a:t>04 – DRAFT ADR AND SUBMIT PULL REQUEST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7D3B52FC-8136-4D95-9472-B80AB9717482}"/>
              </a:ext>
            </a:extLst>
          </p:cNvPr>
          <p:cNvSpPr txBox="1"/>
          <p:nvPr/>
        </p:nvSpPr>
        <p:spPr>
          <a:xfrm rot="16200000">
            <a:off x="-3220591" y="4406169"/>
            <a:ext cx="677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95C11F"/>
                </a:solidFill>
                <a:latin typeface="Gotham Rounded Bold" pitchFamily="50" charset="0"/>
              </a:rPr>
              <a:t>05 – SHARED FEEDBACKS AND MERGED AUTHOR</a:t>
            </a:r>
          </a:p>
        </p:txBody>
      </p:sp>
      <p:sp>
        <p:nvSpPr>
          <p:cNvPr id="162" name="Freeform 7">
            <a:extLst>
              <a:ext uri="{FF2B5EF4-FFF2-40B4-BE49-F238E27FC236}">
                <a16:creationId xmlns:a16="http://schemas.microsoft.com/office/drawing/2014/main" id="{2AA96AFC-B312-4F63-B40C-F2228BE5D917}"/>
              </a:ext>
            </a:extLst>
          </p:cNvPr>
          <p:cNvSpPr>
            <a:spLocks noEditPoints="1"/>
          </p:cNvSpPr>
          <p:nvPr/>
        </p:nvSpPr>
        <p:spPr bwMode="auto">
          <a:xfrm>
            <a:off x="4820245" y="2394821"/>
            <a:ext cx="268800" cy="2688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599319" tIns="299662" rIns="599319" bIns="299662"/>
          <a:lstStyle/>
          <a:p>
            <a:pPr defTabSz="7796946">
              <a:defRPr/>
            </a:pPr>
            <a:endParaRPr lang="en-US" sz="5973"/>
          </a:p>
        </p:txBody>
      </p:sp>
      <p:sp>
        <p:nvSpPr>
          <p:cNvPr id="164" name="Freeform 7">
            <a:extLst>
              <a:ext uri="{FF2B5EF4-FFF2-40B4-BE49-F238E27FC236}">
                <a16:creationId xmlns:a16="http://schemas.microsoft.com/office/drawing/2014/main" id="{7C420F12-42A8-44A4-8BB7-CC43EBB49F5B}"/>
              </a:ext>
            </a:extLst>
          </p:cNvPr>
          <p:cNvSpPr>
            <a:spLocks noEditPoints="1"/>
          </p:cNvSpPr>
          <p:nvPr/>
        </p:nvSpPr>
        <p:spPr bwMode="auto">
          <a:xfrm>
            <a:off x="4820245" y="1844605"/>
            <a:ext cx="268800" cy="2688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599319" tIns="299662" rIns="599319" bIns="299662"/>
          <a:lstStyle/>
          <a:p>
            <a:pPr defTabSz="7796946">
              <a:defRPr/>
            </a:pPr>
            <a:endParaRPr lang="en-US" sz="5973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C4278D43-BD15-40E3-BA7F-17C7F020C7C7}"/>
              </a:ext>
            </a:extLst>
          </p:cNvPr>
          <p:cNvSpPr/>
          <p:nvPr/>
        </p:nvSpPr>
        <p:spPr>
          <a:xfrm>
            <a:off x="5600405" y="4382470"/>
            <a:ext cx="1276800" cy="1276800"/>
          </a:xfrm>
          <a:prstGeom prst="ellipse">
            <a:avLst/>
          </a:prstGeom>
          <a:solidFill>
            <a:srgbClr val="5AC9A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5847107">
              <a:defRPr/>
            </a:pPr>
            <a:endParaRPr lang="fr-FR" sz="627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F3464F5-1F83-4860-88AC-4E29A72E877F}"/>
              </a:ext>
            </a:extLst>
          </p:cNvPr>
          <p:cNvSpPr txBox="1"/>
          <p:nvPr/>
        </p:nvSpPr>
        <p:spPr>
          <a:xfrm>
            <a:off x="4607570" y="1383592"/>
            <a:ext cx="3933978" cy="253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993304">
              <a:lnSpc>
                <a:spcPct val="80000"/>
              </a:lnSpc>
              <a:defRPr/>
            </a:pPr>
            <a:r>
              <a:rPr lang="fr-FR" sz="1307" b="1" kern="0" dirty="0">
                <a:solidFill>
                  <a:srgbClr val="275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CONSOLIDATED PRODUCT BACKLOG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47EAB07-71C8-40E5-A3A2-8933E2EA12A9}"/>
              </a:ext>
            </a:extLst>
          </p:cNvPr>
          <p:cNvCxnSpPr>
            <a:cxnSpLocks/>
          </p:cNvCxnSpPr>
          <p:nvPr/>
        </p:nvCxnSpPr>
        <p:spPr>
          <a:xfrm flipH="1">
            <a:off x="6279517" y="2790731"/>
            <a:ext cx="78445" cy="4269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59971B0E-D5D7-4133-97CF-113F5AE8CC19}"/>
              </a:ext>
            </a:extLst>
          </p:cNvPr>
          <p:cNvCxnSpPr>
            <a:cxnSpLocks/>
          </p:cNvCxnSpPr>
          <p:nvPr/>
        </p:nvCxnSpPr>
        <p:spPr>
          <a:xfrm flipH="1" flipV="1">
            <a:off x="7170671" y="6828132"/>
            <a:ext cx="532560" cy="7645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1D5ED06-E670-479B-8E1A-48E50FA26089}"/>
              </a:ext>
            </a:extLst>
          </p:cNvPr>
          <p:cNvSpPr txBox="1"/>
          <p:nvPr/>
        </p:nvSpPr>
        <p:spPr>
          <a:xfrm>
            <a:off x="7158923" y="9258340"/>
            <a:ext cx="422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100">
                <a:solidFill>
                  <a:srgbClr val="95C11F"/>
                </a:solidFill>
                <a:latin typeface="Michelin Black" panose="02000000000000000000" pitchFamily="50" charset="0"/>
              </a:defRPr>
            </a:lvl1pPr>
          </a:lstStyle>
          <a:p>
            <a:r>
              <a:rPr lang="fr-FR" sz="1600" dirty="0">
                <a:latin typeface="Gotham Rounded Bold" pitchFamily="50" charset="0"/>
              </a:rPr>
              <a:t>03 – BUILD CONSENSUS</a:t>
            </a:r>
          </a:p>
        </p:txBody>
      </p: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427A0424-71A6-41B4-95CA-8AD4BFB1D213}"/>
              </a:ext>
            </a:extLst>
          </p:cNvPr>
          <p:cNvCxnSpPr>
            <a:cxnSpLocks/>
          </p:cNvCxnSpPr>
          <p:nvPr/>
        </p:nvCxnSpPr>
        <p:spPr>
          <a:xfrm flipV="1">
            <a:off x="5013366" y="6894017"/>
            <a:ext cx="379902" cy="698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CB2DB993-A616-42DB-8C02-B759C010647A}"/>
              </a:ext>
            </a:extLst>
          </p:cNvPr>
          <p:cNvCxnSpPr>
            <a:cxnSpLocks/>
          </p:cNvCxnSpPr>
          <p:nvPr/>
        </p:nvCxnSpPr>
        <p:spPr>
          <a:xfrm>
            <a:off x="2856121" y="3529062"/>
            <a:ext cx="1575385" cy="740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CF6D7B76-48EA-4721-9100-0274AFE81FC8}"/>
              </a:ext>
            </a:extLst>
          </p:cNvPr>
          <p:cNvCxnSpPr>
            <a:cxnSpLocks/>
            <a:stCxn id="245" idx="1"/>
          </p:cNvCxnSpPr>
          <p:nvPr/>
        </p:nvCxnSpPr>
        <p:spPr>
          <a:xfrm flipH="1">
            <a:off x="7695262" y="2753686"/>
            <a:ext cx="1130261" cy="12378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Image 202">
            <a:extLst>
              <a:ext uri="{FF2B5EF4-FFF2-40B4-BE49-F238E27FC236}">
                <a16:creationId xmlns:a16="http://schemas.microsoft.com/office/drawing/2014/main" id="{4BF34DB7-853D-402B-8880-14C074CDC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46" y="1809566"/>
            <a:ext cx="1275090" cy="430556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  <a:effectLst/>
        </p:spPr>
      </p:pic>
      <p:pic>
        <p:nvPicPr>
          <p:cNvPr id="204" name="Image 203">
            <a:extLst>
              <a:ext uri="{FF2B5EF4-FFF2-40B4-BE49-F238E27FC236}">
                <a16:creationId xmlns:a16="http://schemas.microsoft.com/office/drawing/2014/main" id="{387F8921-25F6-4DF2-AE5D-C354E1025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728473" y="2240597"/>
            <a:ext cx="1275090" cy="419694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  <a:effectLst/>
        </p:spPr>
      </p:pic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A56D7990-080B-43C5-8AAE-FC47FAF828BF}"/>
              </a:ext>
            </a:extLst>
          </p:cNvPr>
          <p:cNvGrpSpPr/>
          <p:nvPr/>
        </p:nvGrpSpPr>
        <p:grpSpPr>
          <a:xfrm>
            <a:off x="1130306" y="3217698"/>
            <a:ext cx="1524260" cy="557922"/>
            <a:chOff x="1490397" y="5682497"/>
            <a:chExt cx="886248" cy="337763"/>
          </a:xfrm>
        </p:grpSpPr>
        <p:sp>
          <p:nvSpPr>
            <p:cNvPr id="233" name="Rectangle : coins arrondis 738">
              <a:extLst>
                <a:ext uri="{FF2B5EF4-FFF2-40B4-BE49-F238E27FC236}">
                  <a16:creationId xmlns:a16="http://schemas.microsoft.com/office/drawing/2014/main" id="{98534602-0002-48A8-9CC2-E963B236A469}"/>
                </a:ext>
              </a:extLst>
            </p:cNvPr>
            <p:cNvSpPr/>
            <p:nvPr/>
          </p:nvSpPr>
          <p:spPr bwMode="auto">
            <a:xfrm>
              <a:off x="1490397" y="5682497"/>
              <a:ext cx="840638" cy="337763"/>
            </a:xfrm>
            <a:prstGeom prst="round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6144">
                <a:defRPr/>
              </a:pPr>
              <a:endParaRPr lang="fr-FR" sz="7467" dirty="0"/>
            </a:p>
          </p:txBody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67353F30-7A0D-4B9E-A661-D7A809BB1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2719" y="5782525"/>
              <a:ext cx="159027" cy="141599"/>
            </a:xfrm>
            <a:custGeom>
              <a:avLst/>
              <a:gdLst>
                <a:gd name="T0" fmla="*/ 1 w 70"/>
                <a:gd name="T1" fmla="*/ 15 h 63"/>
                <a:gd name="T2" fmla="*/ 35 w 70"/>
                <a:gd name="T3" fmla="*/ 0 h 63"/>
                <a:gd name="T4" fmla="*/ 64 w 70"/>
                <a:gd name="T5" fmla="*/ 27 h 63"/>
                <a:gd name="T6" fmla="*/ 8 w 70"/>
                <a:gd name="T7" fmla="*/ 23 h 63"/>
                <a:gd name="T8" fmla="*/ 15 w 70"/>
                <a:gd name="T9" fmla="*/ 23 h 63"/>
                <a:gd name="T10" fmla="*/ 6 w 70"/>
                <a:gd name="T11" fmla="*/ 27 h 63"/>
                <a:gd name="T12" fmla="*/ 5 w 70"/>
                <a:gd name="T13" fmla="*/ 27 h 63"/>
                <a:gd name="T14" fmla="*/ 5 w 70"/>
                <a:gd name="T15" fmla="*/ 27 h 63"/>
                <a:gd name="T16" fmla="*/ 66 w 70"/>
                <a:gd name="T17" fmla="*/ 38 h 63"/>
                <a:gd name="T18" fmla="*/ 64 w 70"/>
                <a:gd name="T19" fmla="*/ 36 h 63"/>
                <a:gd name="T20" fmla="*/ 54 w 70"/>
                <a:gd name="T21" fmla="*/ 41 h 63"/>
                <a:gd name="T22" fmla="*/ 62 w 70"/>
                <a:gd name="T23" fmla="*/ 41 h 63"/>
                <a:gd name="T24" fmla="*/ 5 w 70"/>
                <a:gd name="T25" fmla="*/ 36 h 63"/>
                <a:gd name="T26" fmla="*/ 64 w 70"/>
                <a:gd name="T27" fmla="*/ 42 h 63"/>
                <a:gd name="T28" fmla="*/ 69 w 70"/>
                <a:gd name="T29" fmla="*/ 48 h 63"/>
                <a:gd name="T30" fmla="*/ 51 w 70"/>
                <a:gd name="T31" fmla="*/ 34 h 63"/>
                <a:gd name="T32" fmla="*/ 51 w 70"/>
                <a:gd name="T33" fmla="*/ 39 h 63"/>
                <a:gd name="T34" fmla="*/ 47 w 70"/>
                <a:gd name="T35" fmla="*/ 40 h 63"/>
                <a:gd name="T36" fmla="*/ 47 w 70"/>
                <a:gd name="T37" fmla="*/ 45 h 63"/>
                <a:gd name="T38" fmla="*/ 42 w 70"/>
                <a:gd name="T39" fmla="*/ 47 h 63"/>
                <a:gd name="T40" fmla="*/ 38 w 70"/>
                <a:gd name="T41" fmla="*/ 49 h 63"/>
                <a:gd name="T42" fmla="*/ 32 w 70"/>
                <a:gd name="T43" fmla="*/ 49 h 63"/>
                <a:gd name="T44" fmla="*/ 30 w 70"/>
                <a:gd name="T45" fmla="*/ 46 h 63"/>
                <a:gd name="T46" fmla="*/ 26 w 70"/>
                <a:gd name="T47" fmla="*/ 47 h 63"/>
                <a:gd name="T48" fmla="*/ 23 w 70"/>
                <a:gd name="T49" fmla="*/ 43 h 63"/>
                <a:gd name="T50" fmla="*/ 19 w 70"/>
                <a:gd name="T51" fmla="*/ 40 h 63"/>
                <a:gd name="T52" fmla="*/ 18 w 70"/>
                <a:gd name="T53" fmla="*/ 34 h 63"/>
                <a:gd name="T54" fmla="*/ 18 w 70"/>
                <a:gd name="T55" fmla="*/ 30 h 63"/>
                <a:gd name="T56" fmla="*/ 19 w 70"/>
                <a:gd name="T57" fmla="*/ 24 h 63"/>
                <a:gd name="T58" fmla="*/ 23 w 70"/>
                <a:gd name="T59" fmla="*/ 23 h 63"/>
                <a:gd name="T60" fmla="*/ 23 w 70"/>
                <a:gd name="T61" fmla="*/ 19 h 63"/>
                <a:gd name="T62" fmla="*/ 28 w 70"/>
                <a:gd name="T63" fmla="*/ 17 h 63"/>
                <a:gd name="T64" fmla="*/ 32 w 70"/>
                <a:gd name="T65" fmla="*/ 15 h 63"/>
                <a:gd name="T66" fmla="*/ 38 w 70"/>
                <a:gd name="T67" fmla="*/ 15 h 63"/>
                <a:gd name="T68" fmla="*/ 42 w 70"/>
                <a:gd name="T69" fmla="*/ 17 h 63"/>
                <a:gd name="T70" fmla="*/ 47 w 70"/>
                <a:gd name="T71" fmla="*/ 19 h 63"/>
                <a:gd name="T72" fmla="*/ 47 w 70"/>
                <a:gd name="T73" fmla="*/ 23 h 63"/>
                <a:gd name="T74" fmla="*/ 51 w 70"/>
                <a:gd name="T75" fmla="*/ 24 h 63"/>
                <a:gd name="T76" fmla="*/ 51 w 70"/>
                <a:gd name="T77" fmla="*/ 30 h 63"/>
                <a:gd name="T78" fmla="*/ 50 w 70"/>
                <a:gd name="T79" fmla="*/ 28 h 63"/>
                <a:gd name="T80" fmla="*/ 45 w 70"/>
                <a:gd name="T81" fmla="*/ 20 h 63"/>
                <a:gd name="T82" fmla="*/ 36 w 70"/>
                <a:gd name="T83" fmla="*/ 16 h 63"/>
                <a:gd name="T84" fmla="*/ 26 w 70"/>
                <a:gd name="T85" fmla="*/ 19 h 63"/>
                <a:gd name="T86" fmla="*/ 20 w 70"/>
                <a:gd name="T87" fmla="*/ 26 h 63"/>
                <a:gd name="T88" fmla="*/ 20 w 70"/>
                <a:gd name="T89" fmla="*/ 36 h 63"/>
                <a:gd name="T90" fmla="*/ 25 w 70"/>
                <a:gd name="T91" fmla="*/ 44 h 63"/>
                <a:gd name="T92" fmla="*/ 34 w 70"/>
                <a:gd name="T93" fmla="*/ 47 h 63"/>
                <a:gd name="T94" fmla="*/ 43 w 70"/>
                <a:gd name="T95" fmla="*/ 45 h 63"/>
                <a:gd name="T96" fmla="*/ 49 w 70"/>
                <a:gd name="T97" fmla="*/ 38 h 63"/>
                <a:gd name="T98" fmla="*/ 44 w 70"/>
                <a:gd name="T99" fmla="*/ 32 h 63"/>
                <a:gd name="T100" fmla="*/ 35 w 70"/>
                <a:gd name="T101" fmla="*/ 23 h 63"/>
                <a:gd name="T102" fmla="*/ 35 w 70"/>
                <a:gd name="T103" fmla="*/ 25 h 63"/>
                <a:gd name="T104" fmla="*/ 42 w 70"/>
                <a:gd name="T105" fmla="*/ 32 h 63"/>
                <a:gd name="T106" fmla="*/ 35 w 70"/>
                <a:gd name="T107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63">
                  <a:moveTo>
                    <a:pt x="4" y="2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6"/>
                    <a:pt x="1" y="15"/>
                  </a:cubicBezTo>
                  <a:cubicBezTo>
                    <a:pt x="1" y="15"/>
                    <a:pt x="2" y="15"/>
                    <a:pt x="3" y="16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9"/>
                    <a:pt x="21" y="0"/>
                    <a:pt x="35" y="0"/>
                  </a:cubicBezTo>
                  <a:cubicBezTo>
                    <a:pt x="50" y="0"/>
                    <a:pt x="63" y="11"/>
                    <a:pt x="66" y="26"/>
                  </a:cubicBezTo>
                  <a:cubicBezTo>
                    <a:pt x="66" y="26"/>
                    <a:pt x="65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7"/>
                    <a:pt x="63" y="27"/>
                    <a:pt x="63" y="26"/>
                  </a:cubicBezTo>
                  <a:cubicBezTo>
                    <a:pt x="60" y="13"/>
                    <a:pt x="48" y="3"/>
                    <a:pt x="35" y="3"/>
                  </a:cubicBezTo>
                  <a:cubicBezTo>
                    <a:pt x="22" y="3"/>
                    <a:pt x="11" y="12"/>
                    <a:pt x="8" y="23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6" y="21"/>
                  </a:cubicBezTo>
                  <a:cubicBezTo>
                    <a:pt x="16" y="22"/>
                    <a:pt x="16" y="23"/>
                    <a:pt x="15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6"/>
                  </a:cubicBezTo>
                  <a:close/>
                  <a:moveTo>
                    <a:pt x="69" y="46"/>
                  </a:moveTo>
                  <a:cubicBezTo>
                    <a:pt x="66" y="38"/>
                    <a:pt x="66" y="38"/>
                    <a:pt x="66" y="38"/>
                  </a:cubicBezTo>
                  <a:cubicBezTo>
                    <a:pt x="65" y="37"/>
                    <a:pt x="65" y="37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3" y="36"/>
                    <a:pt x="63" y="37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3" y="42"/>
                    <a:pt x="54" y="43"/>
                  </a:cubicBezTo>
                  <a:cubicBezTo>
                    <a:pt x="54" y="43"/>
                    <a:pt x="55" y="44"/>
                    <a:pt x="56" y="43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8" y="52"/>
                    <a:pt x="47" y="60"/>
                    <a:pt x="35" y="60"/>
                  </a:cubicBezTo>
                  <a:cubicBezTo>
                    <a:pt x="21" y="60"/>
                    <a:pt x="9" y="51"/>
                    <a:pt x="7" y="38"/>
                  </a:cubicBezTo>
                  <a:cubicBezTo>
                    <a:pt x="7" y="37"/>
                    <a:pt x="6" y="36"/>
                    <a:pt x="5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7" y="53"/>
                    <a:pt x="20" y="63"/>
                    <a:pt x="35" y="63"/>
                  </a:cubicBezTo>
                  <a:cubicBezTo>
                    <a:pt x="48" y="63"/>
                    <a:pt x="60" y="55"/>
                    <a:pt x="64" y="42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8" y="48"/>
                    <a:pt x="68" y="48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69" y="48"/>
                    <a:pt x="70" y="47"/>
                    <a:pt x="69" y="46"/>
                  </a:cubicBezTo>
                  <a:close/>
                  <a:moveTo>
                    <a:pt x="49" y="32"/>
                  </a:moveTo>
                  <a:cubicBezTo>
                    <a:pt x="49" y="33"/>
                    <a:pt x="50" y="34"/>
                    <a:pt x="51" y="34"/>
                  </a:cubicBezTo>
                  <a:cubicBezTo>
                    <a:pt x="51" y="34"/>
                    <a:pt x="52" y="34"/>
                    <a:pt x="52" y="34"/>
                  </a:cubicBezTo>
                  <a:cubicBezTo>
                    <a:pt x="52" y="34"/>
                    <a:pt x="52" y="35"/>
                    <a:pt x="52" y="35"/>
                  </a:cubicBezTo>
                  <a:cubicBezTo>
                    <a:pt x="52" y="37"/>
                    <a:pt x="51" y="38"/>
                    <a:pt x="51" y="39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49" y="40"/>
                    <a:pt x="49" y="40"/>
                  </a:cubicBezTo>
                  <a:cubicBezTo>
                    <a:pt x="48" y="39"/>
                    <a:pt x="47" y="40"/>
                    <a:pt x="47" y="40"/>
                  </a:cubicBezTo>
                  <a:cubicBezTo>
                    <a:pt x="46" y="41"/>
                    <a:pt x="46" y="42"/>
                    <a:pt x="47" y="43"/>
                  </a:cubicBezTo>
                  <a:cubicBezTo>
                    <a:pt x="47" y="43"/>
                    <a:pt x="47" y="44"/>
                    <a:pt x="47" y="44"/>
                  </a:cubicBezTo>
                  <a:cubicBezTo>
                    <a:pt x="47" y="44"/>
                    <a:pt x="47" y="44"/>
                    <a:pt x="47" y="45"/>
                  </a:cubicBezTo>
                  <a:cubicBezTo>
                    <a:pt x="46" y="46"/>
                    <a:pt x="44" y="47"/>
                    <a:pt x="43" y="47"/>
                  </a:cubicBezTo>
                  <a:cubicBezTo>
                    <a:pt x="43" y="48"/>
                    <a:pt x="42" y="48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6"/>
                    <a:pt x="40" y="45"/>
                    <a:pt x="39" y="46"/>
                  </a:cubicBezTo>
                  <a:cubicBezTo>
                    <a:pt x="38" y="46"/>
                    <a:pt x="38" y="47"/>
                    <a:pt x="38" y="48"/>
                  </a:cubicBezTo>
                  <a:cubicBezTo>
                    <a:pt x="38" y="48"/>
                    <a:pt x="38" y="49"/>
                    <a:pt x="38" y="49"/>
                  </a:cubicBezTo>
                  <a:cubicBezTo>
                    <a:pt x="38" y="49"/>
                    <a:pt x="37" y="49"/>
                    <a:pt x="37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34" y="49"/>
                    <a:pt x="33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8"/>
                    <a:pt x="31" y="48"/>
                  </a:cubicBezTo>
                  <a:cubicBezTo>
                    <a:pt x="32" y="47"/>
                    <a:pt x="31" y="46"/>
                    <a:pt x="30" y="46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cubicBezTo>
                    <a:pt x="27" y="48"/>
                    <a:pt x="27" y="48"/>
                    <a:pt x="26" y="47"/>
                  </a:cubicBezTo>
                  <a:cubicBezTo>
                    <a:pt x="25" y="47"/>
                    <a:pt x="24" y="46"/>
                    <a:pt x="23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3"/>
                    <a:pt x="23" y="43"/>
                  </a:cubicBezTo>
                  <a:cubicBezTo>
                    <a:pt x="23" y="42"/>
                    <a:pt x="23" y="41"/>
                    <a:pt x="23" y="40"/>
                  </a:cubicBezTo>
                  <a:cubicBezTo>
                    <a:pt x="22" y="40"/>
                    <a:pt x="21" y="39"/>
                    <a:pt x="20" y="40"/>
                  </a:cubicBezTo>
                  <a:cubicBezTo>
                    <a:pt x="20" y="40"/>
                    <a:pt x="20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8" y="38"/>
                    <a:pt x="18" y="37"/>
                    <a:pt x="17" y="35"/>
                  </a:cubicBezTo>
                  <a:cubicBezTo>
                    <a:pt x="17" y="35"/>
                    <a:pt x="1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31"/>
                    <a:pt x="19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3" y="22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19"/>
                    <a:pt x="23" y="19"/>
                  </a:cubicBezTo>
                  <a:cubicBezTo>
                    <a:pt x="24" y="18"/>
                    <a:pt x="25" y="17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7"/>
                    <a:pt x="28" y="17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31" y="18"/>
                    <a:pt x="32" y="17"/>
                    <a:pt x="31" y="16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2" y="15"/>
                    <a:pt x="32" y="14"/>
                    <a:pt x="32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7" y="14"/>
                    <a:pt x="38" y="15"/>
                    <a:pt x="38" y="15"/>
                  </a:cubicBezTo>
                  <a:cubicBezTo>
                    <a:pt x="38" y="15"/>
                    <a:pt x="38" y="15"/>
                    <a:pt x="38" y="16"/>
                  </a:cubicBezTo>
                  <a:cubicBezTo>
                    <a:pt x="38" y="17"/>
                    <a:pt x="38" y="18"/>
                    <a:pt x="39" y="18"/>
                  </a:cubicBezTo>
                  <a:cubicBezTo>
                    <a:pt x="40" y="18"/>
                    <a:pt x="41" y="18"/>
                    <a:pt x="42" y="17"/>
                  </a:cubicBezTo>
                  <a:cubicBezTo>
                    <a:pt x="42" y="17"/>
                    <a:pt x="42" y="16"/>
                    <a:pt x="42" y="16"/>
                  </a:cubicBezTo>
                  <a:cubicBezTo>
                    <a:pt x="42" y="16"/>
                    <a:pt x="43" y="16"/>
                    <a:pt x="43" y="16"/>
                  </a:cubicBezTo>
                  <a:cubicBezTo>
                    <a:pt x="44" y="17"/>
                    <a:pt x="46" y="18"/>
                    <a:pt x="47" y="19"/>
                  </a:cubicBezTo>
                  <a:cubicBezTo>
                    <a:pt x="47" y="19"/>
                    <a:pt x="47" y="20"/>
                    <a:pt x="47" y="20"/>
                  </a:cubicBezTo>
                  <a:cubicBezTo>
                    <a:pt x="47" y="20"/>
                    <a:pt x="47" y="20"/>
                    <a:pt x="47" y="21"/>
                  </a:cubicBezTo>
                  <a:cubicBezTo>
                    <a:pt x="46" y="21"/>
                    <a:pt x="46" y="22"/>
                    <a:pt x="47" y="23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49" y="24"/>
                    <a:pt x="50" y="24"/>
                    <a:pt x="50" y="24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6"/>
                    <a:pt x="52" y="27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0" y="30"/>
                    <a:pt x="49" y="31"/>
                    <a:pt x="49" y="32"/>
                  </a:cubicBezTo>
                  <a:close/>
                  <a:moveTo>
                    <a:pt x="47" y="32"/>
                  </a:moveTo>
                  <a:cubicBezTo>
                    <a:pt x="47" y="30"/>
                    <a:pt x="48" y="29"/>
                    <a:pt x="50" y="28"/>
                  </a:cubicBezTo>
                  <a:cubicBezTo>
                    <a:pt x="50" y="27"/>
                    <a:pt x="49" y="27"/>
                    <a:pt x="49" y="26"/>
                  </a:cubicBezTo>
                  <a:cubicBezTo>
                    <a:pt x="48" y="26"/>
                    <a:pt x="46" y="26"/>
                    <a:pt x="45" y="24"/>
                  </a:cubicBezTo>
                  <a:cubicBezTo>
                    <a:pt x="44" y="23"/>
                    <a:pt x="44" y="21"/>
                    <a:pt x="45" y="20"/>
                  </a:cubicBezTo>
                  <a:cubicBezTo>
                    <a:pt x="44" y="19"/>
                    <a:pt x="44" y="19"/>
                    <a:pt x="43" y="19"/>
                  </a:cubicBezTo>
                  <a:cubicBezTo>
                    <a:pt x="42" y="20"/>
                    <a:pt x="40" y="20"/>
                    <a:pt x="39" y="20"/>
                  </a:cubicBezTo>
                  <a:cubicBezTo>
                    <a:pt x="37" y="19"/>
                    <a:pt x="36" y="18"/>
                    <a:pt x="36" y="16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3" y="18"/>
                    <a:pt x="32" y="19"/>
                    <a:pt x="31" y="20"/>
                  </a:cubicBezTo>
                  <a:cubicBezTo>
                    <a:pt x="29" y="20"/>
                    <a:pt x="27" y="20"/>
                    <a:pt x="26" y="19"/>
                  </a:cubicBezTo>
                  <a:cubicBezTo>
                    <a:pt x="26" y="19"/>
                    <a:pt x="25" y="19"/>
                    <a:pt x="25" y="20"/>
                  </a:cubicBezTo>
                  <a:cubicBezTo>
                    <a:pt x="25" y="21"/>
                    <a:pt x="25" y="23"/>
                    <a:pt x="24" y="24"/>
                  </a:cubicBezTo>
                  <a:cubicBezTo>
                    <a:pt x="24" y="26"/>
                    <a:pt x="22" y="26"/>
                    <a:pt x="20" y="26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21" y="29"/>
                    <a:pt x="22" y="30"/>
                    <a:pt x="22" y="32"/>
                  </a:cubicBezTo>
                  <a:cubicBezTo>
                    <a:pt x="22" y="34"/>
                    <a:pt x="21" y="35"/>
                    <a:pt x="20" y="36"/>
                  </a:cubicBezTo>
                  <a:cubicBezTo>
                    <a:pt x="20" y="36"/>
                    <a:pt x="20" y="37"/>
                    <a:pt x="20" y="38"/>
                  </a:cubicBezTo>
                  <a:cubicBezTo>
                    <a:pt x="22" y="37"/>
                    <a:pt x="24" y="38"/>
                    <a:pt x="24" y="39"/>
                  </a:cubicBezTo>
                  <a:cubicBezTo>
                    <a:pt x="25" y="41"/>
                    <a:pt x="25" y="42"/>
                    <a:pt x="25" y="44"/>
                  </a:cubicBezTo>
                  <a:cubicBezTo>
                    <a:pt x="25" y="44"/>
                    <a:pt x="26" y="45"/>
                    <a:pt x="26" y="45"/>
                  </a:cubicBezTo>
                  <a:cubicBezTo>
                    <a:pt x="27" y="44"/>
                    <a:pt x="29" y="43"/>
                    <a:pt x="31" y="44"/>
                  </a:cubicBezTo>
                  <a:cubicBezTo>
                    <a:pt x="32" y="44"/>
                    <a:pt x="33" y="46"/>
                    <a:pt x="34" y="47"/>
                  </a:cubicBezTo>
                  <a:cubicBezTo>
                    <a:pt x="34" y="47"/>
                    <a:pt x="35" y="47"/>
                    <a:pt x="36" y="47"/>
                  </a:cubicBezTo>
                  <a:cubicBezTo>
                    <a:pt x="36" y="46"/>
                    <a:pt x="37" y="44"/>
                    <a:pt x="39" y="44"/>
                  </a:cubicBezTo>
                  <a:cubicBezTo>
                    <a:pt x="40" y="43"/>
                    <a:pt x="42" y="44"/>
                    <a:pt x="43" y="45"/>
                  </a:cubicBezTo>
                  <a:cubicBezTo>
                    <a:pt x="44" y="45"/>
                    <a:pt x="44" y="44"/>
                    <a:pt x="45" y="44"/>
                  </a:cubicBezTo>
                  <a:cubicBezTo>
                    <a:pt x="44" y="42"/>
                    <a:pt x="44" y="41"/>
                    <a:pt x="45" y="39"/>
                  </a:cubicBezTo>
                  <a:cubicBezTo>
                    <a:pt x="46" y="38"/>
                    <a:pt x="48" y="37"/>
                    <a:pt x="49" y="38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48" y="35"/>
                    <a:pt x="47" y="34"/>
                    <a:pt x="47" y="32"/>
                  </a:cubicBezTo>
                  <a:close/>
                  <a:moveTo>
                    <a:pt x="44" y="32"/>
                  </a:moveTo>
                  <a:cubicBezTo>
                    <a:pt x="44" y="37"/>
                    <a:pt x="40" y="42"/>
                    <a:pt x="35" y="42"/>
                  </a:cubicBezTo>
                  <a:cubicBezTo>
                    <a:pt x="30" y="42"/>
                    <a:pt x="25" y="37"/>
                    <a:pt x="25" y="32"/>
                  </a:cubicBezTo>
                  <a:cubicBezTo>
                    <a:pt x="25" y="27"/>
                    <a:pt x="30" y="23"/>
                    <a:pt x="35" y="23"/>
                  </a:cubicBezTo>
                  <a:cubicBezTo>
                    <a:pt x="40" y="23"/>
                    <a:pt x="44" y="27"/>
                    <a:pt x="44" y="32"/>
                  </a:cubicBezTo>
                  <a:close/>
                  <a:moveTo>
                    <a:pt x="42" y="32"/>
                  </a:moveTo>
                  <a:cubicBezTo>
                    <a:pt x="42" y="28"/>
                    <a:pt x="39" y="25"/>
                    <a:pt x="35" y="25"/>
                  </a:cubicBezTo>
                  <a:cubicBezTo>
                    <a:pt x="31" y="25"/>
                    <a:pt x="27" y="28"/>
                    <a:pt x="27" y="32"/>
                  </a:cubicBezTo>
                  <a:cubicBezTo>
                    <a:pt x="27" y="36"/>
                    <a:pt x="31" y="40"/>
                    <a:pt x="35" y="40"/>
                  </a:cubicBezTo>
                  <a:cubicBezTo>
                    <a:pt x="39" y="40"/>
                    <a:pt x="42" y="36"/>
                    <a:pt x="42" y="32"/>
                  </a:cubicBezTo>
                  <a:close/>
                  <a:moveTo>
                    <a:pt x="35" y="29"/>
                  </a:moveTo>
                  <a:cubicBezTo>
                    <a:pt x="33" y="29"/>
                    <a:pt x="31" y="30"/>
                    <a:pt x="31" y="32"/>
                  </a:cubicBezTo>
                  <a:cubicBezTo>
                    <a:pt x="31" y="34"/>
                    <a:pt x="33" y="36"/>
                    <a:pt x="35" y="36"/>
                  </a:cubicBezTo>
                  <a:cubicBezTo>
                    <a:pt x="37" y="36"/>
                    <a:pt x="38" y="34"/>
                    <a:pt x="38" y="32"/>
                  </a:cubicBezTo>
                  <a:cubicBezTo>
                    <a:pt x="38" y="30"/>
                    <a:pt x="37" y="29"/>
                    <a:pt x="35" y="29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solidFill>
                <a:schemeClr val="accent3"/>
              </a:solidFill>
            </a:ln>
          </p:spPr>
          <p:txBody>
            <a:bodyPr lIns="599319" tIns="299669" rIns="599319" bIns="299669"/>
            <a:lstStyle/>
            <a:p>
              <a:pPr defTabSz="7796144">
                <a:defRPr/>
              </a:pPr>
              <a:endParaRPr lang="en-US" sz="6272"/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647A854A-2B28-42C9-9912-B17EAC25A1D9}"/>
                </a:ext>
              </a:extLst>
            </p:cNvPr>
            <p:cNvSpPr txBox="1"/>
            <p:nvPr/>
          </p:nvSpPr>
          <p:spPr bwMode="auto">
            <a:xfrm>
              <a:off x="1681006" y="5682497"/>
              <a:ext cx="319873" cy="1776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7796144">
                <a:defRPr/>
              </a:pPr>
              <a:r>
                <a:rPr lang="fr-FR" sz="1307" b="1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ADR</a:t>
              </a:r>
            </a:p>
          </p:txBody>
        </p:sp>
        <p:sp>
          <p:nvSpPr>
            <p:cNvPr id="236" name="ZoneTexte 235">
              <a:extLst>
                <a:ext uri="{FF2B5EF4-FFF2-40B4-BE49-F238E27FC236}">
                  <a16:creationId xmlns:a16="http://schemas.microsoft.com/office/drawing/2014/main" id="{1D254801-F408-4F33-8D11-5CA485DB0906}"/>
                </a:ext>
              </a:extLst>
            </p:cNvPr>
            <p:cNvSpPr txBox="1"/>
            <p:nvPr/>
          </p:nvSpPr>
          <p:spPr bwMode="auto">
            <a:xfrm>
              <a:off x="1675573" y="5846356"/>
              <a:ext cx="701072" cy="125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fr-FR" sz="933" kern="0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LOG</a:t>
              </a:r>
            </a:p>
          </p:txBody>
        </p: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F1333F2-0906-4A4C-830B-96FCB30FFFA4}"/>
              </a:ext>
            </a:extLst>
          </p:cNvPr>
          <p:cNvSpPr/>
          <p:nvPr/>
        </p:nvSpPr>
        <p:spPr>
          <a:xfrm>
            <a:off x="937210" y="2181333"/>
            <a:ext cx="3628839" cy="609398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txBody>
          <a:bodyPr wrap="square">
            <a:spAutoFit/>
          </a:bodyPr>
          <a:lstStyle/>
          <a:p>
            <a:r>
              <a:rPr lang="en-US" sz="168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Foster a documentation habit</a:t>
            </a:r>
          </a:p>
          <a:p>
            <a:r>
              <a:rPr lang="en-US" sz="16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decision, then document it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C56BFA1-C9EB-4D65-B20A-23FAC2159A36}"/>
              </a:ext>
            </a:extLst>
          </p:cNvPr>
          <p:cNvSpPr/>
          <p:nvPr/>
        </p:nvSpPr>
        <p:spPr>
          <a:xfrm>
            <a:off x="1130307" y="8162962"/>
            <a:ext cx="4737184" cy="867930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txBody>
          <a:bodyPr wrap="square">
            <a:spAutoFit/>
          </a:bodyPr>
          <a:lstStyle/>
          <a:p>
            <a:r>
              <a:rPr lang="en-US" sz="168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 ADR </a:t>
            </a:r>
            <a:r>
              <a:rPr lang="en-US" sz="16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to team members</a:t>
            </a:r>
          </a:p>
          <a:p>
            <a:r>
              <a:rPr lang="en-US" sz="16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responsibility, little risk</a:t>
            </a:r>
          </a:p>
          <a:p>
            <a:r>
              <a:rPr lang="en-US" sz="16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review</a:t>
            </a:r>
          </a:p>
        </p:txBody>
      </p:sp>
      <p:grpSp>
        <p:nvGrpSpPr>
          <p:cNvPr id="244" name="Groupe 243">
            <a:extLst>
              <a:ext uri="{FF2B5EF4-FFF2-40B4-BE49-F238E27FC236}">
                <a16:creationId xmlns:a16="http://schemas.microsoft.com/office/drawing/2014/main" id="{88238629-5ABC-4069-83B3-EE62A26711B6}"/>
              </a:ext>
            </a:extLst>
          </p:cNvPr>
          <p:cNvGrpSpPr/>
          <p:nvPr/>
        </p:nvGrpSpPr>
        <p:grpSpPr>
          <a:xfrm>
            <a:off x="8825522" y="2474717"/>
            <a:ext cx="1524260" cy="557922"/>
            <a:chOff x="1490397" y="5682497"/>
            <a:chExt cx="886248" cy="337763"/>
          </a:xfrm>
        </p:grpSpPr>
        <p:sp>
          <p:nvSpPr>
            <p:cNvPr id="245" name="Rectangle : coins arrondis 738">
              <a:extLst>
                <a:ext uri="{FF2B5EF4-FFF2-40B4-BE49-F238E27FC236}">
                  <a16:creationId xmlns:a16="http://schemas.microsoft.com/office/drawing/2014/main" id="{F9338702-DE81-4FDE-8C8C-0581C2BDF146}"/>
                </a:ext>
              </a:extLst>
            </p:cNvPr>
            <p:cNvSpPr/>
            <p:nvPr/>
          </p:nvSpPr>
          <p:spPr bwMode="auto">
            <a:xfrm>
              <a:off x="1490397" y="5682497"/>
              <a:ext cx="840638" cy="337763"/>
            </a:xfrm>
            <a:prstGeom prst="round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6144">
                <a:defRPr/>
              </a:pPr>
              <a:endParaRPr lang="fr-FR" sz="7467" dirty="0"/>
            </a:p>
          </p:txBody>
        </p:sp>
        <p:sp>
          <p:nvSpPr>
            <p:cNvPr id="246" name="Freeform 24">
              <a:extLst>
                <a:ext uri="{FF2B5EF4-FFF2-40B4-BE49-F238E27FC236}">
                  <a16:creationId xmlns:a16="http://schemas.microsoft.com/office/drawing/2014/main" id="{3B75786D-B947-4391-8566-A8704E3A32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2719" y="5782525"/>
              <a:ext cx="159027" cy="141599"/>
            </a:xfrm>
            <a:custGeom>
              <a:avLst/>
              <a:gdLst>
                <a:gd name="T0" fmla="*/ 1 w 70"/>
                <a:gd name="T1" fmla="*/ 15 h 63"/>
                <a:gd name="T2" fmla="*/ 35 w 70"/>
                <a:gd name="T3" fmla="*/ 0 h 63"/>
                <a:gd name="T4" fmla="*/ 64 w 70"/>
                <a:gd name="T5" fmla="*/ 27 h 63"/>
                <a:gd name="T6" fmla="*/ 8 w 70"/>
                <a:gd name="T7" fmla="*/ 23 h 63"/>
                <a:gd name="T8" fmla="*/ 15 w 70"/>
                <a:gd name="T9" fmla="*/ 23 h 63"/>
                <a:gd name="T10" fmla="*/ 6 w 70"/>
                <a:gd name="T11" fmla="*/ 27 h 63"/>
                <a:gd name="T12" fmla="*/ 5 w 70"/>
                <a:gd name="T13" fmla="*/ 27 h 63"/>
                <a:gd name="T14" fmla="*/ 5 w 70"/>
                <a:gd name="T15" fmla="*/ 27 h 63"/>
                <a:gd name="T16" fmla="*/ 66 w 70"/>
                <a:gd name="T17" fmla="*/ 38 h 63"/>
                <a:gd name="T18" fmla="*/ 64 w 70"/>
                <a:gd name="T19" fmla="*/ 36 h 63"/>
                <a:gd name="T20" fmla="*/ 54 w 70"/>
                <a:gd name="T21" fmla="*/ 41 h 63"/>
                <a:gd name="T22" fmla="*/ 62 w 70"/>
                <a:gd name="T23" fmla="*/ 41 h 63"/>
                <a:gd name="T24" fmla="*/ 5 w 70"/>
                <a:gd name="T25" fmla="*/ 36 h 63"/>
                <a:gd name="T26" fmla="*/ 64 w 70"/>
                <a:gd name="T27" fmla="*/ 42 h 63"/>
                <a:gd name="T28" fmla="*/ 69 w 70"/>
                <a:gd name="T29" fmla="*/ 48 h 63"/>
                <a:gd name="T30" fmla="*/ 51 w 70"/>
                <a:gd name="T31" fmla="*/ 34 h 63"/>
                <a:gd name="T32" fmla="*/ 51 w 70"/>
                <a:gd name="T33" fmla="*/ 39 h 63"/>
                <a:gd name="T34" fmla="*/ 47 w 70"/>
                <a:gd name="T35" fmla="*/ 40 h 63"/>
                <a:gd name="T36" fmla="*/ 47 w 70"/>
                <a:gd name="T37" fmla="*/ 45 h 63"/>
                <a:gd name="T38" fmla="*/ 42 w 70"/>
                <a:gd name="T39" fmla="*/ 47 h 63"/>
                <a:gd name="T40" fmla="*/ 38 w 70"/>
                <a:gd name="T41" fmla="*/ 49 h 63"/>
                <a:gd name="T42" fmla="*/ 32 w 70"/>
                <a:gd name="T43" fmla="*/ 49 h 63"/>
                <a:gd name="T44" fmla="*/ 30 w 70"/>
                <a:gd name="T45" fmla="*/ 46 h 63"/>
                <a:gd name="T46" fmla="*/ 26 w 70"/>
                <a:gd name="T47" fmla="*/ 47 h 63"/>
                <a:gd name="T48" fmla="*/ 23 w 70"/>
                <a:gd name="T49" fmla="*/ 43 h 63"/>
                <a:gd name="T50" fmla="*/ 19 w 70"/>
                <a:gd name="T51" fmla="*/ 40 h 63"/>
                <a:gd name="T52" fmla="*/ 18 w 70"/>
                <a:gd name="T53" fmla="*/ 34 h 63"/>
                <a:gd name="T54" fmla="*/ 18 w 70"/>
                <a:gd name="T55" fmla="*/ 30 h 63"/>
                <a:gd name="T56" fmla="*/ 19 w 70"/>
                <a:gd name="T57" fmla="*/ 24 h 63"/>
                <a:gd name="T58" fmla="*/ 23 w 70"/>
                <a:gd name="T59" fmla="*/ 23 h 63"/>
                <a:gd name="T60" fmla="*/ 23 w 70"/>
                <a:gd name="T61" fmla="*/ 19 h 63"/>
                <a:gd name="T62" fmla="*/ 28 w 70"/>
                <a:gd name="T63" fmla="*/ 17 h 63"/>
                <a:gd name="T64" fmla="*/ 32 w 70"/>
                <a:gd name="T65" fmla="*/ 15 h 63"/>
                <a:gd name="T66" fmla="*/ 38 w 70"/>
                <a:gd name="T67" fmla="*/ 15 h 63"/>
                <a:gd name="T68" fmla="*/ 42 w 70"/>
                <a:gd name="T69" fmla="*/ 17 h 63"/>
                <a:gd name="T70" fmla="*/ 47 w 70"/>
                <a:gd name="T71" fmla="*/ 19 h 63"/>
                <a:gd name="T72" fmla="*/ 47 w 70"/>
                <a:gd name="T73" fmla="*/ 23 h 63"/>
                <a:gd name="T74" fmla="*/ 51 w 70"/>
                <a:gd name="T75" fmla="*/ 24 h 63"/>
                <a:gd name="T76" fmla="*/ 51 w 70"/>
                <a:gd name="T77" fmla="*/ 30 h 63"/>
                <a:gd name="T78" fmla="*/ 50 w 70"/>
                <a:gd name="T79" fmla="*/ 28 h 63"/>
                <a:gd name="T80" fmla="*/ 45 w 70"/>
                <a:gd name="T81" fmla="*/ 20 h 63"/>
                <a:gd name="T82" fmla="*/ 36 w 70"/>
                <a:gd name="T83" fmla="*/ 16 h 63"/>
                <a:gd name="T84" fmla="*/ 26 w 70"/>
                <a:gd name="T85" fmla="*/ 19 h 63"/>
                <a:gd name="T86" fmla="*/ 20 w 70"/>
                <a:gd name="T87" fmla="*/ 26 h 63"/>
                <a:gd name="T88" fmla="*/ 20 w 70"/>
                <a:gd name="T89" fmla="*/ 36 h 63"/>
                <a:gd name="T90" fmla="*/ 25 w 70"/>
                <a:gd name="T91" fmla="*/ 44 h 63"/>
                <a:gd name="T92" fmla="*/ 34 w 70"/>
                <a:gd name="T93" fmla="*/ 47 h 63"/>
                <a:gd name="T94" fmla="*/ 43 w 70"/>
                <a:gd name="T95" fmla="*/ 45 h 63"/>
                <a:gd name="T96" fmla="*/ 49 w 70"/>
                <a:gd name="T97" fmla="*/ 38 h 63"/>
                <a:gd name="T98" fmla="*/ 44 w 70"/>
                <a:gd name="T99" fmla="*/ 32 h 63"/>
                <a:gd name="T100" fmla="*/ 35 w 70"/>
                <a:gd name="T101" fmla="*/ 23 h 63"/>
                <a:gd name="T102" fmla="*/ 35 w 70"/>
                <a:gd name="T103" fmla="*/ 25 h 63"/>
                <a:gd name="T104" fmla="*/ 42 w 70"/>
                <a:gd name="T105" fmla="*/ 32 h 63"/>
                <a:gd name="T106" fmla="*/ 35 w 70"/>
                <a:gd name="T107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63">
                  <a:moveTo>
                    <a:pt x="4" y="2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6"/>
                    <a:pt x="1" y="15"/>
                  </a:cubicBezTo>
                  <a:cubicBezTo>
                    <a:pt x="1" y="15"/>
                    <a:pt x="2" y="15"/>
                    <a:pt x="3" y="16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9"/>
                    <a:pt x="21" y="0"/>
                    <a:pt x="35" y="0"/>
                  </a:cubicBezTo>
                  <a:cubicBezTo>
                    <a:pt x="50" y="0"/>
                    <a:pt x="63" y="11"/>
                    <a:pt x="66" y="26"/>
                  </a:cubicBezTo>
                  <a:cubicBezTo>
                    <a:pt x="66" y="26"/>
                    <a:pt x="65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7"/>
                    <a:pt x="63" y="27"/>
                    <a:pt x="63" y="26"/>
                  </a:cubicBezTo>
                  <a:cubicBezTo>
                    <a:pt x="60" y="13"/>
                    <a:pt x="48" y="3"/>
                    <a:pt x="35" y="3"/>
                  </a:cubicBezTo>
                  <a:cubicBezTo>
                    <a:pt x="22" y="3"/>
                    <a:pt x="11" y="12"/>
                    <a:pt x="8" y="23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6" y="21"/>
                  </a:cubicBezTo>
                  <a:cubicBezTo>
                    <a:pt x="16" y="22"/>
                    <a:pt x="16" y="23"/>
                    <a:pt x="15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6"/>
                  </a:cubicBezTo>
                  <a:close/>
                  <a:moveTo>
                    <a:pt x="69" y="46"/>
                  </a:moveTo>
                  <a:cubicBezTo>
                    <a:pt x="66" y="38"/>
                    <a:pt x="66" y="38"/>
                    <a:pt x="66" y="38"/>
                  </a:cubicBezTo>
                  <a:cubicBezTo>
                    <a:pt x="65" y="37"/>
                    <a:pt x="65" y="37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3" y="36"/>
                    <a:pt x="63" y="37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3" y="42"/>
                    <a:pt x="54" y="43"/>
                  </a:cubicBezTo>
                  <a:cubicBezTo>
                    <a:pt x="54" y="43"/>
                    <a:pt x="55" y="44"/>
                    <a:pt x="56" y="43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8" y="52"/>
                    <a:pt x="47" y="60"/>
                    <a:pt x="35" y="60"/>
                  </a:cubicBezTo>
                  <a:cubicBezTo>
                    <a:pt x="21" y="60"/>
                    <a:pt x="9" y="51"/>
                    <a:pt x="7" y="38"/>
                  </a:cubicBezTo>
                  <a:cubicBezTo>
                    <a:pt x="7" y="37"/>
                    <a:pt x="6" y="36"/>
                    <a:pt x="5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7" y="53"/>
                    <a:pt x="20" y="63"/>
                    <a:pt x="35" y="63"/>
                  </a:cubicBezTo>
                  <a:cubicBezTo>
                    <a:pt x="48" y="63"/>
                    <a:pt x="60" y="55"/>
                    <a:pt x="64" y="42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8" y="48"/>
                    <a:pt x="68" y="48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69" y="48"/>
                    <a:pt x="70" y="47"/>
                    <a:pt x="69" y="46"/>
                  </a:cubicBezTo>
                  <a:close/>
                  <a:moveTo>
                    <a:pt x="49" y="32"/>
                  </a:moveTo>
                  <a:cubicBezTo>
                    <a:pt x="49" y="33"/>
                    <a:pt x="50" y="34"/>
                    <a:pt x="51" y="34"/>
                  </a:cubicBezTo>
                  <a:cubicBezTo>
                    <a:pt x="51" y="34"/>
                    <a:pt x="52" y="34"/>
                    <a:pt x="52" y="34"/>
                  </a:cubicBezTo>
                  <a:cubicBezTo>
                    <a:pt x="52" y="34"/>
                    <a:pt x="52" y="35"/>
                    <a:pt x="52" y="35"/>
                  </a:cubicBezTo>
                  <a:cubicBezTo>
                    <a:pt x="52" y="37"/>
                    <a:pt x="51" y="38"/>
                    <a:pt x="51" y="39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49" y="40"/>
                    <a:pt x="49" y="40"/>
                  </a:cubicBezTo>
                  <a:cubicBezTo>
                    <a:pt x="48" y="39"/>
                    <a:pt x="47" y="40"/>
                    <a:pt x="47" y="40"/>
                  </a:cubicBezTo>
                  <a:cubicBezTo>
                    <a:pt x="46" y="41"/>
                    <a:pt x="46" y="42"/>
                    <a:pt x="47" y="43"/>
                  </a:cubicBezTo>
                  <a:cubicBezTo>
                    <a:pt x="47" y="43"/>
                    <a:pt x="47" y="44"/>
                    <a:pt x="47" y="44"/>
                  </a:cubicBezTo>
                  <a:cubicBezTo>
                    <a:pt x="47" y="44"/>
                    <a:pt x="47" y="44"/>
                    <a:pt x="47" y="45"/>
                  </a:cubicBezTo>
                  <a:cubicBezTo>
                    <a:pt x="46" y="46"/>
                    <a:pt x="44" y="47"/>
                    <a:pt x="43" y="47"/>
                  </a:cubicBezTo>
                  <a:cubicBezTo>
                    <a:pt x="43" y="48"/>
                    <a:pt x="42" y="48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6"/>
                    <a:pt x="40" y="45"/>
                    <a:pt x="39" y="46"/>
                  </a:cubicBezTo>
                  <a:cubicBezTo>
                    <a:pt x="38" y="46"/>
                    <a:pt x="38" y="47"/>
                    <a:pt x="38" y="48"/>
                  </a:cubicBezTo>
                  <a:cubicBezTo>
                    <a:pt x="38" y="48"/>
                    <a:pt x="38" y="49"/>
                    <a:pt x="38" y="49"/>
                  </a:cubicBezTo>
                  <a:cubicBezTo>
                    <a:pt x="38" y="49"/>
                    <a:pt x="37" y="49"/>
                    <a:pt x="37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34" y="49"/>
                    <a:pt x="33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8"/>
                    <a:pt x="31" y="48"/>
                  </a:cubicBezTo>
                  <a:cubicBezTo>
                    <a:pt x="32" y="47"/>
                    <a:pt x="31" y="46"/>
                    <a:pt x="30" y="46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cubicBezTo>
                    <a:pt x="27" y="48"/>
                    <a:pt x="27" y="48"/>
                    <a:pt x="26" y="47"/>
                  </a:cubicBezTo>
                  <a:cubicBezTo>
                    <a:pt x="25" y="47"/>
                    <a:pt x="24" y="46"/>
                    <a:pt x="23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3"/>
                    <a:pt x="23" y="43"/>
                  </a:cubicBezTo>
                  <a:cubicBezTo>
                    <a:pt x="23" y="42"/>
                    <a:pt x="23" y="41"/>
                    <a:pt x="23" y="40"/>
                  </a:cubicBezTo>
                  <a:cubicBezTo>
                    <a:pt x="22" y="40"/>
                    <a:pt x="21" y="39"/>
                    <a:pt x="20" y="40"/>
                  </a:cubicBezTo>
                  <a:cubicBezTo>
                    <a:pt x="20" y="40"/>
                    <a:pt x="20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8" y="38"/>
                    <a:pt x="18" y="37"/>
                    <a:pt x="17" y="35"/>
                  </a:cubicBezTo>
                  <a:cubicBezTo>
                    <a:pt x="17" y="35"/>
                    <a:pt x="1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31"/>
                    <a:pt x="19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3" y="22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19"/>
                    <a:pt x="23" y="19"/>
                  </a:cubicBezTo>
                  <a:cubicBezTo>
                    <a:pt x="24" y="18"/>
                    <a:pt x="25" y="17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7"/>
                    <a:pt x="28" y="17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31" y="18"/>
                    <a:pt x="32" y="17"/>
                    <a:pt x="31" y="16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2" y="15"/>
                    <a:pt x="32" y="14"/>
                    <a:pt x="32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7" y="14"/>
                    <a:pt x="38" y="15"/>
                    <a:pt x="38" y="15"/>
                  </a:cubicBezTo>
                  <a:cubicBezTo>
                    <a:pt x="38" y="15"/>
                    <a:pt x="38" y="15"/>
                    <a:pt x="38" y="16"/>
                  </a:cubicBezTo>
                  <a:cubicBezTo>
                    <a:pt x="38" y="17"/>
                    <a:pt x="38" y="18"/>
                    <a:pt x="39" y="18"/>
                  </a:cubicBezTo>
                  <a:cubicBezTo>
                    <a:pt x="40" y="18"/>
                    <a:pt x="41" y="18"/>
                    <a:pt x="42" y="17"/>
                  </a:cubicBezTo>
                  <a:cubicBezTo>
                    <a:pt x="42" y="17"/>
                    <a:pt x="42" y="16"/>
                    <a:pt x="42" y="16"/>
                  </a:cubicBezTo>
                  <a:cubicBezTo>
                    <a:pt x="42" y="16"/>
                    <a:pt x="43" y="16"/>
                    <a:pt x="43" y="16"/>
                  </a:cubicBezTo>
                  <a:cubicBezTo>
                    <a:pt x="44" y="17"/>
                    <a:pt x="46" y="18"/>
                    <a:pt x="47" y="19"/>
                  </a:cubicBezTo>
                  <a:cubicBezTo>
                    <a:pt x="47" y="19"/>
                    <a:pt x="47" y="20"/>
                    <a:pt x="47" y="20"/>
                  </a:cubicBezTo>
                  <a:cubicBezTo>
                    <a:pt x="47" y="20"/>
                    <a:pt x="47" y="20"/>
                    <a:pt x="47" y="21"/>
                  </a:cubicBezTo>
                  <a:cubicBezTo>
                    <a:pt x="46" y="21"/>
                    <a:pt x="46" y="22"/>
                    <a:pt x="47" y="23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49" y="24"/>
                    <a:pt x="50" y="24"/>
                    <a:pt x="50" y="24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6"/>
                    <a:pt x="52" y="27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0" y="30"/>
                    <a:pt x="49" y="31"/>
                    <a:pt x="49" y="32"/>
                  </a:cubicBezTo>
                  <a:close/>
                  <a:moveTo>
                    <a:pt x="47" y="32"/>
                  </a:moveTo>
                  <a:cubicBezTo>
                    <a:pt x="47" y="30"/>
                    <a:pt x="48" y="29"/>
                    <a:pt x="50" y="28"/>
                  </a:cubicBezTo>
                  <a:cubicBezTo>
                    <a:pt x="50" y="27"/>
                    <a:pt x="49" y="27"/>
                    <a:pt x="49" y="26"/>
                  </a:cubicBezTo>
                  <a:cubicBezTo>
                    <a:pt x="48" y="26"/>
                    <a:pt x="46" y="26"/>
                    <a:pt x="45" y="24"/>
                  </a:cubicBezTo>
                  <a:cubicBezTo>
                    <a:pt x="44" y="23"/>
                    <a:pt x="44" y="21"/>
                    <a:pt x="45" y="20"/>
                  </a:cubicBezTo>
                  <a:cubicBezTo>
                    <a:pt x="44" y="19"/>
                    <a:pt x="44" y="19"/>
                    <a:pt x="43" y="19"/>
                  </a:cubicBezTo>
                  <a:cubicBezTo>
                    <a:pt x="42" y="20"/>
                    <a:pt x="40" y="20"/>
                    <a:pt x="39" y="20"/>
                  </a:cubicBezTo>
                  <a:cubicBezTo>
                    <a:pt x="37" y="19"/>
                    <a:pt x="36" y="18"/>
                    <a:pt x="36" y="16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3" y="18"/>
                    <a:pt x="32" y="19"/>
                    <a:pt x="31" y="20"/>
                  </a:cubicBezTo>
                  <a:cubicBezTo>
                    <a:pt x="29" y="20"/>
                    <a:pt x="27" y="20"/>
                    <a:pt x="26" y="19"/>
                  </a:cubicBezTo>
                  <a:cubicBezTo>
                    <a:pt x="26" y="19"/>
                    <a:pt x="25" y="19"/>
                    <a:pt x="25" y="20"/>
                  </a:cubicBezTo>
                  <a:cubicBezTo>
                    <a:pt x="25" y="21"/>
                    <a:pt x="25" y="23"/>
                    <a:pt x="24" y="24"/>
                  </a:cubicBezTo>
                  <a:cubicBezTo>
                    <a:pt x="24" y="26"/>
                    <a:pt x="22" y="26"/>
                    <a:pt x="20" y="26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21" y="29"/>
                    <a:pt x="22" y="30"/>
                    <a:pt x="22" y="32"/>
                  </a:cubicBezTo>
                  <a:cubicBezTo>
                    <a:pt x="22" y="34"/>
                    <a:pt x="21" y="35"/>
                    <a:pt x="20" y="36"/>
                  </a:cubicBezTo>
                  <a:cubicBezTo>
                    <a:pt x="20" y="36"/>
                    <a:pt x="20" y="37"/>
                    <a:pt x="20" y="38"/>
                  </a:cubicBezTo>
                  <a:cubicBezTo>
                    <a:pt x="22" y="37"/>
                    <a:pt x="24" y="38"/>
                    <a:pt x="24" y="39"/>
                  </a:cubicBezTo>
                  <a:cubicBezTo>
                    <a:pt x="25" y="41"/>
                    <a:pt x="25" y="42"/>
                    <a:pt x="25" y="44"/>
                  </a:cubicBezTo>
                  <a:cubicBezTo>
                    <a:pt x="25" y="44"/>
                    <a:pt x="26" y="45"/>
                    <a:pt x="26" y="45"/>
                  </a:cubicBezTo>
                  <a:cubicBezTo>
                    <a:pt x="27" y="44"/>
                    <a:pt x="29" y="43"/>
                    <a:pt x="31" y="44"/>
                  </a:cubicBezTo>
                  <a:cubicBezTo>
                    <a:pt x="32" y="44"/>
                    <a:pt x="33" y="46"/>
                    <a:pt x="34" y="47"/>
                  </a:cubicBezTo>
                  <a:cubicBezTo>
                    <a:pt x="34" y="47"/>
                    <a:pt x="35" y="47"/>
                    <a:pt x="36" y="47"/>
                  </a:cubicBezTo>
                  <a:cubicBezTo>
                    <a:pt x="36" y="46"/>
                    <a:pt x="37" y="44"/>
                    <a:pt x="39" y="44"/>
                  </a:cubicBezTo>
                  <a:cubicBezTo>
                    <a:pt x="40" y="43"/>
                    <a:pt x="42" y="44"/>
                    <a:pt x="43" y="45"/>
                  </a:cubicBezTo>
                  <a:cubicBezTo>
                    <a:pt x="44" y="45"/>
                    <a:pt x="44" y="44"/>
                    <a:pt x="45" y="44"/>
                  </a:cubicBezTo>
                  <a:cubicBezTo>
                    <a:pt x="44" y="42"/>
                    <a:pt x="44" y="41"/>
                    <a:pt x="45" y="39"/>
                  </a:cubicBezTo>
                  <a:cubicBezTo>
                    <a:pt x="46" y="38"/>
                    <a:pt x="48" y="37"/>
                    <a:pt x="49" y="38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48" y="35"/>
                    <a:pt x="47" y="34"/>
                    <a:pt x="47" y="32"/>
                  </a:cubicBezTo>
                  <a:close/>
                  <a:moveTo>
                    <a:pt x="44" y="32"/>
                  </a:moveTo>
                  <a:cubicBezTo>
                    <a:pt x="44" y="37"/>
                    <a:pt x="40" y="42"/>
                    <a:pt x="35" y="42"/>
                  </a:cubicBezTo>
                  <a:cubicBezTo>
                    <a:pt x="30" y="42"/>
                    <a:pt x="25" y="37"/>
                    <a:pt x="25" y="32"/>
                  </a:cubicBezTo>
                  <a:cubicBezTo>
                    <a:pt x="25" y="27"/>
                    <a:pt x="30" y="23"/>
                    <a:pt x="35" y="23"/>
                  </a:cubicBezTo>
                  <a:cubicBezTo>
                    <a:pt x="40" y="23"/>
                    <a:pt x="44" y="27"/>
                    <a:pt x="44" y="32"/>
                  </a:cubicBezTo>
                  <a:close/>
                  <a:moveTo>
                    <a:pt x="42" y="32"/>
                  </a:moveTo>
                  <a:cubicBezTo>
                    <a:pt x="42" y="28"/>
                    <a:pt x="39" y="25"/>
                    <a:pt x="35" y="25"/>
                  </a:cubicBezTo>
                  <a:cubicBezTo>
                    <a:pt x="31" y="25"/>
                    <a:pt x="27" y="28"/>
                    <a:pt x="27" y="32"/>
                  </a:cubicBezTo>
                  <a:cubicBezTo>
                    <a:pt x="27" y="36"/>
                    <a:pt x="31" y="40"/>
                    <a:pt x="35" y="40"/>
                  </a:cubicBezTo>
                  <a:cubicBezTo>
                    <a:pt x="39" y="40"/>
                    <a:pt x="42" y="36"/>
                    <a:pt x="42" y="32"/>
                  </a:cubicBezTo>
                  <a:close/>
                  <a:moveTo>
                    <a:pt x="35" y="29"/>
                  </a:moveTo>
                  <a:cubicBezTo>
                    <a:pt x="33" y="29"/>
                    <a:pt x="31" y="30"/>
                    <a:pt x="31" y="32"/>
                  </a:cubicBezTo>
                  <a:cubicBezTo>
                    <a:pt x="31" y="34"/>
                    <a:pt x="33" y="36"/>
                    <a:pt x="35" y="36"/>
                  </a:cubicBezTo>
                  <a:cubicBezTo>
                    <a:pt x="37" y="36"/>
                    <a:pt x="38" y="34"/>
                    <a:pt x="38" y="32"/>
                  </a:cubicBezTo>
                  <a:cubicBezTo>
                    <a:pt x="38" y="30"/>
                    <a:pt x="37" y="29"/>
                    <a:pt x="35" y="29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solidFill>
                <a:schemeClr val="accent3"/>
              </a:solidFill>
            </a:ln>
          </p:spPr>
          <p:txBody>
            <a:bodyPr lIns="599319" tIns="299669" rIns="599319" bIns="299669"/>
            <a:lstStyle/>
            <a:p>
              <a:pPr defTabSz="7796144">
                <a:defRPr/>
              </a:pPr>
              <a:endParaRPr lang="en-US" sz="6272"/>
            </a:p>
          </p:txBody>
        </p:sp>
        <p:sp>
          <p:nvSpPr>
            <p:cNvPr id="247" name="ZoneTexte 246">
              <a:extLst>
                <a:ext uri="{FF2B5EF4-FFF2-40B4-BE49-F238E27FC236}">
                  <a16:creationId xmlns:a16="http://schemas.microsoft.com/office/drawing/2014/main" id="{FB13AAA5-3DAE-4337-9347-F2581ED6D1F3}"/>
                </a:ext>
              </a:extLst>
            </p:cNvPr>
            <p:cNvSpPr txBox="1"/>
            <p:nvPr/>
          </p:nvSpPr>
          <p:spPr bwMode="auto">
            <a:xfrm>
              <a:off x="1681006" y="5682497"/>
              <a:ext cx="319873" cy="1776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7796144">
                <a:defRPr/>
              </a:pPr>
              <a:r>
                <a:rPr lang="fr-FR" sz="1307" b="1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ADR</a:t>
              </a:r>
            </a:p>
          </p:txBody>
        </p: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3E9FCE69-144D-42C1-95B9-EB144A581411}"/>
                </a:ext>
              </a:extLst>
            </p:cNvPr>
            <p:cNvSpPr txBox="1"/>
            <p:nvPr/>
          </p:nvSpPr>
          <p:spPr bwMode="auto">
            <a:xfrm>
              <a:off x="1675573" y="5846356"/>
              <a:ext cx="701072" cy="125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fr-FR" sz="933" kern="0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LOG</a:t>
              </a:r>
            </a:p>
          </p:txBody>
        </p:sp>
      </p:grpSp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73756889-8F3A-454D-A433-24421CA9524F}"/>
              </a:ext>
            </a:extLst>
          </p:cNvPr>
          <p:cNvGrpSpPr/>
          <p:nvPr/>
        </p:nvGrpSpPr>
        <p:grpSpPr>
          <a:xfrm>
            <a:off x="6783627" y="7519732"/>
            <a:ext cx="1524260" cy="557922"/>
            <a:chOff x="1490397" y="5682497"/>
            <a:chExt cx="886248" cy="337763"/>
          </a:xfrm>
        </p:grpSpPr>
        <p:sp>
          <p:nvSpPr>
            <p:cNvPr id="252" name="Rectangle : coins arrondis 738">
              <a:extLst>
                <a:ext uri="{FF2B5EF4-FFF2-40B4-BE49-F238E27FC236}">
                  <a16:creationId xmlns:a16="http://schemas.microsoft.com/office/drawing/2014/main" id="{337193E4-C487-46E3-BE34-D449C727C186}"/>
                </a:ext>
              </a:extLst>
            </p:cNvPr>
            <p:cNvSpPr/>
            <p:nvPr/>
          </p:nvSpPr>
          <p:spPr bwMode="auto">
            <a:xfrm>
              <a:off x="1490397" y="5682497"/>
              <a:ext cx="840638" cy="337763"/>
            </a:xfrm>
            <a:prstGeom prst="round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796144">
                <a:defRPr/>
              </a:pPr>
              <a:endParaRPr lang="fr-FR" sz="7467" dirty="0"/>
            </a:p>
          </p:txBody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FA9E4D0B-5F8A-4242-A5CC-A064C7CA2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2719" y="5782525"/>
              <a:ext cx="159027" cy="141599"/>
            </a:xfrm>
            <a:custGeom>
              <a:avLst/>
              <a:gdLst>
                <a:gd name="T0" fmla="*/ 1 w 70"/>
                <a:gd name="T1" fmla="*/ 15 h 63"/>
                <a:gd name="T2" fmla="*/ 35 w 70"/>
                <a:gd name="T3" fmla="*/ 0 h 63"/>
                <a:gd name="T4" fmla="*/ 64 w 70"/>
                <a:gd name="T5" fmla="*/ 27 h 63"/>
                <a:gd name="T6" fmla="*/ 8 w 70"/>
                <a:gd name="T7" fmla="*/ 23 h 63"/>
                <a:gd name="T8" fmla="*/ 15 w 70"/>
                <a:gd name="T9" fmla="*/ 23 h 63"/>
                <a:gd name="T10" fmla="*/ 6 w 70"/>
                <a:gd name="T11" fmla="*/ 27 h 63"/>
                <a:gd name="T12" fmla="*/ 5 w 70"/>
                <a:gd name="T13" fmla="*/ 27 h 63"/>
                <a:gd name="T14" fmla="*/ 5 w 70"/>
                <a:gd name="T15" fmla="*/ 27 h 63"/>
                <a:gd name="T16" fmla="*/ 66 w 70"/>
                <a:gd name="T17" fmla="*/ 38 h 63"/>
                <a:gd name="T18" fmla="*/ 64 w 70"/>
                <a:gd name="T19" fmla="*/ 36 h 63"/>
                <a:gd name="T20" fmla="*/ 54 w 70"/>
                <a:gd name="T21" fmla="*/ 41 h 63"/>
                <a:gd name="T22" fmla="*/ 62 w 70"/>
                <a:gd name="T23" fmla="*/ 41 h 63"/>
                <a:gd name="T24" fmla="*/ 5 w 70"/>
                <a:gd name="T25" fmla="*/ 36 h 63"/>
                <a:gd name="T26" fmla="*/ 64 w 70"/>
                <a:gd name="T27" fmla="*/ 42 h 63"/>
                <a:gd name="T28" fmla="*/ 69 w 70"/>
                <a:gd name="T29" fmla="*/ 48 h 63"/>
                <a:gd name="T30" fmla="*/ 51 w 70"/>
                <a:gd name="T31" fmla="*/ 34 h 63"/>
                <a:gd name="T32" fmla="*/ 51 w 70"/>
                <a:gd name="T33" fmla="*/ 39 h 63"/>
                <a:gd name="T34" fmla="*/ 47 w 70"/>
                <a:gd name="T35" fmla="*/ 40 h 63"/>
                <a:gd name="T36" fmla="*/ 47 w 70"/>
                <a:gd name="T37" fmla="*/ 45 h 63"/>
                <a:gd name="T38" fmla="*/ 42 w 70"/>
                <a:gd name="T39" fmla="*/ 47 h 63"/>
                <a:gd name="T40" fmla="*/ 38 w 70"/>
                <a:gd name="T41" fmla="*/ 49 h 63"/>
                <a:gd name="T42" fmla="*/ 32 w 70"/>
                <a:gd name="T43" fmla="*/ 49 h 63"/>
                <a:gd name="T44" fmla="*/ 30 w 70"/>
                <a:gd name="T45" fmla="*/ 46 h 63"/>
                <a:gd name="T46" fmla="*/ 26 w 70"/>
                <a:gd name="T47" fmla="*/ 47 h 63"/>
                <a:gd name="T48" fmla="*/ 23 w 70"/>
                <a:gd name="T49" fmla="*/ 43 h 63"/>
                <a:gd name="T50" fmla="*/ 19 w 70"/>
                <a:gd name="T51" fmla="*/ 40 h 63"/>
                <a:gd name="T52" fmla="*/ 18 w 70"/>
                <a:gd name="T53" fmla="*/ 34 h 63"/>
                <a:gd name="T54" fmla="*/ 18 w 70"/>
                <a:gd name="T55" fmla="*/ 30 h 63"/>
                <a:gd name="T56" fmla="*/ 19 w 70"/>
                <a:gd name="T57" fmla="*/ 24 h 63"/>
                <a:gd name="T58" fmla="*/ 23 w 70"/>
                <a:gd name="T59" fmla="*/ 23 h 63"/>
                <a:gd name="T60" fmla="*/ 23 w 70"/>
                <a:gd name="T61" fmla="*/ 19 h 63"/>
                <a:gd name="T62" fmla="*/ 28 w 70"/>
                <a:gd name="T63" fmla="*/ 17 h 63"/>
                <a:gd name="T64" fmla="*/ 32 w 70"/>
                <a:gd name="T65" fmla="*/ 15 h 63"/>
                <a:gd name="T66" fmla="*/ 38 w 70"/>
                <a:gd name="T67" fmla="*/ 15 h 63"/>
                <a:gd name="T68" fmla="*/ 42 w 70"/>
                <a:gd name="T69" fmla="*/ 17 h 63"/>
                <a:gd name="T70" fmla="*/ 47 w 70"/>
                <a:gd name="T71" fmla="*/ 19 h 63"/>
                <a:gd name="T72" fmla="*/ 47 w 70"/>
                <a:gd name="T73" fmla="*/ 23 h 63"/>
                <a:gd name="T74" fmla="*/ 51 w 70"/>
                <a:gd name="T75" fmla="*/ 24 h 63"/>
                <a:gd name="T76" fmla="*/ 51 w 70"/>
                <a:gd name="T77" fmla="*/ 30 h 63"/>
                <a:gd name="T78" fmla="*/ 50 w 70"/>
                <a:gd name="T79" fmla="*/ 28 h 63"/>
                <a:gd name="T80" fmla="*/ 45 w 70"/>
                <a:gd name="T81" fmla="*/ 20 h 63"/>
                <a:gd name="T82" fmla="*/ 36 w 70"/>
                <a:gd name="T83" fmla="*/ 16 h 63"/>
                <a:gd name="T84" fmla="*/ 26 w 70"/>
                <a:gd name="T85" fmla="*/ 19 h 63"/>
                <a:gd name="T86" fmla="*/ 20 w 70"/>
                <a:gd name="T87" fmla="*/ 26 h 63"/>
                <a:gd name="T88" fmla="*/ 20 w 70"/>
                <a:gd name="T89" fmla="*/ 36 h 63"/>
                <a:gd name="T90" fmla="*/ 25 w 70"/>
                <a:gd name="T91" fmla="*/ 44 h 63"/>
                <a:gd name="T92" fmla="*/ 34 w 70"/>
                <a:gd name="T93" fmla="*/ 47 h 63"/>
                <a:gd name="T94" fmla="*/ 43 w 70"/>
                <a:gd name="T95" fmla="*/ 45 h 63"/>
                <a:gd name="T96" fmla="*/ 49 w 70"/>
                <a:gd name="T97" fmla="*/ 38 h 63"/>
                <a:gd name="T98" fmla="*/ 44 w 70"/>
                <a:gd name="T99" fmla="*/ 32 h 63"/>
                <a:gd name="T100" fmla="*/ 35 w 70"/>
                <a:gd name="T101" fmla="*/ 23 h 63"/>
                <a:gd name="T102" fmla="*/ 35 w 70"/>
                <a:gd name="T103" fmla="*/ 25 h 63"/>
                <a:gd name="T104" fmla="*/ 42 w 70"/>
                <a:gd name="T105" fmla="*/ 32 h 63"/>
                <a:gd name="T106" fmla="*/ 35 w 70"/>
                <a:gd name="T107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63">
                  <a:moveTo>
                    <a:pt x="4" y="2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6"/>
                    <a:pt x="1" y="15"/>
                  </a:cubicBezTo>
                  <a:cubicBezTo>
                    <a:pt x="1" y="15"/>
                    <a:pt x="2" y="15"/>
                    <a:pt x="3" y="16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9"/>
                    <a:pt x="21" y="0"/>
                    <a:pt x="35" y="0"/>
                  </a:cubicBezTo>
                  <a:cubicBezTo>
                    <a:pt x="50" y="0"/>
                    <a:pt x="63" y="11"/>
                    <a:pt x="66" y="26"/>
                  </a:cubicBezTo>
                  <a:cubicBezTo>
                    <a:pt x="66" y="26"/>
                    <a:pt x="65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7"/>
                    <a:pt x="63" y="27"/>
                    <a:pt x="63" y="26"/>
                  </a:cubicBezTo>
                  <a:cubicBezTo>
                    <a:pt x="60" y="13"/>
                    <a:pt x="48" y="3"/>
                    <a:pt x="35" y="3"/>
                  </a:cubicBezTo>
                  <a:cubicBezTo>
                    <a:pt x="22" y="3"/>
                    <a:pt x="11" y="12"/>
                    <a:pt x="8" y="23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6" y="21"/>
                  </a:cubicBezTo>
                  <a:cubicBezTo>
                    <a:pt x="16" y="22"/>
                    <a:pt x="16" y="23"/>
                    <a:pt x="15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6"/>
                  </a:cubicBezTo>
                  <a:close/>
                  <a:moveTo>
                    <a:pt x="69" y="46"/>
                  </a:moveTo>
                  <a:cubicBezTo>
                    <a:pt x="66" y="38"/>
                    <a:pt x="66" y="38"/>
                    <a:pt x="66" y="38"/>
                  </a:cubicBezTo>
                  <a:cubicBezTo>
                    <a:pt x="65" y="37"/>
                    <a:pt x="65" y="37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3" y="36"/>
                    <a:pt x="63" y="37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3" y="42"/>
                    <a:pt x="54" y="43"/>
                  </a:cubicBezTo>
                  <a:cubicBezTo>
                    <a:pt x="54" y="43"/>
                    <a:pt x="55" y="44"/>
                    <a:pt x="56" y="43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8" y="52"/>
                    <a:pt x="47" y="60"/>
                    <a:pt x="35" y="60"/>
                  </a:cubicBezTo>
                  <a:cubicBezTo>
                    <a:pt x="21" y="60"/>
                    <a:pt x="9" y="51"/>
                    <a:pt x="7" y="38"/>
                  </a:cubicBezTo>
                  <a:cubicBezTo>
                    <a:pt x="7" y="37"/>
                    <a:pt x="6" y="36"/>
                    <a:pt x="5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7" y="53"/>
                    <a:pt x="20" y="63"/>
                    <a:pt x="35" y="63"/>
                  </a:cubicBezTo>
                  <a:cubicBezTo>
                    <a:pt x="48" y="63"/>
                    <a:pt x="60" y="55"/>
                    <a:pt x="64" y="42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8" y="48"/>
                    <a:pt x="68" y="48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69" y="48"/>
                    <a:pt x="70" y="47"/>
                    <a:pt x="69" y="46"/>
                  </a:cubicBezTo>
                  <a:close/>
                  <a:moveTo>
                    <a:pt x="49" y="32"/>
                  </a:moveTo>
                  <a:cubicBezTo>
                    <a:pt x="49" y="33"/>
                    <a:pt x="50" y="34"/>
                    <a:pt x="51" y="34"/>
                  </a:cubicBezTo>
                  <a:cubicBezTo>
                    <a:pt x="51" y="34"/>
                    <a:pt x="52" y="34"/>
                    <a:pt x="52" y="34"/>
                  </a:cubicBezTo>
                  <a:cubicBezTo>
                    <a:pt x="52" y="34"/>
                    <a:pt x="52" y="35"/>
                    <a:pt x="52" y="35"/>
                  </a:cubicBezTo>
                  <a:cubicBezTo>
                    <a:pt x="52" y="37"/>
                    <a:pt x="51" y="38"/>
                    <a:pt x="51" y="39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49" y="40"/>
                    <a:pt x="49" y="40"/>
                  </a:cubicBezTo>
                  <a:cubicBezTo>
                    <a:pt x="48" y="39"/>
                    <a:pt x="47" y="40"/>
                    <a:pt x="47" y="40"/>
                  </a:cubicBezTo>
                  <a:cubicBezTo>
                    <a:pt x="46" y="41"/>
                    <a:pt x="46" y="42"/>
                    <a:pt x="47" y="43"/>
                  </a:cubicBezTo>
                  <a:cubicBezTo>
                    <a:pt x="47" y="43"/>
                    <a:pt x="47" y="44"/>
                    <a:pt x="47" y="44"/>
                  </a:cubicBezTo>
                  <a:cubicBezTo>
                    <a:pt x="47" y="44"/>
                    <a:pt x="47" y="44"/>
                    <a:pt x="47" y="45"/>
                  </a:cubicBezTo>
                  <a:cubicBezTo>
                    <a:pt x="46" y="46"/>
                    <a:pt x="44" y="47"/>
                    <a:pt x="43" y="47"/>
                  </a:cubicBezTo>
                  <a:cubicBezTo>
                    <a:pt x="43" y="48"/>
                    <a:pt x="42" y="48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6"/>
                    <a:pt x="40" y="45"/>
                    <a:pt x="39" y="46"/>
                  </a:cubicBezTo>
                  <a:cubicBezTo>
                    <a:pt x="38" y="46"/>
                    <a:pt x="38" y="47"/>
                    <a:pt x="38" y="48"/>
                  </a:cubicBezTo>
                  <a:cubicBezTo>
                    <a:pt x="38" y="48"/>
                    <a:pt x="38" y="49"/>
                    <a:pt x="38" y="49"/>
                  </a:cubicBezTo>
                  <a:cubicBezTo>
                    <a:pt x="38" y="49"/>
                    <a:pt x="37" y="49"/>
                    <a:pt x="37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34" y="49"/>
                    <a:pt x="33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8"/>
                    <a:pt x="31" y="48"/>
                  </a:cubicBezTo>
                  <a:cubicBezTo>
                    <a:pt x="32" y="47"/>
                    <a:pt x="31" y="46"/>
                    <a:pt x="30" y="46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cubicBezTo>
                    <a:pt x="27" y="48"/>
                    <a:pt x="27" y="48"/>
                    <a:pt x="26" y="47"/>
                  </a:cubicBezTo>
                  <a:cubicBezTo>
                    <a:pt x="25" y="47"/>
                    <a:pt x="24" y="46"/>
                    <a:pt x="23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3"/>
                    <a:pt x="23" y="43"/>
                  </a:cubicBezTo>
                  <a:cubicBezTo>
                    <a:pt x="23" y="42"/>
                    <a:pt x="23" y="41"/>
                    <a:pt x="23" y="40"/>
                  </a:cubicBezTo>
                  <a:cubicBezTo>
                    <a:pt x="22" y="40"/>
                    <a:pt x="21" y="39"/>
                    <a:pt x="20" y="40"/>
                  </a:cubicBezTo>
                  <a:cubicBezTo>
                    <a:pt x="20" y="40"/>
                    <a:pt x="20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8" y="38"/>
                    <a:pt x="18" y="37"/>
                    <a:pt x="17" y="35"/>
                  </a:cubicBezTo>
                  <a:cubicBezTo>
                    <a:pt x="17" y="35"/>
                    <a:pt x="1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31"/>
                    <a:pt x="19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3" y="22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19"/>
                    <a:pt x="23" y="19"/>
                  </a:cubicBezTo>
                  <a:cubicBezTo>
                    <a:pt x="24" y="18"/>
                    <a:pt x="25" y="17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7"/>
                    <a:pt x="28" y="17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31" y="18"/>
                    <a:pt x="32" y="17"/>
                    <a:pt x="31" y="16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2" y="15"/>
                    <a:pt x="32" y="14"/>
                    <a:pt x="32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7" y="14"/>
                    <a:pt x="38" y="15"/>
                    <a:pt x="38" y="15"/>
                  </a:cubicBezTo>
                  <a:cubicBezTo>
                    <a:pt x="38" y="15"/>
                    <a:pt x="38" y="15"/>
                    <a:pt x="38" y="16"/>
                  </a:cubicBezTo>
                  <a:cubicBezTo>
                    <a:pt x="38" y="17"/>
                    <a:pt x="38" y="18"/>
                    <a:pt x="39" y="18"/>
                  </a:cubicBezTo>
                  <a:cubicBezTo>
                    <a:pt x="40" y="18"/>
                    <a:pt x="41" y="18"/>
                    <a:pt x="42" y="17"/>
                  </a:cubicBezTo>
                  <a:cubicBezTo>
                    <a:pt x="42" y="17"/>
                    <a:pt x="42" y="16"/>
                    <a:pt x="42" y="16"/>
                  </a:cubicBezTo>
                  <a:cubicBezTo>
                    <a:pt x="42" y="16"/>
                    <a:pt x="43" y="16"/>
                    <a:pt x="43" y="16"/>
                  </a:cubicBezTo>
                  <a:cubicBezTo>
                    <a:pt x="44" y="17"/>
                    <a:pt x="46" y="18"/>
                    <a:pt x="47" y="19"/>
                  </a:cubicBezTo>
                  <a:cubicBezTo>
                    <a:pt x="47" y="19"/>
                    <a:pt x="47" y="20"/>
                    <a:pt x="47" y="20"/>
                  </a:cubicBezTo>
                  <a:cubicBezTo>
                    <a:pt x="47" y="20"/>
                    <a:pt x="47" y="20"/>
                    <a:pt x="47" y="21"/>
                  </a:cubicBezTo>
                  <a:cubicBezTo>
                    <a:pt x="46" y="21"/>
                    <a:pt x="46" y="22"/>
                    <a:pt x="47" y="23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49" y="24"/>
                    <a:pt x="50" y="24"/>
                    <a:pt x="50" y="24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6"/>
                    <a:pt x="52" y="27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0" y="30"/>
                    <a:pt x="49" y="31"/>
                    <a:pt x="49" y="32"/>
                  </a:cubicBezTo>
                  <a:close/>
                  <a:moveTo>
                    <a:pt x="47" y="32"/>
                  </a:moveTo>
                  <a:cubicBezTo>
                    <a:pt x="47" y="30"/>
                    <a:pt x="48" y="29"/>
                    <a:pt x="50" y="28"/>
                  </a:cubicBezTo>
                  <a:cubicBezTo>
                    <a:pt x="50" y="27"/>
                    <a:pt x="49" y="27"/>
                    <a:pt x="49" y="26"/>
                  </a:cubicBezTo>
                  <a:cubicBezTo>
                    <a:pt x="48" y="26"/>
                    <a:pt x="46" y="26"/>
                    <a:pt x="45" y="24"/>
                  </a:cubicBezTo>
                  <a:cubicBezTo>
                    <a:pt x="44" y="23"/>
                    <a:pt x="44" y="21"/>
                    <a:pt x="45" y="20"/>
                  </a:cubicBezTo>
                  <a:cubicBezTo>
                    <a:pt x="44" y="19"/>
                    <a:pt x="44" y="19"/>
                    <a:pt x="43" y="19"/>
                  </a:cubicBezTo>
                  <a:cubicBezTo>
                    <a:pt x="42" y="20"/>
                    <a:pt x="40" y="20"/>
                    <a:pt x="39" y="20"/>
                  </a:cubicBezTo>
                  <a:cubicBezTo>
                    <a:pt x="37" y="19"/>
                    <a:pt x="36" y="18"/>
                    <a:pt x="36" y="16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3" y="18"/>
                    <a:pt x="32" y="19"/>
                    <a:pt x="31" y="20"/>
                  </a:cubicBezTo>
                  <a:cubicBezTo>
                    <a:pt x="29" y="20"/>
                    <a:pt x="27" y="20"/>
                    <a:pt x="26" y="19"/>
                  </a:cubicBezTo>
                  <a:cubicBezTo>
                    <a:pt x="26" y="19"/>
                    <a:pt x="25" y="19"/>
                    <a:pt x="25" y="20"/>
                  </a:cubicBezTo>
                  <a:cubicBezTo>
                    <a:pt x="25" y="21"/>
                    <a:pt x="25" y="23"/>
                    <a:pt x="24" y="24"/>
                  </a:cubicBezTo>
                  <a:cubicBezTo>
                    <a:pt x="24" y="26"/>
                    <a:pt x="22" y="26"/>
                    <a:pt x="20" y="26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21" y="29"/>
                    <a:pt x="22" y="30"/>
                    <a:pt x="22" y="32"/>
                  </a:cubicBezTo>
                  <a:cubicBezTo>
                    <a:pt x="22" y="34"/>
                    <a:pt x="21" y="35"/>
                    <a:pt x="20" y="36"/>
                  </a:cubicBezTo>
                  <a:cubicBezTo>
                    <a:pt x="20" y="36"/>
                    <a:pt x="20" y="37"/>
                    <a:pt x="20" y="38"/>
                  </a:cubicBezTo>
                  <a:cubicBezTo>
                    <a:pt x="22" y="37"/>
                    <a:pt x="24" y="38"/>
                    <a:pt x="24" y="39"/>
                  </a:cubicBezTo>
                  <a:cubicBezTo>
                    <a:pt x="25" y="41"/>
                    <a:pt x="25" y="42"/>
                    <a:pt x="25" y="44"/>
                  </a:cubicBezTo>
                  <a:cubicBezTo>
                    <a:pt x="25" y="44"/>
                    <a:pt x="26" y="45"/>
                    <a:pt x="26" y="45"/>
                  </a:cubicBezTo>
                  <a:cubicBezTo>
                    <a:pt x="27" y="44"/>
                    <a:pt x="29" y="43"/>
                    <a:pt x="31" y="44"/>
                  </a:cubicBezTo>
                  <a:cubicBezTo>
                    <a:pt x="32" y="44"/>
                    <a:pt x="33" y="46"/>
                    <a:pt x="34" y="47"/>
                  </a:cubicBezTo>
                  <a:cubicBezTo>
                    <a:pt x="34" y="47"/>
                    <a:pt x="35" y="47"/>
                    <a:pt x="36" y="47"/>
                  </a:cubicBezTo>
                  <a:cubicBezTo>
                    <a:pt x="36" y="46"/>
                    <a:pt x="37" y="44"/>
                    <a:pt x="39" y="44"/>
                  </a:cubicBezTo>
                  <a:cubicBezTo>
                    <a:pt x="40" y="43"/>
                    <a:pt x="42" y="44"/>
                    <a:pt x="43" y="45"/>
                  </a:cubicBezTo>
                  <a:cubicBezTo>
                    <a:pt x="44" y="45"/>
                    <a:pt x="44" y="44"/>
                    <a:pt x="45" y="44"/>
                  </a:cubicBezTo>
                  <a:cubicBezTo>
                    <a:pt x="44" y="42"/>
                    <a:pt x="44" y="41"/>
                    <a:pt x="45" y="39"/>
                  </a:cubicBezTo>
                  <a:cubicBezTo>
                    <a:pt x="46" y="38"/>
                    <a:pt x="48" y="37"/>
                    <a:pt x="49" y="38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48" y="35"/>
                    <a:pt x="47" y="34"/>
                    <a:pt x="47" y="32"/>
                  </a:cubicBezTo>
                  <a:close/>
                  <a:moveTo>
                    <a:pt x="44" y="32"/>
                  </a:moveTo>
                  <a:cubicBezTo>
                    <a:pt x="44" y="37"/>
                    <a:pt x="40" y="42"/>
                    <a:pt x="35" y="42"/>
                  </a:cubicBezTo>
                  <a:cubicBezTo>
                    <a:pt x="30" y="42"/>
                    <a:pt x="25" y="37"/>
                    <a:pt x="25" y="32"/>
                  </a:cubicBezTo>
                  <a:cubicBezTo>
                    <a:pt x="25" y="27"/>
                    <a:pt x="30" y="23"/>
                    <a:pt x="35" y="23"/>
                  </a:cubicBezTo>
                  <a:cubicBezTo>
                    <a:pt x="40" y="23"/>
                    <a:pt x="44" y="27"/>
                    <a:pt x="44" y="32"/>
                  </a:cubicBezTo>
                  <a:close/>
                  <a:moveTo>
                    <a:pt x="42" y="32"/>
                  </a:moveTo>
                  <a:cubicBezTo>
                    <a:pt x="42" y="28"/>
                    <a:pt x="39" y="25"/>
                    <a:pt x="35" y="25"/>
                  </a:cubicBezTo>
                  <a:cubicBezTo>
                    <a:pt x="31" y="25"/>
                    <a:pt x="27" y="28"/>
                    <a:pt x="27" y="32"/>
                  </a:cubicBezTo>
                  <a:cubicBezTo>
                    <a:pt x="27" y="36"/>
                    <a:pt x="31" y="40"/>
                    <a:pt x="35" y="40"/>
                  </a:cubicBezTo>
                  <a:cubicBezTo>
                    <a:pt x="39" y="40"/>
                    <a:pt x="42" y="36"/>
                    <a:pt x="42" y="32"/>
                  </a:cubicBezTo>
                  <a:close/>
                  <a:moveTo>
                    <a:pt x="35" y="29"/>
                  </a:moveTo>
                  <a:cubicBezTo>
                    <a:pt x="33" y="29"/>
                    <a:pt x="31" y="30"/>
                    <a:pt x="31" y="32"/>
                  </a:cubicBezTo>
                  <a:cubicBezTo>
                    <a:pt x="31" y="34"/>
                    <a:pt x="33" y="36"/>
                    <a:pt x="35" y="36"/>
                  </a:cubicBezTo>
                  <a:cubicBezTo>
                    <a:pt x="37" y="36"/>
                    <a:pt x="38" y="34"/>
                    <a:pt x="38" y="32"/>
                  </a:cubicBezTo>
                  <a:cubicBezTo>
                    <a:pt x="38" y="30"/>
                    <a:pt x="37" y="29"/>
                    <a:pt x="35" y="29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solidFill>
                <a:schemeClr val="accent3"/>
              </a:solidFill>
            </a:ln>
          </p:spPr>
          <p:txBody>
            <a:bodyPr lIns="599319" tIns="299669" rIns="599319" bIns="299669"/>
            <a:lstStyle/>
            <a:p>
              <a:pPr defTabSz="7796144">
                <a:defRPr/>
              </a:pPr>
              <a:endParaRPr lang="en-US" sz="6272"/>
            </a:p>
          </p:txBody>
        </p:sp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BB162D48-0226-4C40-BDDB-452A81A7D851}"/>
                </a:ext>
              </a:extLst>
            </p:cNvPr>
            <p:cNvSpPr txBox="1"/>
            <p:nvPr/>
          </p:nvSpPr>
          <p:spPr bwMode="auto">
            <a:xfrm>
              <a:off x="1681006" y="5682497"/>
              <a:ext cx="319873" cy="1776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7796144">
                <a:defRPr/>
              </a:pPr>
              <a:r>
                <a:rPr lang="fr-FR" sz="1307" b="1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ADR</a:t>
              </a:r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BB508B9E-916A-47FB-9F52-EA19EB292438}"/>
                </a:ext>
              </a:extLst>
            </p:cNvPr>
            <p:cNvSpPr txBox="1"/>
            <p:nvPr/>
          </p:nvSpPr>
          <p:spPr bwMode="auto">
            <a:xfrm>
              <a:off x="1675573" y="5846356"/>
              <a:ext cx="701072" cy="125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fr-FR" sz="933" kern="0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LOG</a:t>
              </a:r>
            </a:p>
          </p:txBody>
        </p:sp>
      </p:grp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F07CC8C8-C032-4054-B7C3-E0003A24E314}"/>
              </a:ext>
            </a:extLst>
          </p:cNvPr>
          <p:cNvSpPr/>
          <p:nvPr/>
        </p:nvSpPr>
        <p:spPr>
          <a:xfrm>
            <a:off x="8700146" y="3874958"/>
            <a:ext cx="3267546" cy="3983993"/>
          </a:xfrm>
          <a:prstGeom prst="roundRect">
            <a:avLst>
              <a:gd name="adj" fmla="val 740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 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Title of the decision record</a:t>
            </a:r>
          </a:p>
          <a:p>
            <a:r>
              <a:rPr lang="en-US" sz="130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130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decision that was made</a:t>
            </a:r>
          </a:p>
          <a:p>
            <a:r>
              <a:rPr lang="en-US" sz="130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130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can be </a:t>
            </a:r>
            <a:r>
              <a:rPr lang="en-US" sz="1307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307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accepted 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 </a:t>
            </a:r>
            <a:r>
              <a:rPr lang="en-US" sz="1307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superseded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you make any decisions and you need to change them later, you can simply add a new record with the changed status</a:t>
            </a:r>
          </a:p>
          <a:p>
            <a:r>
              <a:rPr lang="en-US" sz="130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 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What is the context of this decision? It is important to capture the full context of the decision so that the reader knows the reasons behind it</a:t>
            </a:r>
          </a:p>
          <a:p>
            <a:r>
              <a:rPr lang="en-US" sz="130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Considered Options 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optional, other proposed options and main reason for its dismissal </a:t>
            </a:r>
          </a:p>
          <a:p>
            <a:r>
              <a:rPr lang="en-US" sz="130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Consequences 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1307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30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becomes easier or more difficult to do because of this change?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C98106-5BDD-4918-9265-2CD05D60A18C}"/>
              </a:ext>
            </a:extLst>
          </p:cNvPr>
          <p:cNvSpPr/>
          <p:nvPr/>
        </p:nvSpPr>
        <p:spPr>
          <a:xfrm>
            <a:off x="7326417" y="8108867"/>
            <a:ext cx="4785340" cy="609398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txBody>
          <a:bodyPr wrap="square">
            <a:spAutoFit/>
          </a:bodyPr>
          <a:lstStyle/>
          <a:p>
            <a:r>
              <a:rPr lang="en-US" sz="168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review</a:t>
            </a:r>
            <a:r>
              <a:rPr lang="en-US" sz="16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you would with code</a:t>
            </a:r>
          </a:p>
          <a:p>
            <a:pPr marL="331899" lvl="1"/>
            <a:r>
              <a:rPr lang="en-US" sz="16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whole team involved</a:t>
            </a:r>
          </a:p>
        </p:txBody>
      </p:sp>
      <p:sp>
        <p:nvSpPr>
          <p:cNvPr id="56" name="Shape 2282">
            <a:extLst>
              <a:ext uri="{FF2B5EF4-FFF2-40B4-BE49-F238E27FC236}">
                <a16:creationId xmlns:a16="http://schemas.microsoft.com/office/drawing/2014/main" id="{A606EF75-DB52-4784-B384-51DCB5C7B335}"/>
              </a:ext>
            </a:extLst>
          </p:cNvPr>
          <p:cNvSpPr/>
          <p:nvPr/>
        </p:nvSpPr>
        <p:spPr>
          <a:xfrm>
            <a:off x="6583580" y="8249488"/>
            <a:ext cx="527554" cy="557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10797" y="0"/>
                </a:moveTo>
                <a:cubicBezTo>
                  <a:pt x="9696" y="0"/>
                  <a:pt x="8790" y="903"/>
                  <a:pt x="8776" y="2011"/>
                </a:cubicBezTo>
                <a:cubicBezTo>
                  <a:pt x="8761" y="3371"/>
                  <a:pt x="8338" y="5720"/>
                  <a:pt x="6072" y="6911"/>
                </a:cubicBezTo>
                <a:cubicBezTo>
                  <a:pt x="5906" y="6999"/>
                  <a:pt x="5431" y="7231"/>
                  <a:pt x="5362" y="7262"/>
                </a:cubicBezTo>
                <a:cubicBezTo>
                  <a:pt x="5010" y="6970"/>
                  <a:pt x="4540" y="6754"/>
                  <a:pt x="4051" y="6754"/>
                </a:cubicBezTo>
                <a:lnTo>
                  <a:pt x="2021" y="6754"/>
                </a:lnTo>
                <a:cubicBezTo>
                  <a:pt x="905" y="6754"/>
                  <a:pt x="0" y="7658"/>
                  <a:pt x="0" y="8775"/>
                </a:cubicBezTo>
                <a:lnTo>
                  <a:pt x="0" y="19579"/>
                </a:lnTo>
                <a:cubicBezTo>
                  <a:pt x="0" y="20696"/>
                  <a:pt x="905" y="21600"/>
                  <a:pt x="2021" y="21600"/>
                </a:cubicBezTo>
                <a:lnTo>
                  <a:pt x="4051" y="21600"/>
                </a:lnTo>
                <a:cubicBezTo>
                  <a:pt x="4855" y="21600"/>
                  <a:pt x="5525" y="21118"/>
                  <a:pt x="5851" y="20437"/>
                </a:cubicBezTo>
                <a:cubicBezTo>
                  <a:pt x="5859" y="20440"/>
                  <a:pt x="5870" y="20445"/>
                  <a:pt x="5878" y="20447"/>
                </a:cubicBezTo>
                <a:cubicBezTo>
                  <a:pt x="5924" y="20459"/>
                  <a:pt x="5980" y="20475"/>
                  <a:pt x="6045" y="20493"/>
                </a:cubicBezTo>
                <a:cubicBezTo>
                  <a:pt x="6056" y="20495"/>
                  <a:pt x="6060" y="20489"/>
                  <a:pt x="6072" y="20493"/>
                </a:cubicBezTo>
                <a:cubicBezTo>
                  <a:pt x="6462" y="20589"/>
                  <a:pt x="7213" y="20771"/>
                  <a:pt x="8813" y="21139"/>
                </a:cubicBezTo>
                <a:cubicBezTo>
                  <a:pt x="9157" y="21216"/>
                  <a:pt x="10968" y="21600"/>
                  <a:pt x="12846" y="21600"/>
                </a:cubicBezTo>
                <a:lnTo>
                  <a:pt x="16537" y="21600"/>
                </a:lnTo>
                <a:cubicBezTo>
                  <a:pt x="17663" y="21600"/>
                  <a:pt x="18472" y="21168"/>
                  <a:pt x="18955" y="20299"/>
                </a:cubicBezTo>
                <a:cubicBezTo>
                  <a:pt x="18962" y="20286"/>
                  <a:pt x="19115" y="19989"/>
                  <a:pt x="19241" y="19579"/>
                </a:cubicBezTo>
                <a:cubicBezTo>
                  <a:pt x="19336" y="19271"/>
                  <a:pt x="19374" y="18832"/>
                  <a:pt x="19260" y="18389"/>
                </a:cubicBezTo>
                <a:cubicBezTo>
                  <a:pt x="19984" y="17891"/>
                  <a:pt x="20215" y="17135"/>
                  <a:pt x="20367" y="16645"/>
                </a:cubicBezTo>
                <a:cubicBezTo>
                  <a:pt x="20621" y="15840"/>
                  <a:pt x="20544" y="15242"/>
                  <a:pt x="20367" y="14809"/>
                </a:cubicBezTo>
                <a:cubicBezTo>
                  <a:pt x="20775" y="14424"/>
                  <a:pt x="21124" y="13832"/>
                  <a:pt x="21271" y="12936"/>
                </a:cubicBezTo>
                <a:cubicBezTo>
                  <a:pt x="21363" y="12381"/>
                  <a:pt x="21260" y="11815"/>
                  <a:pt x="21004" y="11340"/>
                </a:cubicBezTo>
                <a:cubicBezTo>
                  <a:pt x="21386" y="10911"/>
                  <a:pt x="21566" y="10363"/>
                  <a:pt x="21585" y="9863"/>
                </a:cubicBezTo>
                <a:lnTo>
                  <a:pt x="21594" y="9725"/>
                </a:lnTo>
                <a:cubicBezTo>
                  <a:pt x="21600" y="9636"/>
                  <a:pt x="21594" y="9578"/>
                  <a:pt x="21594" y="9384"/>
                </a:cubicBezTo>
                <a:cubicBezTo>
                  <a:pt x="21594" y="8530"/>
                  <a:pt x="21008" y="7446"/>
                  <a:pt x="19684" y="7068"/>
                </a:cubicBezTo>
                <a:cubicBezTo>
                  <a:pt x="18840" y="6846"/>
                  <a:pt x="16856" y="6849"/>
                  <a:pt x="13953" y="6772"/>
                </a:cubicBezTo>
                <a:cubicBezTo>
                  <a:pt x="14091" y="6139"/>
                  <a:pt x="14119" y="5572"/>
                  <a:pt x="14119" y="4558"/>
                </a:cubicBezTo>
                <a:cubicBezTo>
                  <a:pt x="14119" y="2136"/>
                  <a:pt x="12359" y="0"/>
                  <a:pt x="10797" y="0"/>
                </a:cubicBezTo>
                <a:close/>
                <a:moveTo>
                  <a:pt x="10797" y="1347"/>
                </a:moveTo>
                <a:cubicBezTo>
                  <a:pt x="11511" y="1347"/>
                  <a:pt x="12772" y="2785"/>
                  <a:pt x="12772" y="4558"/>
                </a:cubicBezTo>
                <a:cubicBezTo>
                  <a:pt x="12772" y="6159"/>
                  <a:pt x="12706" y="6433"/>
                  <a:pt x="12145" y="8101"/>
                </a:cubicBezTo>
                <a:cubicBezTo>
                  <a:pt x="18895" y="8101"/>
                  <a:pt x="18848" y="8194"/>
                  <a:pt x="19444" y="8350"/>
                </a:cubicBezTo>
                <a:cubicBezTo>
                  <a:pt x="20183" y="8561"/>
                  <a:pt x="20247" y="9173"/>
                  <a:pt x="20247" y="9384"/>
                </a:cubicBezTo>
                <a:cubicBezTo>
                  <a:pt x="20247" y="9615"/>
                  <a:pt x="20246" y="9581"/>
                  <a:pt x="20238" y="9808"/>
                </a:cubicBezTo>
                <a:cubicBezTo>
                  <a:pt x="20224" y="10142"/>
                  <a:pt x="20081" y="10805"/>
                  <a:pt x="18900" y="10805"/>
                </a:cubicBezTo>
                <a:lnTo>
                  <a:pt x="17552" y="10805"/>
                </a:lnTo>
                <a:cubicBezTo>
                  <a:pt x="17366" y="10805"/>
                  <a:pt x="17211" y="10950"/>
                  <a:pt x="17211" y="11137"/>
                </a:cubicBezTo>
                <a:cubicBezTo>
                  <a:pt x="17211" y="11323"/>
                  <a:pt x="17366" y="11478"/>
                  <a:pt x="17552" y="11478"/>
                </a:cubicBezTo>
                <a:lnTo>
                  <a:pt x="18854" y="11478"/>
                </a:lnTo>
                <a:cubicBezTo>
                  <a:pt x="19866" y="11478"/>
                  <a:pt x="19999" y="12319"/>
                  <a:pt x="19933" y="12724"/>
                </a:cubicBezTo>
                <a:cubicBezTo>
                  <a:pt x="19851" y="13228"/>
                  <a:pt x="19615" y="14182"/>
                  <a:pt x="18475" y="14182"/>
                </a:cubicBezTo>
                <a:lnTo>
                  <a:pt x="16869" y="14182"/>
                </a:lnTo>
                <a:cubicBezTo>
                  <a:pt x="16683" y="14182"/>
                  <a:pt x="16537" y="14327"/>
                  <a:pt x="16537" y="14514"/>
                </a:cubicBezTo>
                <a:cubicBezTo>
                  <a:pt x="16537" y="14700"/>
                  <a:pt x="16683" y="14855"/>
                  <a:pt x="16869" y="14855"/>
                </a:cubicBezTo>
                <a:lnTo>
                  <a:pt x="18198" y="14855"/>
                </a:lnTo>
                <a:cubicBezTo>
                  <a:pt x="19338" y="14855"/>
                  <a:pt x="19239" y="15720"/>
                  <a:pt x="19075" y="16239"/>
                </a:cubicBezTo>
                <a:cubicBezTo>
                  <a:pt x="18860" y="16920"/>
                  <a:pt x="18729" y="17549"/>
                  <a:pt x="17294" y="17549"/>
                </a:cubicBezTo>
                <a:lnTo>
                  <a:pt x="16196" y="17549"/>
                </a:lnTo>
                <a:cubicBezTo>
                  <a:pt x="16009" y="17549"/>
                  <a:pt x="15854" y="17704"/>
                  <a:pt x="15854" y="17891"/>
                </a:cubicBezTo>
                <a:cubicBezTo>
                  <a:pt x="15854" y="18077"/>
                  <a:pt x="16009" y="18232"/>
                  <a:pt x="16196" y="18232"/>
                </a:cubicBezTo>
                <a:lnTo>
                  <a:pt x="17257" y="18232"/>
                </a:lnTo>
                <a:cubicBezTo>
                  <a:pt x="17995" y="18232"/>
                  <a:pt x="18026" y="18932"/>
                  <a:pt x="17949" y="19183"/>
                </a:cubicBezTo>
                <a:cubicBezTo>
                  <a:pt x="17865" y="19457"/>
                  <a:pt x="17769" y="19653"/>
                  <a:pt x="17765" y="19662"/>
                </a:cubicBezTo>
                <a:cubicBezTo>
                  <a:pt x="17560" y="20030"/>
                  <a:pt x="17233" y="20253"/>
                  <a:pt x="16537" y="20253"/>
                </a:cubicBezTo>
                <a:lnTo>
                  <a:pt x="12846" y="20253"/>
                </a:lnTo>
                <a:cubicBezTo>
                  <a:pt x="10992" y="20253"/>
                  <a:pt x="9147" y="19830"/>
                  <a:pt x="9099" y="19819"/>
                </a:cubicBezTo>
                <a:cubicBezTo>
                  <a:pt x="6295" y="19173"/>
                  <a:pt x="6147" y="19131"/>
                  <a:pt x="5971" y="19081"/>
                </a:cubicBezTo>
                <a:cubicBezTo>
                  <a:pt x="5971" y="19081"/>
                  <a:pt x="5408" y="18980"/>
                  <a:pt x="5408" y="18481"/>
                </a:cubicBezTo>
                <a:lnTo>
                  <a:pt x="5399" y="9153"/>
                </a:lnTo>
                <a:cubicBezTo>
                  <a:pt x="5399" y="8837"/>
                  <a:pt x="5600" y="8553"/>
                  <a:pt x="5934" y="8452"/>
                </a:cubicBezTo>
                <a:cubicBezTo>
                  <a:pt x="5976" y="8435"/>
                  <a:pt x="6032" y="8423"/>
                  <a:pt x="6072" y="8406"/>
                </a:cubicBezTo>
                <a:cubicBezTo>
                  <a:pt x="9156" y="7129"/>
                  <a:pt x="10096" y="4321"/>
                  <a:pt x="10124" y="2021"/>
                </a:cubicBezTo>
                <a:cubicBezTo>
                  <a:pt x="10127" y="1698"/>
                  <a:pt x="10375" y="1347"/>
                  <a:pt x="10797" y="1347"/>
                </a:cubicBezTo>
                <a:close/>
                <a:moveTo>
                  <a:pt x="2021" y="8101"/>
                </a:moveTo>
                <a:lnTo>
                  <a:pt x="4051" y="8101"/>
                </a:lnTo>
                <a:cubicBezTo>
                  <a:pt x="4425" y="8101"/>
                  <a:pt x="4725" y="8402"/>
                  <a:pt x="4725" y="8775"/>
                </a:cubicBezTo>
                <a:cubicBezTo>
                  <a:pt x="4725" y="8775"/>
                  <a:pt x="4725" y="19579"/>
                  <a:pt x="4725" y="19579"/>
                </a:cubicBezTo>
                <a:cubicBezTo>
                  <a:pt x="4725" y="19953"/>
                  <a:pt x="4425" y="20253"/>
                  <a:pt x="4051" y="20253"/>
                </a:cubicBezTo>
                <a:lnTo>
                  <a:pt x="2021" y="20253"/>
                </a:lnTo>
                <a:cubicBezTo>
                  <a:pt x="1648" y="20253"/>
                  <a:pt x="1347" y="19953"/>
                  <a:pt x="1347" y="19579"/>
                </a:cubicBezTo>
                <a:lnTo>
                  <a:pt x="1347" y="8775"/>
                </a:lnTo>
                <a:cubicBezTo>
                  <a:pt x="1347" y="8402"/>
                  <a:pt x="1648" y="8101"/>
                  <a:pt x="2021" y="8101"/>
                </a:cubicBezTo>
                <a:close/>
                <a:moveTo>
                  <a:pt x="3036" y="17549"/>
                </a:moveTo>
                <a:cubicBezTo>
                  <a:pt x="2477" y="17549"/>
                  <a:pt x="2021" y="18005"/>
                  <a:pt x="2021" y="18564"/>
                </a:cubicBezTo>
                <a:cubicBezTo>
                  <a:pt x="2021" y="19124"/>
                  <a:pt x="2477" y="19579"/>
                  <a:pt x="3036" y="19579"/>
                </a:cubicBezTo>
                <a:cubicBezTo>
                  <a:pt x="3595" y="19579"/>
                  <a:pt x="4051" y="19124"/>
                  <a:pt x="4051" y="18564"/>
                </a:cubicBezTo>
                <a:cubicBezTo>
                  <a:pt x="4051" y="18005"/>
                  <a:pt x="3595" y="17549"/>
                  <a:pt x="3036" y="17549"/>
                </a:cubicBezTo>
                <a:close/>
                <a:moveTo>
                  <a:pt x="3036" y="18232"/>
                </a:moveTo>
                <a:cubicBezTo>
                  <a:pt x="3222" y="18232"/>
                  <a:pt x="3368" y="18378"/>
                  <a:pt x="3368" y="18564"/>
                </a:cubicBezTo>
                <a:cubicBezTo>
                  <a:pt x="3368" y="18750"/>
                  <a:pt x="3222" y="18906"/>
                  <a:pt x="3036" y="18906"/>
                </a:cubicBezTo>
                <a:cubicBezTo>
                  <a:pt x="2851" y="18906"/>
                  <a:pt x="2695" y="18750"/>
                  <a:pt x="2695" y="18564"/>
                </a:cubicBezTo>
                <a:cubicBezTo>
                  <a:pt x="2695" y="18378"/>
                  <a:pt x="2851" y="18232"/>
                  <a:pt x="3036" y="1823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132757" tIns="132757" rIns="132757" bIns="132757" numCol="1" anchor="ctr">
            <a:noAutofit/>
          </a:bodyPr>
          <a:lstStyle/>
          <a:p>
            <a:pPr lvl="0">
              <a:defRPr sz="3200"/>
            </a:pPr>
            <a:endParaRPr sz="6968">
              <a:solidFill>
                <a:schemeClr val="bg1"/>
              </a:solidFill>
            </a:endParaRPr>
          </a:p>
        </p:txBody>
      </p:sp>
      <p:sp>
        <p:nvSpPr>
          <p:cNvPr id="57" name="Shape 2282">
            <a:extLst>
              <a:ext uri="{FF2B5EF4-FFF2-40B4-BE49-F238E27FC236}">
                <a16:creationId xmlns:a16="http://schemas.microsoft.com/office/drawing/2014/main" id="{C8A71DAA-CE39-4BD7-ACF2-328DD163E0DA}"/>
              </a:ext>
            </a:extLst>
          </p:cNvPr>
          <p:cNvSpPr/>
          <p:nvPr/>
        </p:nvSpPr>
        <p:spPr>
          <a:xfrm>
            <a:off x="435088" y="8421007"/>
            <a:ext cx="527554" cy="557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10797" y="0"/>
                </a:moveTo>
                <a:cubicBezTo>
                  <a:pt x="9696" y="0"/>
                  <a:pt x="8790" y="903"/>
                  <a:pt x="8776" y="2011"/>
                </a:cubicBezTo>
                <a:cubicBezTo>
                  <a:pt x="8761" y="3371"/>
                  <a:pt x="8338" y="5720"/>
                  <a:pt x="6072" y="6911"/>
                </a:cubicBezTo>
                <a:cubicBezTo>
                  <a:pt x="5906" y="6999"/>
                  <a:pt x="5431" y="7231"/>
                  <a:pt x="5362" y="7262"/>
                </a:cubicBezTo>
                <a:cubicBezTo>
                  <a:pt x="5010" y="6970"/>
                  <a:pt x="4540" y="6754"/>
                  <a:pt x="4051" y="6754"/>
                </a:cubicBezTo>
                <a:lnTo>
                  <a:pt x="2021" y="6754"/>
                </a:lnTo>
                <a:cubicBezTo>
                  <a:pt x="905" y="6754"/>
                  <a:pt x="0" y="7658"/>
                  <a:pt x="0" y="8775"/>
                </a:cubicBezTo>
                <a:lnTo>
                  <a:pt x="0" y="19579"/>
                </a:lnTo>
                <a:cubicBezTo>
                  <a:pt x="0" y="20696"/>
                  <a:pt x="905" y="21600"/>
                  <a:pt x="2021" y="21600"/>
                </a:cubicBezTo>
                <a:lnTo>
                  <a:pt x="4051" y="21600"/>
                </a:lnTo>
                <a:cubicBezTo>
                  <a:pt x="4855" y="21600"/>
                  <a:pt x="5525" y="21118"/>
                  <a:pt x="5851" y="20437"/>
                </a:cubicBezTo>
                <a:cubicBezTo>
                  <a:pt x="5859" y="20440"/>
                  <a:pt x="5870" y="20445"/>
                  <a:pt x="5878" y="20447"/>
                </a:cubicBezTo>
                <a:cubicBezTo>
                  <a:pt x="5924" y="20459"/>
                  <a:pt x="5980" y="20475"/>
                  <a:pt x="6045" y="20493"/>
                </a:cubicBezTo>
                <a:cubicBezTo>
                  <a:pt x="6056" y="20495"/>
                  <a:pt x="6060" y="20489"/>
                  <a:pt x="6072" y="20493"/>
                </a:cubicBezTo>
                <a:cubicBezTo>
                  <a:pt x="6462" y="20589"/>
                  <a:pt x="7213" y="20771"/>
                  <a:pt x="8813" y="21139"/>
                </a:cubicBezTo>
                <a:cubicBezTo>
                  <a:pt x="9157" y="21216"/>
                  <a:pt x="10968" y="21600"/>
                  <a:pt x="12846" y="21600"/>
                </a:cubicBezTo>
                <a:lnTo>
                  <a:pt x="16537" y="21600"/>
                </a:lnTo>
                <a:cubicBezTo>
                  <a:pt x="17663" y="21600"/>
                  <a:pt x="18472" y="21168"/>
                  <a:pt x="18955" y="20299"/>
                </a:cubicBezTo>
                <a:cubicBezTo>
                  <a:pt x="18962" y="20286"/>
                  <a:pt x="19115" y="19989"/>
                  <a:pt x="19241" y="19579"/>
                </a:cubicBezTo>
                <a:cubicBezTo>
                  <a:pt x="19336" y="19271"/>
                  <a:pt x="19374" y="18832"/>
                  <a:pt x="19260" y="18389"/>
                </a:cubicBezTo>
                <a:cubicBezTo>
                  <a:pt x="19984" y="17891"/>
                  <a:pt x="20215" y="17135"/>
                  <a:pt x="20367" y="16645"/>
                </a:cubicBezTo>
                <a:cubicBezTo>
                  <a:pt x="20621" y="15840"/>
                  <a:pt x="20544" y="15242"/>
                  <a:pt x="20367" y="14809"/>
                </a:cubicBezTo>
                <a:cubicBezTo>
                  <a:pt x="20775" y="14424"/>
                  <a:pt x="21124" y="13832"/>
                  <a:pt x="21271" y="12936"/>
                </a:cubicBezTo>
                <a:cubicBezTo>
                  <a:pt x="21363" y="12381"/>
                  <a:pt x="21260" y="11815"/>
                  <a:pt x="21004" y="11340"/>
                </a:cubicBezTo>
                <a:cubicBezTo>
                  <a:pt x="21386" y="10911"/>
                  <a:pt x="21566" y="10363"/>
                  <a:pt x="21585" y="9863"/>
                </a:cubicBezTo>
                <a:lnTo>
                  <a:pt x="21594" y="9725"/>
                </a:lnTo>
                <a:cubicBezTo>
                  <a:pt x="21600" y="9636"/>
                  <a:pt x="21594" y="9578"/>
                  <a:pt x="21594" y="9384"/>
                </a:cubicBezTo>
                <a:cubicBezTo>
                  <a:pt x="21594" y="8530"/>
                  <a:pt x="21008" y="7446"/>
                  <a:pt x="19684" y="7068"/>
                </a:cubicBezTo>
                <a:cubicBezTo>
                  <a:pt x="18840" y="6846"/>
                  <a:pt x="16856" y="6849"/>
                  <a:pt x="13953" y="6772"/>
                </a:cubicBezTo>
                <a:cubicBezTo>
                  <a:pt x="14091" y="6139"/>
                  <a:pt x="14119" y="5572"/>
                  <a:pt x="14119" y="4558"/>
                </a:cubicBezTo>
                <a:cubicBezTo>
                  <a:pt x="14119" y="2136"/>
                  <a:pt x="12359" y="0"/>
                  <a:pt x="10797" y="0"/>
                </a:cubicBezTo>
                <a:close/>
                <a:moveTo>
                  <a:pt x="10797" y="1347"/>
                </a:moveTo>
                <a:cubicBezTo>
                  <a:pt x="11511" y="1347"/>
                  <a:pt x="12772" y="2785"/>
                  <a:pt x="12772" y="4558"/>
                </a:cubicBezTo>
                <a:cubicBezTo>
                  <a:pt x="12772" y="6159"/>
                  <a:pt x="12706" y="6433"/>
                  <a:pt x="12145" y="8101"/>
                </a:cubicBezTo>
                <a:cubicBezTo>
                  <a:pt x="18895" y="8101"/>
                  <a:pt x="18848" y="8194"/>
                  <a:pt x="19444" y="8350"/>
                </a:cubicBezTo>
                <a:cubicBezTo>
                  <a:pt x="20183" y="8561"/>
                  <a:pt x="20247" y="9173"/>
                  <a:pt x="20247" y="9384"/>
                </a:cubicBezTo>
                <a:cubicBezTo>
                  <a:pt x="20247" y="9615"/>
                  <a:pt x="20246" y="9581"/>
                  <a:pt x="20238" y="9808"/>
                </a:cubicBezTo>
                <a:cubicBezTo>
                  <a:pt x="20224" y="10142"/>
                  <a:pt x="20081" y="10805"/>
                  <a:pt x="18900" y="10805"/>
                </a:cubicBezTo>
                <a:lnTo>
                  <a:pt x="17552" y="10805"/>
                </a:lnTo>
                <a:cubicBezTo>
                  <a:pt x="17366" y="10805"/>
                  <a:pt x="17211" y="10950"/>
                  <a:pt x="17211" y="11137"/>
                </a:cubicBezTo>
                <a:cubicBezTo>
                  <a:pt x="17211" y="11323"/>
                  <a:pt x="17366" y="11478"/>
                  <a:pt x="17552" y="11478"/>
                </a:cubicBezTo>
                <a:lnTo>
                  <a:pt x="18854" y="11478"/>
                </a:lnTo>
                <a:cubicBezTo>
                  <a:pt x="19866" y="11478"/>
                  <a:pt x="19999" y="12319"/>
                  <a:pt x="19933" y="12724"/>
                </a:cubicBezTo>
                <a:cubicBezTo>
                  <a:pt x="19851" y="13228"/>
                  <a:pt x="19615" y="14182"/>
                  <a:pt x="18475" y="14182"/>
                </a:cubicBezTo>
                <a:lnTo>
                  <a:pt x="16869" y="14182"/>
                </a:lnTo>
                <a:cubicBezTo>
                  <a:pt x="16683" y="14182"/>
                  <a:pt x="16537" y="14327"/>
                  <a:pt x="16537" y="14514"/>
                </a:cubicBezTo>
                <a:cubicBezTo>
                  <a:pt x="16537" y="14700"/>
                  <a:pt x="16683" y="14855"/>
                  <a:pt x="16869" y="14855"/>
                </a:cubicBezTo>
                <a:lnTo>
                  <a:pt x="18198" y="14855"/>
                </a:lnTo>
                <a:cubicBezTo>
                  <a:pt x="19338" y="14855"/>
                  <a:pt x="19239" y="15720"/>
                  <a:pt x="19075" y="16239"/>
                </a:cubicBezTo>
                <a:cubicBezTo>
                  <a:pt x="18860" y="16920"/>
                  <a:pt x="18729" y="17549"/>
                  <a:pt x="17294" y="17549"/>
                </a:cubicBezTo>
                <a:lnTo>
                  <a:pt x="16196" y="17549"/>
                </a:lnTo>
                <a:cubicBezTo>
                  <a:pt x="16009" y="17549"/>
                  <a:pt x="15854" y="17704"/>
                  <a:pt x="15854" y="17891"/>
                </a:cubicBezTo>
                <a:cubicBezTo>
                  <a:pt x="15854" y="18077"/>
                  <a:pt x="16009" y="18232"/>
                  <a:pt x="16196" y="18232"/>
                </a:cubicBezTo>
                <a:lnTo>
                  <a:pt x="17257" y="18232"/>
                </a:lnTo>
                <a:cubicBezTo>
                  <a:pt x="17995" y="18232"/>
                  <a:pt x="18026" y="18932"/>
                  <a:pt x="17949" y="19183"/>
                </a:cubicBezTo>
                <a:cubicBezTo>
                  <a:pt x="17865" y="19457"/>
                  <a:pt x="17769" y="19653"/>
                  <a:pt x="17765" y="19662"/>
                </a:cubicBezTo>
                <a:cubicBezTo>
                  <a:pt x="17560" y="20030"/>
                  <a:pt x="17233" y="20253"/>
                  <a:pt x="16537" y="20253"/>
                </a:cubicBezTo>
                <a:lnTo>
                  <a:pt x="12846" y="20253"/>
                </a:lnTo>
                <a:cubicBezTo>
                  <a:pt x="10992" y="20253"/>
                  <a:pt x="9147" y="19830"/>
                  <a:pt x="9099" y="19819"/>
                </a:cubicBezTo>
                <a:cubicBezTo>
                  <a:pt x="6295" y="19173"/>
                  <a:pt x="6147" y="19131"/>
                  <a:pt x="5971" y="19081"/>
                </a:cubicBezTo>
                <a:cubicBezTo>
                  <a:pt x="5971" y="19081"/>
                  <a:pt x="5408" y="18980"/>
                  <a:pt x="5408" y="18481"/>
                </a:cubicBezTo>
                <a:lnTo>
                  <a:pt x="5399" y="9153"/>
                </a:lnTo>
                <a:cubicBezTo>
                  <a:pt x="5399" y="8837"/>
                  <a:pt x="5600" y="8553"/>
                  <a:pt x="5934" y="8452"/>
                </a:cubicBezTo>
                <a:cubicBezTo>
                  <a:pt x="5976" y="8435"/>
                  <a:pt x="6032" y="8423"/>
                  <a:pt x="6072" y="8406"/>
                </a:cubicBezTo>
                <a:cubicBezTo>
                  <a:pt x="9156" y="7129"/>
                  <a:pt x="10096" y="4321"/>
                  <a:pt x="10124" y="2021"/>
                </a:cubicBezTo>
                <a:cubicBezTo>
                  <a:pt x="10127" y="1698"/>
                  <a:pt x="10375" y="1347"/>
                  <a:pt x="10797" y="1347"/>
                </a:cubicBezTo>
                <a:close/>
                <a:moveTo>
                  <a:pt x="2021" y="8101"/>
                </a:moveTo>
                <a:lnTo>
                  <a:pt x="4051" y="8101"/>
                </a:lnTo>
                <a:cubicBezTo>
                  <a:pt x="4425" y="8101"/>
                  <a:pt x="4725" y="8402"/>
                  <a:pt x="4725" y="8775"/>
                </a:cubicBezTo>
                <a:cubicBezTo>
                  <a:pt x="4725" y="8775"/>
                  <a:pt x="4725" y="19579"/>
                  <a:pt x="4725" y="19579"/>
                </a:cubicBezTo>
                <a:cubicBezTo>
                  <a:pt x="4725" y="19953"/>
                  <a:pt x="4425" y="20253"/>
                  <a:pt x="4051" y="20253"/>
                </a:cubicBezTo>
                <a:lnTo>
                  <a:pt x="2021" y="20253"/>
                </a:lnTo>
                <a:cubicBezTo>
                  <a:pt x="1648" y="20253"/>
                  <a:pt x="1347" y="19953"/>
                  <a:pt x="1347" y="19579"/>
                </a:cubicBezTo>
                <a:lnTo>
                  <a:pt x="1347" y="8775"/>
                </a:lnTo>
                <a:cubicBezTo>
                  <a:pt x="1347" y="8402"/>
                  <a:pt x="1648" y="8101"/>
                  <a:pt x="2021" y="8101"/>
                </a:cubicBezTo>
                <a:close/>
                <a:moveTo>
                  <a:pt x="3036" y="17549"/>
                </a:moveTo>
                <a:cubicBezTo>
                  <a:pt x="2477" y="17549"/>
                  <a:pt x="2021" y="18005"/>
                  <a:pt x="2021" y="18564"/>
                </a:cubicBezTo>
                <a:cubicBezTo>
                  <a:pt x="2021" y="19124"/>
                  <a:pt x="2477" y="19579"/>
                  <a:pt x="3036" y="19579"/>
                </a:cubicBezTo>
                <a:cubicBezTo>
                  <a:pt x="3595" y="19579"/>
                  <a:pt x="4051" y="19124"/>
                  <a:pt x="4051" y="18564"/>
                </a:cubicBezTo>
                <a:cubicBezTo>
                  <a:pt x="4051" y="18005"/>
                  <a:pt x="3595" y="17549"/>
                  <a:pt x="3036" y="17549"/>
                </a:cubicBezTo>
                <a:close/>
                <a:moveTo>
                  <a:pt x="3036" y="18232"/>
                </a:moveTo>
                <a:cubicBezTo>
                  <a:pt x="3222" y="18232"/>
                  <a:pt x="3368" y="18378"/>
                  <a:pt x="3368" y="18564"/>
                </a:cubicBezTo>
                <a:cubicBezTo>
                  <a:pt x="3368" y="18750"/>
                  <a:pt x="3222" y="18906"/>
                  <a:pt x="3036" y="18906"/>
                </a:cubicBezTo>
                <a:cubicBezTo>
                  <a:pt x="2851" y="18906"/>
                  <a:pt x="2695" y="18750"/>
                  <a:pt x="2695" y="18564"/>
                </a:cubicBezTo>
                <a:cubicBezTo>
                  <a:pt x="2695" y="18378"/>
                  <a:pt x="2851" y="18232"/>
                  <a:pt x="3036" y="1823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132757" tIns="132757" rIns="132757" bIns="132757" numCol="1" anchor="ctr">
            <a:noAutofit/>
          </a:bodyPr>
          <a:lstStyle/>
          <a:p>
            <a:pPr lvl="0">
              <a:defRPr sz="3200"/>
            </a:pPr>
            <a:endParaRPr sz="6968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A3ACA0-400B-4229-A4C5-F6E6CF9114DC}"/>
              </a:ext>
            </a:extLst>
          </p:cNvPr>
          <p:cNvSpPr/>
          <p:nvPr/>
        </p:nvSpPr>
        <p:spPr>
          <a:xfrm>
            <a:off x="927032" y="4899894"/>
            <a:ext cx="3388058" cy="1902059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txBody>
          <a:bodyPr wrap="square">
            <a:spAutoFit/>
          </a:bodyPr>
          <a:lstStyle/>
          <a:p>
            <a:r>
              <a:rPr lang="en-US" sz="168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with the code</a:t>
            </a:r>
            <a:r>
              <a:rPr lang="en-US" sz="16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Use plain text</a:t>
            </a:r>
          </a:p>
          <a:p>
            <a:pPr marL="331899"/>
            <a:r>
              <a:rPr lang="en-US" sz="16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with peer review workflow and tools, Git Friendly and submitted through pull requests, remain in sync with the code</a:t>
            </a:r>
          </a:p>
        </p:txBody>
      </p:sp>
      <p:sp>
        <p:nvSpPr>
          <p:cNvPr id="59" name="Shape 2282">
            <a:extLst>
              <a:ext uri="{FF2B5EF4-FFF2-40B4-BE49-F238E27FC236}">
                <a16:creationId xmlns:a16="http://schemas.microsoft.com/office/drawing/2014/main" id="{2268FE79-FFB6-4BB8-8378-BC807DDD8E61}"/>
              </a:ext>
            </a:extLst>
          </p:cNvPr>
          <p:cNvSpPr/>
          <p:nvPr/>
        </p:nvSpPr>
        <p:spPr>
          <a:xfrm>
            <a:off x="340263" y="5453102"/>
            <a:ext cx="527554" cy="557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10797" y="0"/>
                </a:moveTo>
                <a:cubicBezTo>
                  <a:pt x="9696" y="0"/>
                  <a:pt x="8790" y="903"/>
                  <a:pt x="8776" y="2011"/>
                </a:cubicBezTo>
                <a:cubicBezTo>
                  <a:pt x="8761" y="3371"/>
                  <a:pt x="8338" y="5720"/>
                  <a:pt x="6072" y="6911"/>
                </a:cubicBezTo>
                <a:cubicBezTo>
                  <a:pt x="5906" y="6999"/>
                  <a:pt x="5431" y="7231"/>
                  <a:pt x="5362" y="7262"/>
                </a:cubicBezTo>
                <a:cubicBezTo>
                  <a:pt x="5010" y="6970"/>
                  <a:pt x="4540" y="6754"/>
                  <a:pt x="4051" y="6754"/>
                </a:cubicBezTo>
                <a:lnTo>
                  <a:pt x="2021" y="6754"/>
                </a:lnTo>
                <a:cubicBezTo>
                  <a:pt x="905" y="6754"/>
                  <a:pt x="0" y="7658"/>
                  <a:pt x="0" y="8775"/>
                </a:cubicBezTo>
                <a:lnTo>
                  <a:pt x="0" y="19579"/>
                </a:lnTo>
                <a:cubicBezTo>
                  <a:pt x="0" y="20696"/>
                  <a:pt x="905" y="21600"/>
                  <a:pt x="2021" y="21600"/>
                </a:cubicBezTo>
                <a:lnTo>
                  <a:pt x="4051" y="21600"/>
                </a:lnTo>
                <a:cubicBezTo>
                  <a:pt x="4855" y="21600"/>
                  <a:pt x="5525" y="21118"/>
                  <a:pt x="5851" y="20437"/>
                </a:cubicBezTo>
                <a:cubicBezTo>
                  <a:pt x="5859" y="20440"/>
                  <a:pt x="5870" y="20445"/>
                  <a:pt x="5878" y="20447"/>
                </a:cubicBezTo>
                <a:cubicBezTo>
                  <a:pt x="5924" y="20459"/>
                  <a:pt x="5980" y="20475"/>
                  <a:pt x="6045" y="20493"/>
                </a:cubicBezTo>
                <a:cubicBezTo>
                  <a:pt x="6056" y="20495"/>
                  <a:pt x="6060" y="20489"/>
                  <a:pt x="6072" y="20493"/>
                </a:cubicBezTo>
                <a:cubicBezTo>
                  <a:pt x="6462" y="20589"/>
                  <a:pt x="7213" y="20771"/>
                  <a:pt x="8813" y="21139"/>
                </a:cubicBezTo>
                <a:cubicBezTo>
                  <a:pt x="9157" y="21216"/>
                  <a:pt x="10968" y="21600"/>
                  <a:pt x="12846" y="21600"/>
                </a:cubicBezTo>
                <a:lnTo>
                  <a:pt x="16537" y="21600"/>
                </a:lnTo>
                <a:cubicBezTo>
                  <a:pt x="17663" y="21600"/>
                  <a:pt x="18472" y="21168"/>
                  <a:pt x="18955" y="20299"/>
                </a:cubicBezTo>
                <a:cubicBezTo>
                  <a:pt x="18962" y="20286"/>
                  <a:pt x="19115" y="19989"/>
                  <a:pt x="19241" y="19579"/>
                </a:cubicBezTo>
                <a:cubicBezTo>
                  <a:pt x="19336" y="19271"/>
                  <a:pt x="19374" y="18832"/>
                  <a:pt x="19260" y="18389"/>
                </a:cubicBezTo>
                <a:cubicBezTo>
                  <a:pt x="19984" y="17891"/>
                  <a:pt x="20215" y="17135"/>
                  <a:pt x="20367" y="16645"/>
                </a:cubicBezTo>
                <a:cubicBezTo>
                  <a:pt x="20621" y="15840"/>
                  <a:pt x="20544" y="15242"/>
                  <a:pt x="20367" y="14809"/>
                </a:cubicBezTo>
                <a:cubicBezTo>
                  <a:pt x="20775" y="14424"/>
                  <a:pt x="21124" y="13832"/>
                  <a:pt x="21271" y="12936"/>
                </a:cubicBezTo>
                <a:cubicBezTo>
                  <a:pt x="21363" y="12381"/>
                  <a:pt x="21260" y="11815"/>
                  <a:pt x="21004" y="11340"/>
                </a:cubicBezTo>
                <a:cubicBezTo>
                  <a:pt x="21386" y="10911"/>
                  <a:pt x="21566" y="10363"/>
                  <a:pt x="21585" y="9863"/>
                </a:cubicBezTo>
                <a:lnTo>
                  <a:pt x="21594" y="9725"/>
                </a:lnTo>
                <a:cubicBezTo>
                  <a:pt x="21600" y="9636"/>
                  <a:pt x="21594" y="9578"/>
                  <a:pt x="21594" y="9384"/>
                </a:cubicBezTo>
                <a:cubicBezTo>
                  <a:pt x="21594" y="8530"/>
                  <a:pt x="21008" y="7446"/>
                  <a:pt x="19684" y="7068"/>
                </a:cubicBezTo>
                <a:cubicBezTo>
                  <a:pt x="18840" y="6846"/>
                  <a:pt x="16856" y="6849"/>
                  <a:pt x="13953" y="6772"/>
                </a:cubicBezTo>
                <a:cubicBezTo>
                  <a:pt x="14091" y="6139"/>
                  <a:pt x="14119" y="5572"/>
                  <a:pt x="14119" y="4558"/>
                </a:cubicBezTo>
                <a:cubicBezTo>
                  <a:pt x="14119" y="2136"/>
                  <a:pt x="12359" y="0"/>
                  <a:pt x="10797" y="0"/>
                </a:cubicBezTo>
                <a:close/>
                <a:moveTo>
                  <a:pt x="10797" y="1347"/>
                </a:moveTo>
                <a:cubicBezTo>
                  <a:pt x="11511" y="1347"/>
                  <a:pt x="12772" y="2785"/>
                  <a:pt x="12772" y="4558"/>
                </a:cubicBezTo>
                <a:cubicBezTo>
                  <a:pt x="12772" y="6159"/>
                  <a:pt x="12706" y="6433"/>
                  <a:pt x="12145" y="8101"/>
                </a:cubicBezTo>
                <a:cubicBezTo>
                  <a:pt x="18895" y="8101"/>
                  <a:pt x="18848" y="8194"/>
                  <a:pt x="19444" y="8350"/>
                </a:cubicBezTo>
                <a:cubicBezTo>
                  <a:pt x="20183" y="8561"/>
                  <a:pt x="20247" y="9173"/>
                  <a:pt x="20247" y="9384"/>
                </a:cubicBezTo>
                <a:cubicBezTo>
                  <a:pt x="20247" y="9615"/>
                  <a:pt x="20246" y="9581"/>
                  <a:pt x="20238" y="9808"/>
                </a:cubicBezTo>
                <a:cubicBezTo>
                  <a:pt x="20224" y="10142"/>
                  <a:pt x="20081" y="10805"/>
                  <a:pt x="18900" y="10805"/>
                </a:cubicBezTo>
                <a:lnTo>
                  <a:pt x="17552" y="10805"/>
                </a:lnTo>
                <a:cubicBezTo>
                  <a:pt x="17366" y="10805"/>
                  <a:pt x="17211" y="10950"/>
                  <a:pt x="17211" y="11137"/>
                </a:cubicBezTo>
                <a:cubicBezTo>
                  <a:pt x="17211" y="11323"/>
                  <a:pt x="17366" y="11478"/>
                  <a:pt x="17552" y="11478"/>
                </a:cubicBezTo>
                <a:lnTo>
                  <a:pt x="18854" y="11478"/>
                </a:lnTo>
                <a:cubicBezTo>
                  <a:pt x="19866" y="11478"/>
                  <a:pt x="19999" y="12319"/>
                  <a:pt x="19933" y="12724"/>
                </a:cubicBezTo>
                <a:cubicBezTo>
                  <a:pt x="19851" y="13228"/>
                  <a:pt x="19615" y="14182"/>
                  <a:pt x="18475" y="14182"/>
                </a:cubicBezTo>
                <a:lnTo>
                  <a:pt x="16869" y="14182"/>
                </a:lnTo>
                <a:cubicBezTo>
                  <a:pt x="16683" y="14182"/>
                  <a:pt x="16537" y="14327"/>
                  <a:pt x="16537" y="14514"/>
                </a:cubicBezTo>
                <a:cubicBezTo>
                  <a:pt x="16537" y="14700"/>
                  <a:pt x="16683" y="14855"/>
                  <a:pt x="16869" y="14855"/>
                </a:cubicBezTo>
                <a:lnTo>
                  <a:pt x="18198" y="14855"/>
                </a:lnTo>
                <a:cubicBezTo>
                  <a:pt x="19338" y="14855"/>
                  <a:pt x="19239" y="15720"/>
                  <a:pt x="19075" y="16239"/>
                </a:cubicBezTo>
                <a:cubicBezTo>
                  <a:pt x="18860" y="16920"/>
                  <a:pt x="18729" y="17549"/>
                  <a:pt x="17294" y="17549"/>
                </a:cubicBezTo>
                <a:lnTo>
                  <a:pt x="16196" y="17549"/>
                </a:lnTo>
                <a:cubicBezTo>
                  <a:pt x="16009" y="17549"/>
                  <a:pt x="15854" y="17704"/>
                  <a:pt x="15854" y="17891"/>
                </a:cubicBezTo>
                <a:cubicBezTo>
                  <a:pt x="15854" y="18077"/>
                  <a:pt x="16009" y="18232"/>
                  <a:pt x="16196" y="18232"/>
                </a:cubicBezTo>
                <a:lnTo>
                  <a:pt x="17257" y="18232"/>
                </a:lnTo>
                <a:cubicBezTo>
                  <a:pt x="17995" y="18232"/>
                  <a:pt x="18026" y="18932"/>
                  <a:pt x="17949" y="19183"/>
                </a:cubicBezTo>
                <a:cubicBezTo>
                  <a:pt x="17865" y="19457"/>
                  <a:pt x="17769" y="19653"/>
                  <a:pt x="17765" y="19662"/>
                </a:cubicBezTo>
                <a:cubicBezTo>
                  <a:pt x="17560" y="20030"/>
                  <a:pt x="17233" y="20253"/>
                  <a:pt x="16537" y="20253"/>
                </a:cubicBezTo>
                <a:lnTo>
                  <a:pt x="12846" y="20253"/>
                </a:lnTo>
                <a:cubicBezTo>
                  <a:pt x="10992" y="20253"/>
                  <a:pt x="9147" y="19830"/>
                  <a:pt x="9099" y="19819"/>
                </a:cubicBezTo>
                <a:cubicBezTo>
                  <a:pt x="6295" y="19173"/>
                  <a:pt x="6147" y="19131"/>
                  <a:pt x="5971" y="19081"/>
                </a:cubicBezTo>
                <a:cubicBezTo>
                  <a:pt x="5971" y="19081"/>
                  <a:pt x="5408" y="18980"/>
                  <a:pt x="5408" y="18481"/>
                </a:cubicBezTo>
                <a:lnTo>
                  <a:pt x="5399" y="9153"/>
                </a:lnTo>
                <a:cubicBezTo>
                  <a:pt x="5399" y="8837"/>
                  <a:pt x="5600" y="8553"/>
                  <a:pt x="5934" y="8452"/>
                </a:cubicBezTo>
                <a:cubicBezTo>
                  <a:pt x="5976" y="8435"/>
                  <a:pt x="6032" y="8423"/>
                  <a:pt x="6072" y="8406"/>
                </a:cubicBezTo>
                <a:cubicBezTo>
                  <a:pt x="9156" y="7129"/>
                  <a:pt x="10096" y="4321"/>
                  <a:pt x="10124" y="2021"/>
                </a:cubicBezTo>
                <a:cubicBezTo>
                  <a:pt x="10127" y="1698"/>
                  <a:pt x="10375" y="1347"/>
                  <a:pt x="10797" y="1347"/>
                </a:cubicBezTo>
                <a:close/>
                <a:moveTo>
                  <a:pt x="2021" y="8101"/>
                </a:moveTo>
                <a:lnTo>
                  <a:pt x="4051" y="8101"/>
                </a:lnTo>
                <a:cubicBezTo>
                  <a:pt x="4425" y="8101"/>
                  <a:pt x="4725" y="8402"/>
                  <a:pt x="4725" y="8775"/>
                </a:cubicBezTo>
                <a:cubicBezTo>
                  <a:pt x="4725" y="8775"/>
                  <a:pt x="4725" y="19579"/>
                  <a:pt x="4725" y="19579"/>
                </a:cubicBezTo>
                <a:cubicBezTo>
                  <a:pt x="4725" y="19953"/>
                  <a:pt x="4425" y="20253"/>
                  <a:pt x="4051" y="20253"/>
                </a:cubicBezTo>
                <a:lnTo>
                  <a:pt x="2021" y="20253"/>
                </a:lnTo>
                <a:cubicBezTo>
                  <a:pt x="1648" y="20253"/>
                  <a:pt x="1347" y="19953"/>
                  <a:pt x="1347" y="19579"/>
                </a:cubicBezTo>
                <a:lnTo>
                  <a:pt x="1347" y="8775"/>
                </a:lnTo>
                <a:cubicBezTo>
                  <a:pt x="1347" y="8402"/>
                  <a:pt x="1648" y="8101"/>
                  <a:pt x="2021" y="8101"/>
                </a:cubicBezTo>
                <a:close/>
                <a:moveTo>
                  <a:pt x="3036" y="17549"/>
                </a:moveTo>
                <a:cubicBezTo>
                  <a:pt x="2477" y="17549"/>
                  <a:pt x="2021" y="18005"/>
                  <a:pt x="2021" y="18564"/>
                </a:cubicBezTo>
                <a:cubicBezTo>
                  <a:pt x="2021" y="19124"/>
                  <a:pt x="2477" y="19579"/>
                  <a:pt x="3036" y="19579"/>
                </a:cubicBezTo>
                <a:cubicBezTo>
                  <a:pt x="3595" y="19579"/>
                  <a:pt x="4051" y="19124"/>
                  <a:pt x="4051" y="18564"/>
                </a:cubicBezTo>
                <a:cubicBezTo>
                  <a:pt x="4051" y="18005"/>
                  <a:pt x="3595" y="17549"/>
                  <a:pt x="3036" y="17549"/>
                </a:cubicBezTo>
                <a:close/>
                <a:moveTo>
                  <a:pt x="3036" y="18232"/>
                </a:moveTo>
                <a:cubicBezTo>
                  <a:pt x="3222" y="18232"/>
                  <a:pt x="3368" y="18378"/>
                  <a:pt x="3368" y="18564"/>
                </a:cubicBezTo>
                <a:cubicBezTo>
                  <a:pt x="3368" y="18750"/>
                  <a:pt x="3222" y="18906"/>
                  <a:pt x="3036" y="18906"/>
                </a:cubicBezTo>
                <a:cubicBezTo>
                  <a:pt x="2851" y="18906"/>
                  <a:pt x="2695" y="18750"/>
                  <a:pt x="2695" y="18564"/>
                </a:cubicBezTo>
                <a:cubicBezTo>
                  <a:pt x="2695" y="18378"/>
                  <a:pt x="2851" y="18232"/>
                  <a:pt x="3036" y="1823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132757" tIns="132757" rIns="132757" bIns="132757" numCol="1" anchor="ctr">
            <a:noAutofit/>
          </a:bodyPr>
          <a:lstStyle/>
          <a:p>
            <a:pPr lvl="0">
              <a:defRPr sz="3200"/>
            </a:pPr>
            <a:endParaRPr sz="6968">
              <a:solidFill>
                <a:schemeClr val="bg1"/>
              </a:solidFill>
            </a:endParaRPr>
          </a:p>
        </p:txBody>
      </p:sp>
      <p:sp>
        <p:nvSpPr>
          <p:cNvPr id="60" name="Shape 2282">
            <a:extLst>
              <a:ext uri="{FF2B5EF4-FFF2-40B4-BE49-F238E27FC236}">
                <a16:creationId xmlns:a16="http://schemas.microsoft.com/office/drawing/2014/main" id="{3BC6EFDC-5B96-4031-8D29-00D1371566DE}"/>
              </a:ext>
            </a:extLst>
          </p:cNvPr>
          <p:cNvSpPr/>
          <p:nvPr/>
        </p:nvSpPr>
        <p:spPr>
          <a:xfrm>
            <a:off x="350409" y="2181334"/>
            <a:ext cx="527554" cy="557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10797" y="0"/>
                </a:moveTo>
                <a:cubicBezTo>
                  <a:pt x="9696" y="0"/>
                  <a:pt x="8790" y="903"/>
                  <a:pt x="8776" y="2011"/>
                </a:cubicBezTo>
                <a:cubicBezTo>
                  <a:pt x="8761" y="3371"/>
                  <a:pt x="8338" y="5720"/>
                  <a:pt x="6072" y="6911"/>
                </a:cubicBezTo>
                <a:cubicBezTo>
                  <a:pt x="5906" y="6999"/>
                  <a:pt x="5431" y="7231"/>
                  <a:pt x="5362" y="7262"/>
                </a:cubicBezTo>
                <a:cubicBezTo>
                  <a:pt x="5010" y="6970"/>
                  <a:pt x="4540" y="6754"/>
                  <a:pt x="4051" y="6754"/>
                </a:cubicBezTo>
                <a:lnTo>
                  <a:pt x="2021" y="6754"/>
                </a:lnTo>
                <a:cubicBezTo>
                  <a:pt x="905" y="6754"/>
                  <a:pt x="0" y="7658"/>
                  <a:pt x="0" y="8775"/>
                </a:cubicBezTo>
                <a:lnTo>
                  <a:pt x="0" y="19579"/>
                </a:lnTo>
                <a:cubicBezTo>
                  <a:pt x="0" y="20696"/>
                  <a:pt x="905" y="21600"/>
                  <a:pt x="2021" y="21600"/>
                </a:cubicBezTo>
                <a:lnTo>
                  <a:pt x="4051" y="21600"/>
                </a:lnTo>
                <a:cubicBezTo>
                  <a:pt x="4855" y="21600"/>
                  <a:pt x="5525" y="21118"/>
                  <a:pt x="5851" y="20437"/>
                </a:cubicBezTo>
                <a:cubicBezTo>
                  <a:pt x="5859" y="20440"/>
                  <a:pt x="5870" y="20445"/>
                  <a:pt x="5878" y="20447"/>
                </a:cubicBezTo>
                <a:cubicBezTo>
                  <a:pt x="5924" y="20459"/>
                  <a:pt x="5980" y="20475"/>
                  <a:pt x="6045" y="20493"/>
                </a:cubicBezTo>
                <a:cubicBezTo>
                  <a:pt x="6056" y="20495"/>
                  <a:pt x="6060" y="20489"/>
                  <a:pt x="6072" y="20493"/>
                </a:cubicBezTo>
                <a:cubicBezTo>
                  <a:pt x="6462" y="20589"/>
                  <a:pt x="7213" y="20771"/>
                  <a:pt x="8813" y="21139"/>
                </a:cubicBezTo>
                <a:cubicBezTo>
                  <a:pt x="9157" y="21216"/>
                  <a:pt x="10968" y="21600"/>
                  <a:pt x="12846" y="21600"/>
                </a:cubicBezTo>
                <a:lnTo>
                  <a:pt x="16537" y="21600"/>
                </a:lnTo>
                <a:cubicBezTo>
                  <a:pt x="17663" y="21600"/>
                  <a:pt x="18472" y="21168"/>
                  <a:pt x="18955" y="20299"/>
                </a:cubicBezTo>
                <a:cubicBezTo>
                  <a:pt x="18962" y="20286"/>
                  <a:pt x="19115" y="19989"/>
                  <a:pt x="19241" y="19579"/>
                </a:cubicBezTo>
                <a:cubicBezTo>
                  <a:pt x="19336" y="19271"/>
                  <a:pt x="19374" y="18832"/>
                  <a:pt x="19260" y="18389"/>
                </a:cubicBezTo>
                <a:cubicBezTo>
                  <a:pt x="19984" y="17891"/>
                  <a:pt x="20215" y="17135"/>
                  <a:pt x="20367" y="16645"/>
                </a:cubicBezTo>
                <a:cubicBezTo>
                  <a:pt x="20621" y="15840"/>
                  <a:pt x="20544" y="15242"/>
                  <a:pt x="20367" y="14809"/>
                </a:cubicBezTo>
                <a:cubicBezTo>
                  <a:pt x="20775" y="14424"/>
                  <a:pt x="21124" y="13832"/>
                  <a:pt x="21271" y="12936"/>
                </a:cubicBezTo>
                <a:cubicBezTo>
                  <a:pt x="21363" y="12381"/>
                  <a:pt x="21260" y="11815"/>
                  <a:pt x="21004" y="11340"/>
                </a:cubicBezTo>
                <a:cubicBezTo>
                  <a:pt x="21386" y="10911"/>
                  <a:pt x="21566" y="10363"/>
                  <a:pt x="21585" y="9863"/>
                </a:cubicBezTo>
                <a:lnTo>
                  <a:pt x="21594" y="9725"/>
                </a:lnTo>
                <a:cubicBezTo>
                  <a:pt x="21600" y="9636"/>
                  <a:pt x="21594" y="9578"/>
                  <a:pt x="21594" y="9384"/>
                </a:cubicBezTo>
                <a:cubicBezTo>
                  <a:pt x="21594" y="8530"/>
                  <a:pt x="21008" y="7446"/>
                  <a:pt x="19684" y="7068"/>
                </a:cubicBezTo>
                <a:cubicBezTo>
                  <a:pt x="18840" y="6846"/>
                  <a:pt x="16856" y="6849"/>
                  <a:pt x="13953" y="6772"/>
                </a:cubicBezTo>
                <a:cubicBezTo>
                  <a:pt x="14091" y="6139"/>
                  <a:pt x="14119" y="5572"/>
                  <a:pt x="14119" y="4558"/>
                </a:cubicBezTo>
                <a:cubicBezTo>
                  <a:pt x="14119" y="2136"/>
                  <a:pt x="12359" y="0"/>
                  <a:pt x="10797" y="0"/>
                </a:cubicBezTo>
                <a:close/>
                <a:moveTo>
                  <a:pt x="10797" y="1347"/>
                </a:moveTo>
                <a:cubicBezTo>
                  <a:pt x="11511" y="1347"/>
                  <a:pt x="12772" y="2785"/>
                  <a:pt x="12772" y="4558"/>
                </a:cubicBezTo>
                <a:cubicBezTo>
                  <a:pt x="12772" y="6159"/>
                  <a:pt x="12706" y="6433"/>
                  <a:pt x="12145" y="8101"/>
                </a:cubicBezTo>
                <a:cubicBezTo>
                  <a:pt x="18895" y="8101"/>
                  <a:pt x="18848" y="8194"/>
                  <a:pt x="19444" y="8350"/>
                </a:cubicBezTo>
                <a:cubicBezTo>
                  <a:pt x="20183" y="8561"/>
                  <a:pt x="20247" y="9173"/>
                  <a:pt x="20247" y="9384"/>
                </a:cubicBezTo>
                <a:cubicBezTo>
                  <a:pt x="20247" y="9615"/>
                  <a:pt x="20246" y="9581"/>
                  <a:pt x="20238" y="9808"/>
                </a:cubicBezTo>
                <a:cubicBezTo>
                  <a:pt x="20224" y="10142"/>
                  <a:pt x="20081" y="10805"/>
                  <a:pt x="18900" y="10805"/>
                </a:cubicBezTo>
                <a:lnTo>
                  <a:pt x="17552" y="10805"/>
                </a:lnTo>
                <a:cubicBezTo>
                  <a:pt x="17366" y="10805"/>
                  <a:pt x="17211" y="10950"/>
                  <a:pt x="17211" y="11137"/>
                </a:cubicBezTo>
                <a:cubicBezTo>
                  <a:pt x="17211" y="11323"/>
                  <a:pt x="17366" y="11478"/>
                  <a:pt x="17552" y="11478"/>
                </a:cubicBezTo>
                <a:lnTo>
                  <a:pt x="18854" y="11478"/>
                </a:lnTo>
                <a:cubicBezTo>
                  <a:pt x="19866" y="11478"/>
                  <a:pt x="19999" y="12319"/>
                  <a:pt x="19933" y="12724"/>
                </a:cubicBezTo>
                <a:cubicBezTo>
                  <a:pt x="19851" y="13228"/>
                  <a:pt x="19615" y="14182"/>
                  <a:pt x="18475" y="14182"/>
                </a:cubicBezTo>
                <a:lnTo>
                  <a:pt x="16869" y="14182"/>
                </a:lnTo>
                <a:cubicBezTo>
                  <a:pt x="16683" y="14182"/>
                  <a:pt x="16537" y="14327"/>
                  <a:pt x="16537" y="14514"/>
                </a:cubicBezTo>
                <a:cubicBezTo>
                  <a:pt x="16537" y="14700"/>
                  <a:pt x="16683" y="14855"/>
                  <a:pt x="16869" y="14855"/>
                </a:cubicBezTo>
                <a:lnTo>
                  <a:pt x="18198" y="14855"/>
                </a:lnTo>
                <a:cubicBezTo>
                  <a:pt x="19338" y="14855"/>
                  <a:pt x="19239" y="15720"/>
                  <a:pt x="19075" y="16239"/>
                </a:cubicBezTo>
                <a:cubicBezTo>
                  <a:pt x="18860" y="16920"/>
                  <a:pt x="18729" y="17549"/>
                  <a:pt x="17294" y="17549"/>
                </a:cubicBezTo>
                <a:lnTo>
                  <a:pt x="16196" y="17549"/>
                </a:lnTo>
                <a:cubicBezTo>
                  <a:pt x="16009" y="17549"/>
                  <a:pt x="15854" y="17704"/>
                  <a:pt x="15854" y="17891"/>
                </a:cubicBezTo>
                <a:cubicBezTo>
                  <a:pt x="15854" y="18077"/>
                  <a:pt x="16009" y="18232"/>
                  <a:pt x="16196" y="18232"/>
                </a:cubicBezTo>
                <a:lnTo>
                  <a:pt x="17257" y="18232"/>
                </a:lnTo>
                <a:cubicBezTo>
                  <a:pt x="17995" y="18232"/>
                  <a:pt x="18026" y="18932"/>
                  <a:pt x="17949" y="19183"/>
                </a:cubicBezTo>
                <a:cubicBezTo>
                  <a:pt x="17865" y="19457"/>
                  <a:pt x="17769" y="19653"/>
                  <a:pt x="17765" y="19662"/>
                </a:cubicBezTo>
                <a:cubicBezTo>
                  <a:pt x="17560" y="20030"/>
                  <a:pt x="17233" y="20253"/>
                  <a:pt x="16537" y="20253"/>
                </a:cubicBezTo>
                <a:lnTo>
                  <a:pt x="12846" y="20253"/>
                </a:lnTo>
                <a:cubicBezTo>
                  <a:pt x="10992" y="20253"/>
                  <a:pt x="9147" y="19830"/>
                  <a:pt x="9099" y="19819"/>
                </a:cubicBezTo>
                <a:cubicBezTo>
                  <a:pt x="6295" y="19173"/>
                  <a:pt x="6147" y="19131"/>
                  <a:pt x="5971" y="19081"/>
                </a:cubicBezTo>
                <a:cubicBezTo>
                  <a:pt x="5971" y="19081"/>
                  <a:pt x="5408" y="18980"/>
                  <a:pt x="5408" y="18481"/>
                </a:cubicBezTo>
                <a:lnTo>
                  <a:pt x="5399" y="9153"/>
                </a:lnTo>
                <a:cubicBezTo>
                  <a:pt x="5399" y="8837"/>
                  <a:pt x="5600" y="8553"/>
                  <a:pt x="5934" y="8452"/>
                </a:cubicBezTo>
                <a:cubicBezTo>
                  <a:pt x="5976" y="8435"/>
                  <a:pt x="6032" y="8423"/>
                  <a:pt x="6072" y="8406"/>
                </a:cubicBezTo>
                <a:cubicBezTo>
                  <a:pt x="9156" y="7129"/>
                  <a:pt x="10096" y="4321"/>
                  <a:pt x="10124" y="2021"/>
                </a:cubicBezTo>
                <a:cubicBezTo>
                  <a:pt x="10127" y="1698"/>
                  <a:pt x="10375" y="1347"/>
                  <a:pt x="10797" y="1347"/>
                </a:cubicBezTo>
                <a:close/>
                <a:moveTo>
                  <a:pt x="2021" y="8101"/>
                </a:moveTo>
                <a:lnTo>
                  <a:pt x="4051" y="8101"/>
                </a:lnTo>
                <a:cubicBezTo>
                  <a:pt x="4425" y="8101"/>
                  <a:pt x="4725" y="8402"/>
                  <a:pt x="4725" y="8775"/>
                </a:cubicBezTo>
                <a:cubicBezTo>
                  <a:pt x="4725" y="8775"/>
                  <a:pt x="4725" y="19579"/>
                  <a:pt x="4725" y="19579"/>
                </a:cubicBezTo>
                <a:cubicBezTo>
                  <a:pt x="4725" y="19953"/>
                  <a:pt x="4425" y="20253"/>
                  <a:pt x="4051" y="20253"/>
                </a:cubicBezTo>
                <a:lnTo>
                  <a:pt x="2021" y="20253"/>
                </a:lnTo>
                <a:cubicBezTo>
                  <a:pt x="1648" y="20253"/>
                  <a:pt x="1347" y="19953"/>
                  <a:pt x="1347" y="19579"/>
                </a:cubicBezTo>
                <a:lnTo>
                  <a:pt x="1347" y="8775"/>
                </a:lnTo>
                <a:cubicBezTo>
                  <a:pt x="1347" y="8402"/>
                  <a:pt x="1648" y="8101"/>
                  <a:pt x="2021" y="8101"/>
                </a:cubicBezTo>
                <a:close/>
                <a:moveTo>
                  <a:pt x="3036" y="17549"/>
                </a:moveTo>
                <a:cubicBezTo>
                  <a:pt x="2477" y="17549"/>
                  <a:pt x="2021" y="18005"/>
                  <a:pt x="2021" y="18564"/>
                </a:cubicBezTo>
                <a:cubicBezTo>
                  <a:pt x="2021" y="19124"/>
                  <a:pt x="2477" y="19579"/>
                  <a:pt x="3036" y="19579"/>
                </a:cubicBezTo>
                <a:cubicBezTo>
                  <a:pt x="3595" y="19579"/>
                  <a:pt x="4051" y="19124"/>
                  <a:pt x="4051" y="18564"/>
                </a:cubicBezTo>
                <a:cubicBezTo>
                  <a:pt x="4051" y="18005"/>
                  <a:pt x="3595" y="17549"/>
                  <a:pt x="3036" y="17549"/>
                </a:cubicBezTo>
                <a:close/>
                <a:moveTo>
                  <a:pt x="3036" y="18232"/>
                </a:moveTo>
                <a:cubicBezTo>
                  <a:pt x="3222" y="18232"/>
                  <a:pt x="3368" y="18378"/>
                  <a:pt x="3368" y="18564"/>
                </a:cubicBezTo>
                <a:cubicBezTo>
                  <a:pt x="3368" y="18750"/>
                  <a:pt x="3222" y="18906"/>
                  <a:pt x="3036" y="18906"/>
                </a:cubicBezTo>
                <a:cubicBezTo>
                  <a:pt x="2851" y="18906"/>
                  <a:pt x="2695" y="18750"/>
                  <a:pt x="2695" y="18564"/>
                </a:cubicBezTo>
                <a:cubicBezTo>
                  <a:pt x="2695" y="18378"/>
                  <a:pt x="2851" y="18232"/>
                  <a:pt x="3036" y="1823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132757" tIns="132757" rIns="132757" bIns="132757" numCol="1" anchor="ctr">
            <a:noAutofit/>
          </a:bodyPr>
          <a:lstStyle/>
          <a:p>
            <a:pPr lvl="0">
              <a:defRPr sz="3200"/>
            </a:pPr>
            <a:endParaRPr sz="6968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E79C97-10C3-46E3-96CB-227EB762DE91}"/>
              </a:ext>
            </a:extLst>
          </p:cNvPr>
          <p:cNvSpPr/>
          <p:nvPr/>
        </p:nvSpPr>
        <p:spPr>
          <a:xfrm>
            <a:off x="8711115" y="3229854"/>
            <a:ext cx="3628839" cy="350865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txBody>
          <a:bodyPr wrap="square">
            <a:spAutoFit/>
          </a:bodyPr>
          <a:lstStyle/>
          <a:p>
            <a:r>
              <a:rPr lang="en-US" sz="168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standard Gitlab template</a:t>
            </a:r>
            <a:endParaRPr lang="en-US" sz="16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Shape 2282">
            <a:extLst>
              <a:ext uri="{FF2B5EF4-FFF2-40B4-BE49-F238E27FC236}">
                <a16:creationId xmlns:a16="http://schemas.microsoft.com/office/drawing/2014/main" id="{C9EB2A30-2927-4824-AF1F-AEF3C777AE54}"/>
              </a:ext>
            </a:extLst>
          </p:cNvPr>
          <p:cNvSpPr/>
          <p:nvPr/>
        </p:nvSpPr>
        <p:spPr>
          <a:xfrm>
            <a:off x="8158602" y="3441703"/>
            <a:ext cx="518267" cy="557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10797" y="0"/>
                </a:moveTo>
                <a:cubicBezTo>
                  <a:pt x="9696" y="0"/>
                  <a:pt x="8790" y="903"/>
                  <a:pt x="8776" y="2011"/>
                </a:cubicBezTo>
                <a:cubicBezTo>
                  <a:pt x="8761" y="3371"/>
                  <a:pt x="8338" y="5720"/>
                  <a:pt x="6072" y="6911"/>
                </a:cubicBezTo>
                <a:cubicBezTo>
                  <a:pt x="5906" y="6999"/>
                  <a:pt x="5431" y="7231"/>
                  <a:pt x="5362" y="7262"/>
                </a:cubicBezTo>
                <a:cubicBezTo>
                  <a:pt x="5010" y="6970"/>
                  <a:pt x="4540" y="6754"/>
                  <a:pt x="4051" y="6754"/>
                </a:cubicBezTo>
                <a:lnTo>
                  <a:pt x="2021" y="6754"/>
                </a:lnTo>
                <a:cubicBezTo>
                  <a:pt x="905" y="6754"/>
                  <a:pt x="0" y="7658"/>
                  <a:pt x="0" y="8775"/>
                </a:cubicBezTo>
                <a:lnTo>
                  <a:pt x="0" y="19579"/>
                </a:lnTo>
                <a:cubicBezTo>
                  <a:pt x="0" y="20696"/>
                  <a:pt x="905" y="21600"/>
                  <a:pt x="2021" y="21600"/>
                </a:cubicBezTo>
                <a:lnTo>
                  <a:pt x="4051" y="21600"/>
                </a:lnTo>
                <a:cubicBezTo>
                  <a:pt x="4855" y="21600"/>
                  <a:pt x="5525" y="21118"/>
                  <a:pt x="5851" y="20437"/>
                </a:cubicBezTo>
                <a:cubicBezTo>
                  <a:pt x="5859" y="20440"/>
                  <a:pt x="5870" y="20445"/>
                  <a:pt x="5878" y="20447"/>
                </a:cubicBezTo>
                <a:cubicBezTo>
                  <a:pt x="5924" y="20459"/>
                  <a:pt x="5980" y="20475"/>
                  <a:pt x="6045" y="20493"/>
                </a:cubicBezTo>
                <a:cubicBezTo>
                  <a:pt x="6056" y="20495"/>
                  <a:pt x="6060" y="20489"/>
                  <a:pt x="6072" y="20493"/>
                </a:cubicBezTo>
                <a:cubicBezTo>
                  <a:pt x="6462" y="20589"/>
                  <a:pt x="7213" y="20771"/>
                  <a:pt x="8813" y="21139"/>
                </a:cubicBezTo>
                <a:cubicBezTo>
                  <a:pt x="9157" y="21216"/>
                  <a:pt x="10968" y="21600"/>
                  <a:pt x="12846" y="21600"/>
                </a:cubicBezTo>
                <a:lnTo>
                  <a:pt x="16537" y="21600"/>
                </a:lnTo>
                <a:cubicBezTo>
                  <a:pt x="17663" y="21600"/>
                  <a:pt x="18472" y="21168"/>
                  <a:pt x="18955" y="20299"/>
                </a:cubicBezTo>
                <a:cubicBezTo>
                  <a:pt x="18962" y="20286"/>
                  <a:pt x="19115" y="19989"/>
                  <a:pt x="19241" y="19579"/>
                </a:cubicBezTo>
                <a:cubicBezTo>
                  <a:pt x="19336" y="19271"/>
                  <a:pt x="19374" y="18832"/>
                  <a:pt x="19260" y="18389"/>
                </a:cubicBezTo>
                <a:cubicBezTo>
                  <a:pt x="19984" y="17891"/>
                  <a:pt x="20215" y="17135"/>
                  <a:pt x="20367" y="16645"/>
                </a:cubicBezTo>
                <a:cubicBezTo>
                  <a:pt x="20621" y="15840"/>
                  <a:pt x="20544" y="15242"/>
                  <a:pt x="20367" y="14809"/>
                </a:cubicBezTo>
                <a:cubicBezTo>
                  <a:pt x="20775" y="14424"/>
                  <a:pt x="21124" y="13832"/>
                  <a:pt x="21271" y="12936"/>
                </a:cubicBezTo>
                <a:cubicBezTo>
                  <a:pt x="21363" y="12381"/>
                  <a:pt x="21260" y="11815"/>
                  <a:pt x="21004" y="11340"/>
                </a:cubicBezTo>
                <a:cubicBezTo>
                  <a:pt x="21386" y="10911"/>
                  <a:pt x="21566" y="10363"/>
                  <a:pt x="21585" y="9863"/>
                </a:cubicBezTo>
                <a:lnTo>
                  <a:pt x="21594" y="9725"/>
                </a:lnTo>
                <a:cubicBezTo>
                  <a:pt x="21600" y="9636"/>
                  <a:pt x="21594" y="9578"/>
                  <a:pt x="21594" y="9384"/>
                </a:cubicBezTo>
                <a:cubicBezTo>
                  <a:pt x="21594" y="8530"/>
                  <a:pt x="21008" y="7446"/>
                  <a:pt x="19684" y="7068"/>
                </a:cubicBezTo>
                <a:cubicBezTo>
                  <a:pt x="18840" y="6846"/>
                  <a:pt x="16856" y="6849"/>
                  <a:pt x="13953" y="6772"/>
                </a:cubicBezTo>
                <a:cubicBezTo>
                  <a:pt x="14091" y="6139"/>
                  <a:pt x="14119" y="5572"/>
                  <a:pt x="14119" y="4558"/>
                </a:cubicBezTo>
                <a:cubicBezTo>
                  <a:pt x="14119" y="2136"/>
                  <a:pt x="12359" y="0"/>
                  <a:pt x="10797" y="0"/>
                </a:cubicBezTo>
                <a:close/>
                <a:moveTo>
                  <a:pt x="10797" y="1347"/>
                </a:moveTo>
                <a:cubicBezTo>
                  <a:pt x="11511" y="1347"/>
                  <a:pt x="12772" y="2785"/>
                  <a:pt x="12772" y="4558"/>
                </a:cubicBezTo>
                <a:cubicBezTo>
                  <a:pt x="12772" y="6159"/>
                  <a:pt x="12706" y="6433"/>
                  <a:pt x="12145" y="8101"/>
                </a:cubicBezTo>
                <a:cubicBezTo>
                  <a:pt x="18895" y="8101"/>
                  <a:pt x="18848" y="8194"/>
                  <a:pt x="19444" y="8350"/>
                </a:cubicBezTo>
                <a:cubicBezTo>
                  <a:pt x="20183" y="8561"/>
                  <a:pt x="20247" y="9173"/>
                  <a:pt x="20247" y="9384"/>
                </a:cubicBezTo>
                <a:cubicBezTo>
                  <a:pt x="20247" y="9615"/>
                  <a:pt x="20246" y="9581"/>
                  <a:pt x="20238" y="9808"/>
                </a:cubicBezTo>
                <a:cubicBezTo>
                  <a:pt x="20224" y="10142"/>
                  <a:pt x="20081" y="10805"/>
                  <a:pt x="18900" y="10805"/>
                </a:cubicBezTo>
                <a:lnTo>
                  <a:pt x="17552" y="10805"/>
                </a:lnTo>
                <a:cubicBezTo>
                  <a:pt x="17366" y="10805"/>
                  <a:pt x="17211" y="10950"/>
                  <a:pt x="17211" y="11137"/>
                </a:cubicBezTo>
                <a:cubicBezTo>
                  <a:pt x="17211" y="11323"/>
                  <a:pt x="17366" y="11478"/>
                  <a:pt x="17552" y="11478"/>
                </a:cubicBezTo>
                <a:lnTo>
                  <a:pt x="18854" y="11478"/>
                </a:lnTo>
                <a:cubicBezTo>
                  <a:pt x="19866" y="11478"/>
                  <a:pt x="19999" y="12319"/>
                  <a:pt x="19933" y="12724"/>
                </a:cubicBezTo>
                <a:cubicBezTo>
                  <a:pt x="19851" y="13228"/>
                  <a:pt x="19615" y="14182"/>
                  <a:pt x="18475" y="14182"/>
                </a:cubicBezTo>
                <a:lnTo>
                  <a:pt x="16869" y="14182"/>
                </a:lnTo>
                <a:cubicBezTo>
                  <a:pt x="16683" y="14182"/>
                  <a:pt x="16537" y="14327"/>
                  <a:pt x="16537" y="14514"/>
                </a:cubicBezTo>
                <a:cubicBezTo>
                  <a:pt x="16537" y="14700"/>
                  <a:pt x="16683" y="14855"/>
                  <a:pt x="16869" y="14855"/>
                </a:cubicBezTo>
                <a:lnTo>
                  <a:pt x="18198" y="14855"/>
                </a:lnTo>
                <a:cubicBezTo>
                  <a:pt x="19338" y="14855"/>
                  <a:pt x="19239" y="15720"/>
                  <a:pt x="19075" y="16239"/>
                </a:cubicBezTo>
                <a:cubicBezTo>
                  <a:pt x="18860" y="16920"/>
                  <a:pt x="18729" y="17549"/>
                  <a:pt x="17294" y="17549"/>
                </a:cubicBezTo>
                <a:lnTo>
                  <a:pt x="16196" y="17549"/>
                </a:lnTo>
                <a:cubicBezTo>
                  <a:pt x="16009" y="17549"/>
                  <a:pt x="15854" y="17704"/>
                  <a:pt x="15854" y="17891"/>
                </a:cubicBezTo>
                <a:cubicBezTo>
                  <a:pt x="15854" y="18077"/>
                  <a:pt x="16009" y="18232"/>
                  <a:pt x="16196" y="18232"/>
                </a:cubicBezTo>
                <a:lnTo>
                  <a:pt x="17257" y="18232"/>
                </a:lnTo>
                <a:cubicBezTo>
                  <a:pt x="17995" y="18232"/>
                  <a:pt x="18026" y="18932"/>
                  <a:pt x="17949" y="19183"/>
                </a:cubicBezTo>
                <a:cubicBezTo>
                  <a:pt x="17865" y="19457"/>
                  <a:pt x="17769" y="19653"/>
                  <a:pt x="17765" y="19662"/>
                </a:cubicBezTo>
                <a:cubicBezTo>
                  <a:pt x="17560" y="20030"/>
                  <a:pt x="17233" y="20253"/>
                  <a:pt x="16537" y="20253"/>
                </a:cubicBezTo>
                <a:lnTo>
                  <a:pt x="12846" y="20253"/>
                </a:lnTo>
                <a:cubicBezTo>
                  <a:pt x="10992" y="20253"/>
                  <a:pt x="9147" y="19830"/>
                  <a:pt x="9099" y="19819"/>
                </a:cubicBezTo>
                <a:cubicBezTo>
                  <a:pt x="6295" y="19173"/>
                  <a:pt x="6147" y="19131"/>
                  <a:pt x="5971" y="19081"/>
                </a:cubicBezTo>
                <a:cubicBezTo>
                  <a:pt x="5971" y="19081"/>
                  <a:pt x="5408" y="18980"/>
                  <a:pt x="5408" y="18481"/>
                </a:cubicBezTo>
                <a:lnTo>
                  <a:pt x="5399" y="9153"/>
                </a:lnTo>
                <a:cubicBezTo>
                  <a:pt x="5399" y="8837"/>
                  <a:pt x="5600" y="8553"/>
                  <a:pt x="5934" y="8452"/>
                </a:cubicBezTo>
                <a:cubicBezTo>
                  <a:pt x="5976" y="8435"/>
                  <a:pt x="6032" y="8423"/>
                  <a:pt x="6072" y="8406"/>
                </a:cubicBezTo>
                <a:cubicBezTo>
                  <a:pt x="9156" y="7129"/>
                  <a:pt x="10096" y="4321"/>
                  <a:pt x="10124" y="2021"/>
                </a:cubicBezTo>
                <a:cubicBezTo>
                  <a:pt x="10127" y="1698"/>
                  <a:pt x="10375" y="1347"/>
                  <a:pt x="10797" y="1347"/>
                </a:cubicBezTo>
                <a:close/>
                <a:moveTo>
                  <a:pt x="2021" y="8101"/>
                </a:moveTo>
                <a:lnTo>
                  <a:pt x="4051" y="8101"/>
                </a:lnTo>
                <a:cubicBezTo>
                  <a:pt x="4425" y="8101"/>
                  <a:pt x="4725" y="8402"/>
                  <a:pt x="4725" y="8775"/>
                </a:cubicBezTo>
                <a:cubicBezTo>
                  <a:pt x="4725" y="8775"/>
                  <a:pt x="4725" y="19579"/>
                  <a:pt x="4725" y="19579"/>
                </a:cubicBezTo>
                <a:cubicBezTo>
                  <a:pt x="4725" y="19953"/>
                  <a:pt x="4425" y="20253"/>
                  <a:pt x="4051" y="20253"/>
                </a:cubicBezTo>
                <a:lnTo>
                  <a:pt x="2021" y="20253"/>
                </a:lnTo>
                <a:cubicBezTo>
                  <a:pt x="1648" y="20253"/>
                  <a:pt x="1347" y="19953"/>
                  <a:pt x="1347" y="19579"/>
                </a:cubicBezTo>
                <a:lnTo>
                  <a:pt x="1347" y="8775"/>
                </a:lnTo>
                <a:cubicBezTo>
                  <a:pt x="1347" y="8402"/>
                  <a:pt x="1648" y="8101"/>
                  <a:pt x="2021" y="8101"/>
                </a:cubicBezTo>
                <a:close/>
                <a:moveTo>
                  <a:pt x="3036" y="17549"/>
                </a:moveTo>
                <a:cubicBezTo>
                  <a:pt x="2477" y="17549"/>
                  <a:pt x="2021" y="18005"/>
                  <a:pt x="2021" y="18564"/>
                </a:cubicBezTo>
                <a:cubicBezTo>
                  <a:pt x="2021" y="19124"/>
                  <a:pt x="2477" y="19579"/>
                  <a:pt x="3036" y="19579"/>
                </a:cubicBezTo>
                <a:cubicBezTo>
                  <a:pt x="3595" y="19579"/>
                  <a:pt x="4051" y="19124"/>
                  <a:pt x="4051" y="18564"/>
                </a:cubicBezTo>
                <a:cubicBezTo>
                  <a:pt x="4051" y="18005"/>
                  <a:pt x="3595" y="17549"/>
                  <a:pt x="3036" y="17549"/>
                </a:cubicBezTo>
                <a:close/>
                <a:moveTo>
                  <a:pt x="3036" y="18232"/>
                </a:moveTo>
                <a:cubicBezTo>
                  <a:pt x="3222" y="18232"/>
                  <a:pt x="3368" y="18378"/>
                  <a:pt x="3368" y="18564"/>
                </a:cubicBezTo>
                <a:cubicBezTo>
                  <a:pt x="3368" y="18750"/>
                  <a:pt x="3222" y="18906"/>
                  <a:pt x="3036" y="18906"/>
                </a:cubicBezTo>
                <a:cubicBezTo>
                  <a:pt x="2851" y="18906"/>
                  <a:pt x="2695" y="18750"/>
                  <a:pt x="2695" y="18564"/>
                </a:cubicBezTo>
                <a:cubicBezTo>
                  <a:pt x="2695" y="18378"/>
                  <a:pt x="2851" y="18232"/>
                  <a:pt x="3036" y="1823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132757" tIns="132757" rIns="132757" bIns="132757" numCol="1" anchor="ctr">
            <a:noAutofit/>
          </a:bodyPr>
          <a:lstStyle/>
          <a:p>
            <a:pPr lvl="0">
              <a:defRPr sz="3200"/>
            </a:pPr>
            <a:endParaRPr sz="6968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653353-87BD-4651-BAA8-273BF7A05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9314" y="3748218"/>
            <a:ext cx="775460" cy="3852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8F7E0446-9A0E-471D-ADBA-DD66A37B0F40}"/>
              </a:ext>
            </a:extLst>
          </p:cNvPr>
          <p:cNvGrpSpPr/>
          <p:nvPr/>
        </p:nvGrpSpPr>
        <p:grpSpPr>
          <a:xfrm>
            <a:off x="5724194" y="4749779"/>
            <a:ext cx="939805" cy="754289"/>
            <a:chOff x="5703027" y="4739298"/>
            <a:chExt cx="939805" cy="754289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F407278-9F92-4546-94C2-7A809823FF87}"/>
                </a:ext>
              </a:extLst>
            </p:cNvPr>
            <p:cNvSpPr/>
            <p:nvPr/>
          </p:nvSpPr>
          <p:spPr>
            <a:xfrm>
              <a:off x="5939243" y="4941770"/>
              <a:ext cx="493081" cy="452104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defTabSz="428075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DELIVERY</a:t>
              </a:r>
            </a:p>
            <a:p>
              <a:pPr algn="ctr" defTabSz="428075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SQUAD(s)</a:t>
              </a: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183F92F-0EFE-41F4-9FE6-5136EBB67A8C}"/>
                </a:ext>
              </a:extLst>
            </p:cNvPr>
            <p:cNvSpPr/>
            <p:nvPr/>
          </p:nvSpPr>
          <p:spPr>
            <a:xfrm>
              <a:off x="6313905" y="5192279"/>
              <a:ext cx="328927" cy="30130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A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68538" rIns="0" bIns="168538"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TECH</a:t>
              </a:r>
            </a:p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LEAD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0D910D8-3A37-4EDC-8FA1-E0F5406F7AD4}"/>
                </a:ext>
              </a:extLst>
            </p:cNvPr>
            <p:cNvSpPr/>
            <p:nvPr/>
          </p:nvSpPr>
          <p:spPr>
            <a:xfrm>
              <a:off x="5703027" y="5128287"/>
              <a:ext cx="328927" cy="30130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A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68538" rIns="0" bIns="168538"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DEV.</a:t>
              </a: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8A1648C-D739-4AF6-8CA0-D451B4E06063}"/>
                </a:ext>
              </a:extLst>
            </p:cNvPr>
            <p:cNvSpPr/>
            <p:nvPr/>
          </p:nvSpPr>
          <p:spPr>
            <a:xfrm>
              <a:off x="6071728" y="4739298"/>
              <a:ext cx="328617" cy="301592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A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68538" rIns="0" bIns="168538"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TEAM</a:t>
              </a:r>
            </a:p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LEADER</a:t>
              </a: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7ACE85A2-F4E1-4D32-96EB-2520272F5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006" y="4486690"/>
            <a:ext cx="353597" cy="353597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4F846150-52FF-4DCC-8249-B838A4C549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2486" y="4505842"/>
            <a:ext cx="353597" cy="353597"/>
          </a:xfrm>
          <a:prstGeom prst="rect">
            <a:avLst/>
          </a:prstGeom>
        </p:spPr>
      </p:pic>
      <p:pic>
        <p:nvPicPr>
          <p:cNvPr id="89" name="Graphique 1">
            <a:extLst>
              <a:ext uri="{FF2B5EF4-FFF2-40B4-BE49-F238E27FC236}">
                <a16:creationId xmlns:a16="http://schemas.microsoft.com/office/drawing/2014/main" id="{F804C9D0-2DF0-4E11-9F4B-B1910E29C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7" y="-36844"/>
            <a:ext cx="12847320" cy="840105"/>
          </a:xfrm>
          <a:prstGeom prst="rect">
            <a:avLst/>
          </a:prstGeom>
        </p:spPr>
      </p:pic>
      <p:sp>
        <p:nvSpPr>
          <p:cNvPr id="97" name="ZoneTexte 103">
            <a:extLst>
              <a:ext uri="{FF2B5EF4-FFF2-40B4-BE49-F238E27FC236}">
                <a16:creationId xmlns:a16="http://schemas.microsoft.com/office/drawing/2014/main" id="{AC145C56-5DDA-4C80-9DCA-E1C24F4E520B}"/>
              </a:ext>
            </a:extLst>
          </p:cNvPr>
          <p:cNvSpPr txBox="1"/>
          <p:nvPr/>
        </p:nvSpPr>
        <p:spPr>
          <a:xfrm>
            <a:off x="8172779" y="26824"/>
            <a:ext cx="2837587" cy="740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noAutofit/>
          </a:bodyPr>
          <a:lstStyle>
            <a:defPPr>
              <a:defRPr lang="fr-FR"/>
            </a:defPPr>
            <a:lvl1pPr marL="0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410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819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60229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638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7048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20457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3867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7276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6144">
              <a:defRPr/>
            </a:pPr>
            <a:r>
              <a:rPr lang="fr-FR" sz="1100" b="1" dirty="0">
                <a:solidFill>
                  <a:schemeClr val="accent5"/>
                </a:solidFill>
                <a:latin typeface="Gotham Rounded Bold" pitchFamily="50" charset="0"/>
                <a:cs typeface="Aharoni" panose="02010803020104030203" pitchFamily="2" charset="-79"/>
              </a:rPr>
              <a:t>EVERY DECISION</a:t>
            </a:r>
          </a:p>
          <a:p>
            <a:pPr algn="ctr" defTabSz="7796144">
              <a:defRPr/>
            </a:pPr>
            <a:endParaRPr lang="fr-FR" sz="1100" b="1" dirty="0">
              <a:solidFill>
                <a:schemeClr val="accent5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pPr algn="ctr" defTabSz="7796144">
              <a:defRPr/>
            </a:pPr>
            <a:r>
              <a:rPr lang="fr-FR" sz="11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WEEKLY</a:t>
            </a:r>
          </a:p>
          <a:p>
            <a:pPr algn="ctr" defTabSz="7796144">
              <a:defRPr/>
            </a:pPr>
            <a:r>
              <a:rPr lang="fr-FR" sz="11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 ARCHITECTURE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452D4BF3-63C7-49BC-B925-5EA3D701DDB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415"/>
          <a:stretch/>
        </p:blipFill>
        <p:spPr>
          <a:xfrm>
            <a:off x="185431" y="118050"/>
            <a:ext cx="906569" cy="12447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A45B33B-766C-4305-B2BA-EFCF0D740273}"/>
              </a:ext>
            </a:extLst>
          </p:cNvPr>
          <p:cNvSpPr txBox="1"/>
          <p:nvPr/>
        </p:nvSpPr>
        <p:spPr>
          <a:xfrm>
            <a:off x="1126955" y="216875"/>
            <a:ext cx="568040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40" b="1" dirty="0">
                <a:solidFill>
                  <a:schemeClr val="tx2"/>
                </a:solidFill>
                <a:latin typeface="Gotham Rounded Bold" pitchFamily="50" charset="0"/>
              </a:rPr>
              <a:t>ARCHITECTURE DECISION RECORD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4830A1A-6B54-4DAE-8FC2-A5CE2164F44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62" y="92601"/>
            <a:ext cx="500808" cy="43704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758E9C8-45E4-4832-9871-729C89F1FA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91891" y="156311"/>
            <a:ext cx="1342020" cy="56139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38D06C1-8729-4701-9F93-49E79D6650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73992" y="9367209"/>
            <a:ext cx="443350" cy="2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6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97AAC-D16A-478F-95B1-E9944B8633B3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9f09b4db-7fdb-4a79-a1ce-e7e1d5ac2b17"/>
    <ds:schemaRef ds:uri="http://purl.org/dc/terms/"/>
    <ds:schemaRef ds:uri="http://schemas.microsoft.com/office/infopath/2007/PartnerControls"/>
    <ds:schemaRef ds:uri="e2e26994-5e48-4994-8c16-0b6f61c4bc8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651636-AB8A-4749-B882-79FDC2409D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A3 (297 x 420 mm)</PresentationFormat>
  <Paragraphs>46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2" baseType="lpstr">
      <vt:lpstr>Aharoni</vt:lpstr>
      <vt:lpstr>Arial</vt:lpstr>
      <vt:lpstr>Bookman Old Style</vt:lpstr>
      <vt:lpstr>Calibri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Eric Legendre</dc:creator>
  <cp:lastModifiedBy>nicolas chevalier</cp:lastModifiedBy>
  <cp:revision>572</cp:revision>
  <cp:lastPrinted>2020-01-14T15:27:55Z</cp:lastPrinted>
  <dcterms:modified xsi:type="dcterms:W3CDTF">2020-10-21T07:53:08Z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