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83" r:id="rId6"/>
    <p:sldId id="284" r:id="rId7"/>
    <p:sldId id="300" r:id="rId8"/>
    <p:sldId id="306" r:id="rId9"/>
    <p:sldId id="291" r:id="rId10"/>
    <p:sldId id="292" r:id="rId11"/>
    <p:sldId id="297" r:id="rId12"/>
    <p:sldId id="298" r:id="rId13"/>
    <p:sldId id="299" r:id="rId14"/>
    <p:sldId id="305" r:id="rId15"/>
    <p:sldId id="301" r:id="rId16"/>
    <p:sldId id="302" r:id="rId17"/>
    <p:sldId id="303" r:id="rId18"/>
    <p:sldId id="304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12/9/2019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3986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777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486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867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789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8109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93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1750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710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669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372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5.246.125.174:8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PIERS</a:t>
            </a:r>
            <a: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/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BARBER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Application</a:t>
            </a: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Yu-Gi-CRUD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933207" cy="849062"/>
          </a:xfrm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159" y="4067299"/>
            <a:ext cx="2657433" cy="1460665"/>
          </a:xfrm>
        </p:spPr>
        <p:txBody>
          <a:bodyPr/>
          <a:lstStyle/>
          <a:p>
            <a:r>
              <a:rPr lang="en-US" i="0" dirty="0"/>
              <a:t>User deletion also removes all decks associated with that 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79815-EE82-488D-81B4-E6501899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79" y="742207"/>
            <a:ext cx="2087050" cy="22084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7B964-751A-45A4-97CA-AF38B7EB4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93" y="742206"/>
            <a:ext cx="1820998" cy="220844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0E7F2-6CD9-4631-B701-04DB073E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0" y="3144506"/>
            <a:ext cx="2016450" cy="2662201"/>
          </a:xfrm>
          <a:prstGeom prst="rect">
            <a:avLst/>
          </a:prstGeom>
        </p:spPr>
      </p:pic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8D988522-AE40-42EB-9E06-62B89CD4C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408" y="3144506"/>
            <a:ext cx="1978424" cy="26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807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Splitting of functions </a:t>
            </a:r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D1305-33D0-49A5-AA62-935AFDA0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18" y="2218437"/>
            <a:ext cx="4046818" cy="406361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2B4CE3-7A27-4244-9629-DD754ECBA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6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2044500"/>
            <a:ext cx="5184913" cy="4320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476500"/>
            <a:ext cx="5184800" cy="3715500"/>
          </a:xfrm>
        </p:spPr>
        <p:txBody>
          <a:bodyPr/>
          <a:lstStyle/>
          <a:p>
            <a:pPr marL="0" indent="0" algn="r">
              <a:buNone/>
            </a:pPr>
            <a:r>
              <a:rPr lang="en-GB" dirty="0">
                <a:hlinkClick r:id="rId3"/>
              </a:rPr>
              <a:t>http://35.246.125.174:8001/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1D817-5C6C-4BAD-AF29-0A76B6C8515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538495"/>
            <a:ext cx="4500000" cy="49861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807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Many to many table relationship</a:t>
            </a:r>
          </a:p>
          <a:p>
            <a:pPr lvl="1"/>
            <a:r>
              <a:rPr lang="en-US" dirty="0"/>
              <a:t>Displaying query data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7AA287D-9CC7-4256-86FC-CF2300D10707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439BAE9-4CBB-4728-8052-B47C98A9B2C6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Admin Panel</a:t>
            </a:r>
          </a:p>
          <a:p>
            <a:pPr lvl="1"/>
            <a:r>
              <a:rPr lang="en-US" dirty="0"/>
              <a:t>Search Bar</a:t>
            </a:r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A picture containing photo, man, bus, woman&#10;&#10;Description automatically generated">
            <a:extLst>
              <a:ext uri="{FF2B5EF4-FFF2-40B4-BE49-F238E27FC236}">
                <a16:creationId xmlns:a16="http://schemas.microsoft.com/office/drawing/2014/main" id="{0A2EA864-BCF6-4897-ACC4-D9884867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66" y="3520815"/>
            <a:ext cx="1888022" cy="2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538495"/>
            <a:ext cx="4500000" cy="49861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Full CRUD Implementation</a:t>
            </a:r>
          </a:p>
          <a:p>
            <a:pPr lvl="1"/>
            <a:r>
              <a:rPr lang="en-US" dirty="0"/>
              <a:t>Efficient use of links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04A614-AA53-4FF3-966F-7C1E7CB3CF7D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4F7FC7E-7CE9-4B0C-97B1-116E29341C83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Users have many decks</a:t>
            </a:r>
          </a:p>
          <a:p>
            <a:pPr lvl="1"/>
            <a:r>
              <a:rPr lang="en-US" dirty="0"/>
              <a:t>Admin can edit any user</a:t>
            </a:r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95A777-3C9D-4C90-A6CE-C88597A7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91" y="3529517"/>
            <a:ext cx="1550443" cy="22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376076"/>
            <a:ext cx="4500000" cy="498616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006057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Fully functional deployed web app</a:t>
            </a:r>
          </a:p>
          <a:p>
            <a:pPr lvl="1"/>
            <a:r>
              <a:rPr lang="en-US" dirty="0"/>
              <a:t>Automated </a:t>
            </a:r>
            <a:r>
              <a:rPr lang="en-US" dirty="0" err="1"/>
              <a:t>jenkins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Testing suite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04A614-AA53-4FF3-966F-7C1E7CB3CF7D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Improvements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4F7FC7E-7CE9-4B0C-97B1-116E29341C83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Improve aesthetic</a:t>
            </a:r>
          </a:p>
          <a:p>
            <a:pPr lvl="1"/>
            <a:r>
              <a:rPr lang="en-US" dirty="0"/>
              <a:t>Search bar functionality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Admin ability to delete </a:t>
            </a:r>
            <a:r>
              <a:rPr lang="en-US" dirty="0" smtClean="0"/>
              <a:t>cards</a:t>
            </a:r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01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EC377-6B87-434F-B2A9-53C53BFD32E8}"/>
              </a:ext>
            </a:extLst>
          </p:cNvPr>
          <p:cNvSpPr/>
          <p:nvPr/>
        </p:nvSpPr>
        <p:spPr>
          <a:xfrm>
            <a:off x="10711543" y="100332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91756FF3-8FC0-43EB-A2E9-D59A3B1E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00" y="3429000"/>
            <a:ext cx="2173122" cy="31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476500"/>
            <a:ext cx="5184800" cy="3715500"/>
          </a:xfrm>
        </p:spPr>
        <p:txBody>
          <a:bodyPr/>
          <a:lstStyle/>
          <a:p>
            <a:r>
              <a:rPr lang="en-US" dirty="0"/>
              <a:t>The Brief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CRUD Functionality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Difficulties</a:t>
            </a:r>
          </a:p>
          <a:p>
            <a:r>
              <a:rPr lang="en-US" dirty="0"/>
              <a:t>Successes</a:t>
            </a:r>
          </a:p>
          <a:p>
            <a:r>
              <a:rPr lang="en-US" dirty="0"/>
              <a:t>Wrap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1D817-5C6C-4BAD-AF29-0A76B6C8515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636732"/>
          </a:xfrm>
        </p:spPr>
        <p:txBody>
          <a:bodyPr/>
          <a:lstStyle/>
          <a:p>
            <a:pPr lvl="0"/>
            <a:r>
              <a:rPr lang="en-GB" sz="1600" dirty="0"/>
              <a:t>To create a CRUD application with utilisation of technologies and methodologies covered during training.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45373"/>
            <a:ext cx="4500000" cy="498616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4515" y="2255365"/>
            <a:ext cx="4500000" cy="2520000"/>
          </a:xfrm>
        </p:spPr>
        <p:txBody>
          <a:bodyPr/>
          <a:lstStyle/>
          <a:p>
            <a:pPr lvl="1"/>
            <a:r>
              <a:rPr lang="en-US" dirty="0"/>
              <a:t>Documentation </a:t>
            </a:r>
          </a:p>
          <a:p>
            <a:pPr lvl="1"/>
            <a:r>
              <a:rPr lang="en-US" dirty="0"/>
              <a:t>Relational database</a:t>
            </a:r>
          </a:p>
          <a:p>
            <a:pPr lvl="1"/>
            <a:r>
              <a:rPr lang="en-US" dirty="0"/>
              <a:t>Python web application</a:t>
            </a:r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Automated CI pipeline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531AE68-AEAF-42FD-8D46-0E6F22887F88}"/>
              </a:ext>
            </a:extLst>
          </p:cNvPr>
          <p:cNvSpPr txBox="1">
            <a:spLocks/>
          </p:cNvSpPr>
          <p:nvPr/>
        </p:nvSpPr>
        <p:spPr>
          <a:xfrm>
            <a:off x="4093559" y="3780952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Constraints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96199CB-9C19-4F93-8BF1-75B4996A5710}"/>
              </a:ext>
            </a:extLst>
          </p:cNvPr>
          <p:cNvSpPr txBox="1">
            <a:spLocks/>
          </p:cNvSpPr>
          <p:nvPr/>
        </p:nvSpPr>
        <p:spPr>
          <a:xfrm>
            <a:off x="5030800" y="4462196"/>
            <a:ext cx="4500000" cy="2158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GCP MySQL </a:t>
            </a:r>
          </a:p>
          <a:p>
            <a:pPr lvl="1"/>
            <a:r>
              <a:rPr lang="en-US" dirty="0"/>
              <a:t>Flask Front end</a:t>
            </a:r>
          </a:p>
          <a:p>
            <a:pPr lvl="1"/>
            <a:r>
              <a:rPr lang="en-US" dirty="0"/>
              <a:t>Git Version Control</a:t>
            </a:r>
          </a:p>
          <a:p>
            <a:pPr lvl="1"/>
            <a:r>
              <a:rPr lang="en-US" dirty="0"/>
              <a:t>Jenkins CI server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Yu-Gi-CRUD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636732"/>
          </a:xfrm>
        </p:spPr>
        <p:txBody>
          <a:bodyPr/>
          <a:lstStyle/>
          <a:p>
            <a:pPr lvl="0"/>
            <a:r>
              <a:rPr lang="en-GB" sz="1600" dirty="0"/>
              <a:t>A childhood obsession turned web-app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45373"/>
            <a:ext cx="4500000" cy="498616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255365"/>
            <a:ext cx="4854811" cy="2520000"/>
          </a:xfrm>
        </p:spPr>
        <p:txBody>
          <a:bodyPr/>
          <a:lstStyle/>
          <a:p>
            <a:pPr marL="266700" lvl="1" indent="0">
              <a:buNone/>
            </a:pPr>
            <a:r>
              <a:rPr lang="en-US" dirty="0"/>
              <a:t>A simple web app for constructing Yu-Gi-Oh type decks</a:t>
            </a:r>
          </a:p>
          <a:p>
            <a:pPr lvl="1"/>
            <a:r>
              <a:rPr lang="en-US" dirty="0"/>
              <a:t>Log in</a:t>
            </a:r>
          </a:p>
          <a:p>
            <a:pPr lvl="1"/>
            <a:r>
              <a:rPr lang="en-US" dirty="0"/>
              <a:t>Create/Edit cards</a:t>
            </a:r>
          </a:p>
          <a:p>
            <a:pPr lvl="1"/>
            <a:r>
              <a:rPr lang="en-US" dirty="0"/>
              <a:t>Create/Remove decks</a:t>
            </a:r>
          </a:p>
          <a:p>
            <a:pPr lvl="1"/>
            <a:r>
              <a:rPr lang="en-US" dirty="0"/>
              <a:t>Search card database</a:t>
            </a:r>
          </a:p>
          <a:p>
            <a:pPr lvl="1"/>
            <a:r>
              <a:rPr lang="en-US" dirty="0"/>
              <a:t>Edit users</a:t>
            </a:r>
          </a:p>
          <a:p>
            <a:pPr lvl="1"/>
            <a:r>
              <a:rPr lang="en-US" dirty="0"/>
              <a:t>Change passwords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13BBE8-B64A-4AD5-80B9-5B1BF02C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67" y="3515365"/>
            <a:ext cx="5016765" cy="28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255365"/>
            <a:ext cx="4854811" cy="2520000"/>
          </a:xfrm>
        </p:spPr>
        <p:txBody>
          <a:bodyPr/>
          <a:lstStyle/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103864"/>
            <a:ext cx="10549113" cy="50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Green Unicorn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GCP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0A8CCF-F979-4EC1-94E9-A19A8C7176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679" r="4679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BF3D85-2275-4EDB-AD31-64217018CF8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04" y="504701"/>
            <a:ext cx="2934814" cy="884688"/>
          </a:xfrm>
        </p:spPr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FFEE2-5C5E-4648-8A60-4E99B19B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14" y="899167"/>
            <a:ext cx="2114320" cy="137495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A0E7-9E3F-4F1C-811E-666C5DDC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437478"/>
            <a:ext cx="2120763" cy="2410557"/>
          </a:xfrm>
          <a:prstGeom prst="rect">
            <a:avLst/>
          </a:prstGeom>
        </p:spPr>
      </p:pic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2753535E-1F38-4FCF-83B8-0CD9B3DD9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865" y="4207317"/>
            <a:ext cx="2071479" cy="14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115417" cy="849062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FAB2A4-4A13-4437-AD29-B405F620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1" y="2723028"/>
            <a:ext cx="4174093" cy="26660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732C-5991-4D5A-967F-C7BF84D9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49" y="855022"/>
            <a:ext cx="2087050" cy="220844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CAD9B02-CD12-4C73-BB6D-DEB216E7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867" y="3689048"/>
            <a:ext cx="1526721" cy="2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9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933207" cy="849062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F16A2-4782-4AB7-B832-51D39D61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50" y="538408"/>
            <a:ext cx="2059735" cy="254917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6D31A-19DB-4609-9951-829C904E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26" y="2784764"/>
            <a:ext cx="3213295" cy="15830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BF43A4E-A221-46A2-9B45-6B0116C8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89" y="3590366"/>
            <a:ext cx="1508861" cy="22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230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Office Theme</vt:lpstr>
      <vt:lpstr>CRUD Application</vt:lpstr>
      <vt:lpstr>Contents</vt:lpstr>
      <vt:lpstr>Brief</vt:lpstr>
      <vt:lpstr>Yu-Gi-CRUD</vt:lpstr>
      <vt:lpstr>KANBAN</vt:lpstr>
      <vt:lpstr>Technologies</vt:lpstr>
      <vt:lpstr>Create</vt:lpstr>
      <vt:lpstr>Read</vt:lpstr>
      <vt:lpstr>Update</vt:lpstr>
      <vt:lpstr>Delete</vt:lpstr>
      <vt:lpstr>Testing</vt:lpstr>
      <vt:lpstr>Live Demo</vt:lpstr>
      <vt:lpstr>Difficulties</vt:lpstr>
      <vt:lpstr>Successes</vt:lpstr>
      <vt:lpstr>Wrap up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2019-12-08T22:29:05Z</dcterms:created>
  <dcterms:modified xsi:type="dcterms:W3CDTF">2019-12-09T10:52:45Z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