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BEFD7-94D3-4D44-B562-19800AD962E8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1982C-8FD3-DD42-BD43-00B6B3B53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A9C9D-4F64-9B48-8B09-9F8B19E44F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37EC-3216-4B43-9138-B3B7E34A93C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5A5E-B867-AD40-991F-CF78B573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395"/>
          <p:cNvSpPr/>
          <p:nvPr/>
        </p:nvSpPr>
        <p:spPr>
          <a:xfrm>
            <a:off x="128713" y="1375057"/>
            <a:ext cx="8831354" cy="4896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96600" y="1375057"/>
            <a:ext cx="3164528" cy="489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3D69B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5947102" y="1375057"/>
            <a:ext cx="3012965" cy="4896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52" y="107878"/>
            <a:ext cx="85028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CMOR3</a:t>
            </a:r>
            <a:br>
              <a:rPr lang="en-US" dirty="0" smtClean="0"/>
            </a:br>
            <a:r>
              <a:rPr lang="en-US" dirty="0" smtClean="0"/>
              <a:t>Gathering information for CMIP6 (XML)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17689" y="3086662"/>
            <a:ext cx="1081220" cy="772226"/>
          </a:xfrm>
          <a:prstGeom prst="rect">
            <a:avLst/>
          </a:prstGeom>
          <a:solidFill>
            <a:srgbClr val="0D0D0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36846" y="6428828"/>
            <a:ext cx="1034571" cy="368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Var</a:t>
            </a:r>
            <a:endParaRPr lang="en-US" sz="1100" dirty="0" smtClean="0"/>
          </a:p>
          <a:p>
            <a:pPr algn="ctr"/>
            <a:r>
              <a:rPr lang="en-US" sz="1100" dirty="0" smtClean="0"/>
              <a:t>Choice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017690" y="4261023"/>
            <a:ext cx="1081220" cy="4290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Objective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172836" y="5154113"/>
            <a:ext cx="805899" cy="4290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Objective</a:t>
            </a:r>
          </a:p>
          <a:p>
            <a:pPr algn="ctr"/>
            <a:r>
              <a:rPr lang="en-US" sz="1100" dirty="0" smtClean="0"/>
              <a:t>Link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74006" y="1967514"/>
            <a:ext cx="858101" cy="56850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Expt. Group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2068964" y="1967514"/>
            <a:ext cx="892411" cy="5664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experiment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4981682" y="6428828"/>
            <a:ext cx="895919" cy="36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Remarks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 flipH="1">
            <a:off x="2404646" y="5781385"/>
            <a:ext cx="776972" cy="4290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Request Links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921941" y="3189453"/>
            <a:ext cx="1482705" cy="5923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 </a:t>
            </a:r>
            <a:r>
              <a:rPr lang="en-US" sz="1100" dirty="0" smtClean="0"/>
              <a:t>Items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8006096" y="3480498"/>
            <a:ext cx="680704" cy="429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Var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6494074" y="3472775"/>
            <a:ext cx="680704" cy="429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Cmor</a:t>
            </a:r>
            <a:endParaRPr lang="en-US" sz="1100" dirty="0" smtClean="0"/>
          </a:p>
          <a:p>
            <a:pPr algn="ctr"/>
            <a:r>
              <a:rPr lang="en-US" sz="1100" dirty="0" err="1" smtClean="0"/>
              <a:t>Var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6003468" y="5781385"/>
            <a:ext cx="1675389" cy="429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RequestVarGrp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8078398" y="1990350"/>
            <a:ext cx="680704" cy="429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Spatial Shape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7958011" y="2902748"/>
            <a:ext cx="801091" cy="429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Temporal Shape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6437525" y="1990350"/>
            <a:ext cx="793801" cy="429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Structure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stCxn id="14" idx="0"/>
            <a:endCxn id="12" idx="2"/>
          </p:cNvCxnSpPr>
          <p:nvPr/>
        </p:nvCxnSpPr>
        <p:spPr>
          <a:xfrm flipH="1" flipV="1">
            <a:off x="4558300" y="4690051"/>
            <a:ext cx="17486" cy="464062"/>
          </a:xfrm>
          <a:prstGeom prst="straightConnector1">
            <a:avLst/>
          </a:prstGeom>
          <a:ln>
            <a:solidFill>
              <a:srgbClr val="3B3B3B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3"/>
            <a:endCxn id="36" idx="1"/>
          </p:cNvCxnSpPr>
          <p:nvPr/>
        </p:nvCxnSpPr>
        <p:spPr>
          <a:xfrm>
            <a:off x="7231326" y="2204864"/>
            <a:ext cx="847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3"/>
            <a:endCxn id="37" idx="1"/>
          </p:cNvCxnSpPr>
          <p:nvPr/>
        </p:nvCxnSpPr>
        <p:spPr>
          <a:xfrm>
            <a:off x="7231326" y="2204864"/>
            <a:ext cx="726685" cy="912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88646" y="4809224"/>
            <a:ext cx="365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oid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369217" y="1907906"/>
            <a:ext cx="42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spid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 rot="2524546">
            <a:off x="7176567" y="2563549"/>
            <a:ext cx="451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tmid</a:t>
            </a:r>
            <a:endParaRPr lang="en-US" sz="1100" dirty="0"/>
          </a:p>
        </p:txBody>
      </p:sp>
      <p:cxnSp>
        <p:nvCxnSpPr>
          <p:cNvPr id="55" name="Straight Arrow Connector 54"/>
          <p:cNvCxnSpPr>
            <a:stCxn id="31" idx="1"/>
            <a:endCxn id="35" idx="1"/>
          </p:cNvCxnSpPr>
          <p:nvPr/>
        </p:nvCxnSpPr>
        <p:spPr>
          <a:xfrm>
            <a:off x="3181618" y="5995899"/>
            <a:ext cx="2821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50376" y="4809224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rlid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6466321" y="4475537"/>
            <a:ext cx="737252" cy="429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Request</a:t>
            </a:r>
          </a:p>
          <a:p>
            <a:pPr algn="ctr"/>
            <a:r>
              <a:rPr lang="en-US" sz="1100" dirty="0" err="1" smtClean="0"/>
              <a:t>Var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34" idx="3"/>
            <a:endCxn id="33" idx="1"/>
          </p:cNvCxnSpPr>
          <p:nvPr/>
        </p:nvCxnSpPr>
        <p:spPr>
          <a:xfrm>
            <a:off x="7174778" y="3687289"/>
            <a:ext cx="831318" cy="77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2"/>
            <a:endCxn id="35" idx="0"/>
          </p:cNvCxnSpPr>
          <p:nvPr/>
        </p:nvCxnSpPr>
        <p:spPr>
          <a:xfrm>
            <a:off x="6834947" y="4904565"/>
            <a:ext cx="6216" cy="8768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13161" y="5023308"/>
            <a:ext cx="421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vgid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7369217" y="3778721"/>
            <a:ext cx="39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vid</a:t>
            </a:r>
            <a:endParaRPr lang="en-US" sz="1100" dirty="0"/>
          </a:p>
        </p:txBody>
      </p:sp>
      <p:cxnSp>
        <p:nvCxnSpPr>
          <p:cNvPr id="72" name="Straight Arrow Connector 71"/>
          <p:cNvCxnSpPr>
            <a:stCxn id="32" idx="0"/>
            <a:endCxn id="29" idx="2"/>
          </p:cNvCxnSpPr>
          <p:nvPr/>
        </p:nvCxnSpPr>
        <p:spPr>
          <a:xfrm flipV="1">
            <a:off x="1663294" y="2533960"/>
            <a:ext cx="851876" cy="655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0"/>
            <a:endCxn id="15" idx="2"/>
          </p:cNvCxnSpPr>
          <p:nvPr/>
        </p:nvCxnSpPr>
        <p:spPr>
          <a:xfrm flipH="1" flipV="1">
            <a:off x="603057" y="2536016"/>
            <a:ext cx="1060237" cy="653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2"/>
            <a:endCxn id="31" idx="3"/>
          </p:cNvCxnSpPr>
          <p:nvPr/>
        </p:nvCxnSpPr>
        <p:spPr>
          <a:xfrm>
            <a:off x="1663294" y="3781807"/>
            <a:ext cx="741352" cy="2214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9" idx="3"/>
            <a:endCxn id="10" idx="1"/>
          </p:cNvCxnSpPr>
          <p:nvPr/>
        </p:nvCxnSpPr>
        <p:spPr>
          <a:xfrm>
            <a:off x="2961375" y="2250737"/>
            <a:ext cx="1056314" cy="122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10" idx="2"/>
          </p:cNvCxnSpPr>
          <p:nvPr/>
        </p:nvCxnSpPr>
        <p:spPr>
          <a:xfrm flipH="1" flipV="1">
            <a:off x="4558299" y="3858888"/>
            <a:ext cx="1" cy="402135"/>
          </a:xfrm>
          <a:prstGeom prst="straightConnector1">
            <a:avLst/>
          </a:prstGeom>
          <a:ln>
            <a:solidFill>
              <a:srgbClr val="3B3B3B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2" idx="3"/>
            <a:endCxn id="10" idx="1"/>
          </p:cNvCxnSpPr>
          <p:nvPr/>
        </p:nvCxnSpPr>
        <p:spPr>
          <a:xfrm flipV="1">
            <a:off x="2404646" y="3472775"/>
            <a:ext cx="1613043" cy="12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0"/>
            <a:endCxn id="10" idx="1"/>
          </p:cNvCxnSpPr>
          <p:nvPr/>
        </p:nvCxnSpPr>
        <p:spPr>
          <a:xfrm flipV="1">
            <a:off x="2793132" y="3472775"/>
            <a:ext cx="1224557" cy="2308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5" idx="0"/>
            <a:endCxn id="10" idx="3"/>
          </p:cNvCxnSpPr>
          <p:nvPr/>
        </p:nvCxnSpPr>
        <p:spPr>
          <a:xfrm flipH="1" flipV="1">
            <a:off x="5098909" y="3472775"/>
            <a:ext cx="1742254" cy="2308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235434" y="1967514"/>
            <a:ext cx="680704" cy="4290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Table</a:t>
            </a:r>
          </a:p>
          <a:p>
            <a:pPr algn="ctr"/>
            <a:r>
              <a:rPr lang="en-US" sz="1100" dirty="0" smtClean="0"/>
              <a:t>Section</a:t>
            </a:r>
            <a:endParaRPr lang="en-US" sz="1100" dirty="0"/>
          </a:p>
        </p:txBody>
      </p:sp>
      <p:cxnSp>
        <p:nvCxnSpPr>
          <p:cNvPr id="114" name="Straight Arrow Connector 113"/>
          <p:cNvCxnSpPr>
            <a:stCxn id="113" idx="2"/>
            <a:endCxn id="10" idx="0"/>
          </p:cNvCxnSpPr>
          <p:nvPr/>
        </p:nvCxnSpPr>
        <p:spPr>
          <a:xfrm flipH="1">
            <a:off x="4558299" y="2396542"/>
            <a:ext cx="17487" cy="690120"/>
          </a:xfrm>
          <a:prstGeom prst="straightConnector1">
            <a:avLst/>
          </a:prstGeom>
          <a:ln>
            <a:solidFill>
              <a:srgbClr val="3B3B3B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59" idx="1"/>
            <a:endCxn id="10" idx="3"/>
          </p:cNvCxnSpPr>
          <p:nvPr/>
        </p:nvCxnSpPr>
        <p:spPr>
          <a:xfrm flipH="1" flipV="1">
            <a:off x="5098909" y="3472775"/>
            <a:ext cx="1367412" cy="12172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34" idx="0"/>
            <a:endCxn id="38" idx="2"/>
          </p:cNvCxnSpPr>
          <p:nvPr/>
        </p:nvCxnSpPr>
        <p:spPr>
          <a:xfrm flipV="1">
            <a:off x="6834426" y="2419378"/>
            <a:ext cx="0" cy="1053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59" idx="0"/>
            <a:endCxn id="34" idx="2"/>
          </p:cNvCxnSpPr>
          <p:nvPr/>
        </p:nvCxnSpPr>
        <p:spPr>
          <a:xfrm flipH="1" flipV="1">
            <a:off x="6834426" y="3901803"/>
            <a:ext cx="521" cy="573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 flipH="1">
            <a:off x="6377745" y="3989693"/>
            <a:ext cx="39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vid</a:t>
            </a:r>
            <a:endParaRPr lang="en-US" sz="1100" dirty="0"/>
          </a:p>
        </p:txBody>
      </p:sp>
      <p:sp>
        <p:nvSpPr>
          <p:cNvPr id="337" name="TextBox 336"/>
          <p:cNvSpPr txBox="1"/>
          <p:nvPr/>
        </p:nvSpPr>
        <p:spPr>
          <a:xfrm flipH="1">
            <a:off x="6344833" y="2536016"/>
            <a:ext cx="399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stid</a:t>
            </a:r>
            <a:endParaRPr lang="en-US" sz="1100" dirty="0"/>
          </a:p>
        </p:txBody>
      </p:sp>
      <p:sp>
        <p:nvSpPr>
          <p:cNvPr id="369" name="TextBox 368"/>
          <p:cNvSpPr txBox="1"/>
          <p:nvPr/>
        </p:nvSpPr>
        <p:spPr>
          <a:xfrm>
            <a:off x="1032107" y="1379394"/>
            <a:ext cx="14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71" name="TextBox 370"/>
          <p:cNvSpPr txBox="1"/>
          <p:nvPr/>
        </p:nvSpPr>
        <p:spPr>
          <a:xfrm>
            <a:off x="7026777" y="1379394"/>
            <a:ext cx="114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75" name="TextBox 374"/>
          <p:cNvSpPr txBox="1"/>
          <p:nvPr/>
        </p:nvSpPr>
        <p:spPr>
          <a:xfrm>
            <a:off x="713684" y="2880473"/>
            <a:ext cx="416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esid</a:t>
            </a:r>
            <a:endParaRPr lang="en-US" sz="1100" dirty="0"/>
          </a:p>
        </p:txBody>
      </p:sp>
      <p:cxnSp>
        <p:nvCxnSpPr>
          <p:cNvPr id="377" name="Straight Arrow Connector 376"/>
          <p:cNvCxnSpPr>
            <a:stCxn id="29" idx="1"/>
            <a:endCxn id="15" idx="3"/>
          </p:cNvCxnSpPr>
          <p:nvPr/>
        </p:nvCxnSpPr>
        <p:spPr>
          <a:xfrm flipH="1">
            <a:off x="1032107" y="2250737"/>
            <a:ext cx="1036857" cy="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>
            <a:off x="2077856" y="2869229"/>
            <a:ext cx="715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expt</a:t>
            </a:r>
            <a:endParaRPr lang="en-US" sz="1100" dirty="0"/>
          </a:p>
        </p:txBody>
      </p:sp>
      <p:sp>
        <p:nvSpPr>
          <p:cNvPr id="387" name="TextBox 386"/>
          <p:cNvSpPr txBox="1"/>
          <p:nvPr/>
        </p:nvSpPr>
        <p:spPr>
          <a:xfrm>
            <a:off x="1417542" y="2274929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egid</a:t>
            </a:r>
            <a:endParaRPr lang="en-US" sz="1100" dirty="0"/>
          </a:p>
        </p:txBody>
      </p:sp>
      <p:sp>
        <p:nvSpPr>
          <p:cNvPr id="489" name="TextBox 488"/>
          <p:cNvSpPr txBox="1"/>
          <p:nvPr/>
        </p:nvSpPr>
        <p:spPr>
          <a:xfrm>
            <a:off x="4018606" y="5734289"/>
            <a:ext cx="45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refid</a:t>
            </a:r>
            <a:endParaRPr lang="en-US" sz="1100" dirty="0"/>
          </a:p>
        </p:txBody>
      </p:sp>
      <p:cxnSp>
        <p:nvCxnSpPr>
          <p:cNvPr id="61" name="Straight Arrow Connector 60"/>
          <p:cNvCxnSpPr>
            <a:stCxn id="14" idx="1"/>
          </p:cNvCxnSpPr>
          <p:nvPr/>
        </p:nvCxnSpPr>
        <p:spPr>
          <a:xfrm flipH="1">
            <a:off x="2961375" y="5368627"/>
            <a:ext cx="1211461" cy="412758"/>
          </a:xfrm>
          <a:prstGeom prst="straightConnector1">
            <a:avLst/>
          </a:prstGeom>
          <a:ln>
            <a:solidFill>
              <a:srgbClr val="3B3B3B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4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CMOR3 Gathering information for CMIP6 (XML)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 Nadeau</dc:creator>
  <cp:lastModifiedBy>Denis  Nadeau</cp:lastModifiedBy>
  <cp:revision>2</cp:revision>
  <dcterms:created xsi:type="dcterms:W3CDTF">2016-02-03T01:25:46Z</dcterms:created>
  <dcterms:modified xsi:type="dcterms:W3CDTF">2016-02-03T01:26:59Z</dcterms:modified>
</cp:coreProperties>
</file>