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14523-C699-694C-B738-1059C9CF7F2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9D7E-17CA-0C40-A339-C266C68BD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9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 code at: /export/covey1/CMIP5/Precipitation/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DiurnalCycle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HistoricalRuns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crunchy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can be found at: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/work/durack1/cmip5/historical/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atm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/3hr/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crunchy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F9D7E-17CA-0C40-A339-C266C68BD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4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3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6E82D-9E66-0B48-9DD0-72D80D8F1958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BD2C-EC18-2F44-8B64-E973D6DD4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2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6863" y="573064"/>
            <a:ext cx="1469205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cmip5.*.xml</a:t>
            </a:r>
          </a:p>
        </p:txBody>
      </p:sp>
      <p:cxnSp>
        <p:nvCxnSpPr>
          <p:cNvPr id="6" name="Straight Arrow Connector 5"/>
          <p:cNvCxnSpPr>
            <a:stCxn id="4" idx="3"/>
            <a:endCxn id="9" idx="1"/>
          </p:cNvCxnSpPr>
          <p:nvPr/>
        </p:nvCxnSpPr>
        <p:spPr>
          <a:xfrm>
            <a:off x="3476068" y="829918"/>
            <a:ext cx="1845482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32545" y="265848"/>
            <a:ext cx="2008242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computeStdOfDailyMeans.py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321550" y="573064"/>
            <a:ext cx="1668162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</a:t>
            </a:r>
            <a:r>
              <a:rPr lang="en-US" sz="1200" dirty="0" err="1"/>
              <a:t>std_of_dailymeans.nc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9" idx="3"/>
            <a:endCxn id="18" idx="1"/>
          </p:cNvCxnSpPr>
          <p:nvPr/>
        </p:nvCxnSpPr>
        <p:spPr>
          <a:xfrm>
            <a:off x="6989712" y="829918"/>
            <a:ext cx="2753434" cy="10612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18720" y="274599"/>
            <a:ext cx="1551002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std_of_dailymeans.py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9743146" y="545484"/>
            <a:ext cx="1859848" cy="590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[Jul/Jan]_[period]_</a:t>
            </a:r>
            <a:r>
              <a:rPr lang="en-US" sz="1200" dirty="0" err="1"/>
              <a:t>std_of_dailymeans.json</a:t>
            </a:r>
            <a:endParaRPr lang="en-US" sz="1200" dirty="0"/>
          </a:p>
        </p:txBody>
      </p:sp>
      <p:cxnSp>
        <p:nvCxnSpPr>
          <p:cNvPr id="22" name="Straight Arrow Connector 21"/>
          <p:cNvCxnSpPr>
            <a:stCxn id="4" idx="2"/>
          </p:cNvCxnSpPr>
          <p:nvPr/>
        </p:nvCxnSpPr>
        <p:spPr>
          <a:xfrm>
            <a:off x="2741466" y="1086772"/>
            <a:ext cx="12001" cy="680244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7338" y="1231601"/>
            <a:ext cx="2029017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compositeDiurnalStatistics.py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2006863" y="1767016"/>
            <a:ext cx="2132651" cy="1779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200" dirty="0"/>
              <a:t>*</a:t>
            </a:r>
            <a:r>
              <a:rPr lang="en-US" sz="1200" dirty="0" err="1"/>
              <a:t>diurnal_std.nc</a:t>
            </a:r>
            <a:r>
              <a:rPr lang="en-US" sz="1200" dirty="0"/>
              <a:t> (“error bars” for composite mean)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*</a:t>
            </a:r>
            <a:r>
              <a:rPr lang="en-US" sz="1200" dirty="0" err="1"/>
              <a:t>diurnal_avg.nc</a:t>
            </a:r>
            <a:r>
              <a:rPr lang="en-US" sz="1200" dirty="0"/>
              <a:t> (hourly data points for composite mean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 err="1"/>
              <a:t>LocalSolarTime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24" idx="1"/>
            <a:endCxn id="27" idx="0"/>
          </p:cNvCxnSpPr>
          <p:nvPr/>
        </p:nvCxnSpPr>
        <p:spPr>
          <a:xfrm rot="10800000" flipV="1">
            <a:off x="1435739" y="2656703"/>
            <a:ext cx="571125" cy="1569930"/>
          </a:xfrm>
          <a:prstGeom prst="bentConnector2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2475" y="4226633"/>
            <a:ext cx="2666526" cy="132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ASCII files </a:t>
            </a:r>
            <a:r>
              <a:rPr lang="en-US" sz="1200"/>
              <a:t>for composite diurnal cycle (w/ error bars) @ selected grid points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778" y="3259891"/>
            <a:ext cx="1945080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fourierDiurnalGridpoints.py</a:t>
            </a:r>
            <a:endParaRPr lang="en-US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040659" y="2115092"/>
            <a:ext cx="3175687" cy="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92335" y="1761831"/>
            <a:ext cx="1833481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std_of_hourlyvalues.py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7216346" y="1781451"/>
            <a:ext cx="2631989" cy="60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</a:t>
            </a:r>
            <a:r>
              <a:rPr lang="en-US" sz="1200" dirty="0" err="1"/>
              <a:t>std_of_hourlymeans.json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9973339" y="1514036"/>
            <a:ext cx="2012715" cy="1815882"/>
          </a:xfrm>
          <a:prstGeom prst="rect">
            <a:avLst/>
          </a:prstGeom>
          <a:noFill/>
          <a:ln cmpd="dbl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Trenberth et al. (2017)</a:t>
            </a:r>
          </a:p>
          <a:p>
            <a:r>
              <a:rPr lang="en-US" sz="1400" dirty="0" err="1"/>
              <a:t>Day_to_day</a:t>
            </a:r>
            <a:r>
              <a:rPr lang="en-US" sz="1400" dirty="0"/>
              <a:t> “intermittency” of </a:t>
            </a:r>
            <a:r>
              <a:rPr lang="en-US" sz="1400" b="1" u="sng" dirty="0"/>
              <a:t>hourly</a:t>
            </a:r>
            <a:r>
              <a:rPr lang="en-US" sz="1400" dirty="0"/>
              <a:t> values</a:t>
            </a:r>
          </a:p>
          <a:p>
            <a:r>
              <a:rPr lang="en-US" sz="1400" dirty="0"/>
              <a:t>(&gt;&gt;variance of </a:t>
            </a:r>
            <a:r>
              <a:rPr lang="en-US" sz="1400" b="1" u="sng" dirty="0"/>
              <a:t>daily means</a:t>
            </a:r>
            <a:r>
              <a:rPr lang="en-US" sz="1400" dirty="0"/>
              <a:t>)</a:t>
            </a:r>
          </a:p>
          <a:p>
            <a:r>
              <a:rPr lang="en-US" sz="1400" dirty="0"/>
              <a:t>Gives “error bars” on mean diurnal cycle</a:t>
            </a:r>
          </a:p>
        </p:txBody>
      </p:sp>
      <p:cxnSp>
        <p:nvCxnSpPr>
          <p:cNvPr id="44" name="Elbow Connector 43"/>
          <p:cNvCxnSpPr>
            <a:stCxn id="24" idx="3"/>
          </p:cNvCxnSpPr>
          <p:nvPr/>
        </p:nvCxnSpPr>
        <p:spPr>
          <a:xfrm>
            <a:off x="4139514" y="2656703"/>
            <a:ext cx="3076832" cy="1075038"/>
          </a:xfrm>
          <a:prstGeom prst="bentConnector3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77930" y="2880835"/>
            <a:ext cx="1945020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std_of_meandiurnalcycle.py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7216346" y="3389655"/>
            <a:ext cx="3015049" cy="712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*</a:t>
            </a:r>
            <a:r>
              <a:rPr lang="en-US" sz="1200" dirty="0" err="1"/>
              <a:t>std_of_meandiurnalcyc.json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10293178" y="3389655"/>
            <a:ext cx="1898822" cy="1169551"/>
          </a:xfrm>
          <a:prstGeom prst="rect">
            <a:avLst/>
          </a:prstGeom>
          <a:noFill/>
          <a:ln cmpd="dbl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Covey &amp; </a:t>
            </a:r>
            <a:r>
              <a:rPr lang="en-US" sz="1400" dirty="0" err="1"/>
              <a:t>Gehre</a:t>
            </a:r>
            <a:r>
              <a:rPr lang="en-US" sz="1400" dirty="0"/>
              <a:t> (2016 LLNL Tech Rep) adds to above to give total variance of </a:t>
            </a:r>
            <a:r>
              <a:rPr lang="en-US" sz="1400" b="1" u="sng" dirty="0"/>
              <a:t>hourly</a:t>
            </a:r>
            <a:r>
              <a:rPr lang="en-US" sz="1400" dirty="0"/>
              <a:t> time series</a:t>
            </a:r>
          </a:p>
        </p:txBody>
      </p:sp>
      <p:cxnSp>
        <p:nvCxnSpPr>
          <p:cNvPr id="50" name="Elbow Connector 49"/>
          <p:cNvCxnSpPr/>
          <p:nvPr/>
        </p:nvCxnSpPr>
        <p:spPr>
          <a:xfrm>
            <a:off x="3867665" y="2792420"/>
            <a:ext cx="3286898" cy="2273850"/>
          </a:xfrm>
          <a:prstGeom prst="bentConnector3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3867665" y="3194222"/>
            <a:ext cx="1626442" cy="908221"/>
          </a:xfrm>
          <a:prstGeom prst="bentConnector3">
            <a:avLst/>
          </a:prstGeom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154563" y="4936082"/>
            <a:ext cx="4720281" cy="703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200" dirty="0"/>
              <a:t>*</a:t>
            </a:r>
            <a:r>
              <a:rPr lang="en-US" sz="1200" dirty="0" err="1"/>
              <a:t>tmean</a:t>
            </a:r>
            <a:r>
              <a:rPr lang="en-US" sz="1200" dirty="0"/>
              <a:t>*.</a:t>
            </a:r>
            <a:r>
              <a:rPr lang="en-US" sz="1200" dirty="0" err="1"/>
              <a:t>nc</a:t>
            </a:r>
            <a:r>
              <a:rPr lang="en-US" sz="1200" dirty="0"/>
              <a:t> : monthly means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*S*.</a:t>
            </a:r>
            <a:r>
              <a:rPr lang="en-US" sz="1200" dirty="0" err="1"/>
              <a:t>nc</a:t>
            </a:r>
            <a:r>
              <a:rPr lang="en-US" sz="1200" dirty="0"/>
              <a:t> : amplitude of (diurnal, semidiurnal, </a:t>
            </a:r>
            <a:r>
              <a:rPr lang="en-US" sz="1200" dirty="0" err="1"/>
              <a:t>terdiurnal</a:t>
            </a:r>
            <a:r>
              <a:rPr lang="en-US" sz="1200" dirty="0"/>
              <a:t>) harmonic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*</a:t>
            </a:r>
            <a:r>
              <a:rPr lang="en-US" sz="1200" dirty="0" err="1"/>
              <a:t>tS</a:t>
            </a:r>
            <a:r>
              <a:rPr lang="en-US" sz="1200" dirty="0"/>
              <a:t>*.</a:t>
            </a:r>
            <a:r>
              <a:rPr lang="en-US" sz="1200" dirty="0" err="1"/>
              <a:t>nc</a:t>
            </a:r>
            <a:r>
              <a:rPr lang="en-US" sz="1200" dirty="0"/>
              <a:t> : local t of max (diurnal, semidiurnal, </a:t>
            </a:r>
            <a:r>
              <a:rPr lang="en-US" sz="1200" dirty="0" err="1"/>
              <a:t>terdiurnal</a:t>
            </a:r>
            <a:r>
              <a:rPr lang="en-US" sz="1200" dirty="0"/>
              <a:t>) harmonic</a:t>
            </a:r>
          </a:p>
        </p:txBody>
      </p:sp>
      <p:cxnSp>
        <p:nvCxnSpPr>
          <p:cNvPr id="59" name="Elbow Connector 58"/>
          <p:cNvCxnSpPr>
            <a:stCxn id="66" idx="1"/>
            <a:endCxn id="60" idx="3"/>
          </p:cNvCxnSpPr>
          <p:nvPr/>
        </p:nvCxnSpPr>
        <p:spPr>
          <a:xfrm rot="10800000" flipV="1">
            <a:off x="5183661" y="5373237"/>
            <a:ext cx="1767733" cy="1058488"/>
          </a:xfrm>
          <a:prstGeom prst="bentConnector3">
            <a:avLst/>
          </a:prstGeom>
          <a:ln w="222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37719" y="6007368"/>
            <a:ext cx="3045941" cy="84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savgDiurnalFourier</a:t>
            </a:r>
            <a:r>
              <a:rPr lang="en-US" sz="1200" dirty="0"/>
              <a:t>[July/January].</a:t>
            </a:r>
            <a:r>
              <a:rPr lang="en-US" sz="1200" dirty="0" err="1"/>
              <a:t>json</a:t>
            </a:r>
            <a:endParaRPr lang="en-US" sz="1200" dirty="0"/>
          </a:p>
          <a:p>
            <a:pPr algn="ctr"/>
            <a:r>
              <a:rPr lang="en-US" sz="1200" dirty="0"/>
              <a:t>(polar coordinates for </a:t>
            </a:r>
            <a:r>
              <a:rPr lang="en-US" sz="1200" dirty="0" err="1"/>
              <a:t>clockface</a:t>
            </a:r>
            <a:r>
              <a:rPr lang="en-US" sz="1200" dirty="0"/>
              <a:t> diagrams)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232189" y="5951406"/>
            <a:ext cx="2067938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savg</a:t>
            </a:r>
            <a:r>
              <a:rPr lang="en-US" sz="1200" err="1"/>
              <a:t>_</a:t>
            </a:r>
            <a:r>
              <a:rPr lang="en-US" sz="1200"/>
              <a:t>fourierWrappedInOut.</a:t>
            </a:r>
            <a:r>
              <a:rPr lang="en-US" sz="1200" dirty="0" err="1"/>
              <a:t>py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163185" y="4196753"/>
            <a:ext cx="1673087" cy="276999"/>
          </a:xfrm>
          <a:prstGeom prst="rect">
            <a:avLst/>
          </a:prstGeom>
          <a:solidFill>
            <a:schemeClr val="accent6">
              <a:lumMod val="40000"/>
              <a:lumOff val="60000"/>
              <a:alpha val="4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fourierDiurnalAllGrid.py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951393" y="5142404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199908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271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Doutriaux, Charles</dc:creator>
  <cp:lastModifiedBy>Doutriaux, Charles</cp:lastModifiedBy>
  <cp:revision>12</cp:revision>
  <cp:lastPrinted>2017-09-14T20:38:50Z</cp:lastPrinted>
  <dcterms:created xsi:type="dcterms:W3CDTF">2017-09-14T17:19:34Z</dcterms:created>
  <dcterms:modified xsi:type="dcterms:W3CDTF">2019-08-12T21:21:46Z</dcterms:modified>
</cp:coreProperties>
</file>