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30B6-5ADF-4083-847D-77A9E8DC8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DEA50-E8AE-49B3-9C74-A44DDF8C8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CA54F-67FB-4A20-8DEC-4E073EC2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056A-8B96-4C19-BA33-E35B0EC848A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493C6-9F13-4F17-BD25-8886DB76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9910F-303E-44C2-BD4D-E644394A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4D9F-4377-4B94-B162-26FB13C9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5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5BD5-8126-4E45-B290-D4C8E462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15218-B68F-49DC-B8A6-B22413638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42A8E-DEB2-41D1-89AA-6D4FC00B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056A-8B96-4C19-BA33-E35B0EC848A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D4F0F-3FE9-470E-A9AC-DF3844A0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2C33F-5386-4E4C-9507-32D56BEE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4D9F-4377-4B94-B162-26FB13C9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62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8047F-9031-42CB-8012-A1976DC27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4F687-C0C2-42A8-B797-7E4BF457C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9A28C-FB04-4E61-803A-4C55A04B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056A-8B96-4C19-BA33-E35B0EC848A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C99C-D970-4364-BE71-75E47D80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DA55B-B1FC-4F4B-AE80-3B55D66C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4D9F-4377-4B94-B162-26FB13C9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85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B9B9-A601-4CC5-A9C4-92BF8501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C5F87-A849-407D-9B90-CCF1BE5AE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EE0F6-9A14-4187-84A3-5A78F939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056A-8B96-4C19-BA33-E35B0EC848A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1A0D1-D416-4F7D-A893-C8344B6D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5D6C-4B55-4E8A-AB39-A2B2D071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4D9F-4377-4B94-B162-26FB13C9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3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4309-556E-4216-A67B-619C92E06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F3C8C-083C-41D0-9029-30F3D7EC2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B3375-757E-4F8D-B592-D0F93A9F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056A-8B96-4C19-BA33-E35B0EC848A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271BA-2A48-40EF-85B3-A6EB1AD7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FF1F0-F614-4A4C-85D7-77FA91CE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4D9F-4377-4B94-B162-26FB13C9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94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0709-19B0-49B1-8ED3-6875B09C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83110-3F02-476F-9D7E-4DC58A1DE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0CC4C-083B-439A-A202-7D28C8BEC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8CA29-F9E9-4BC6-98F4-6A51B753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056A-8B96-4C19-BA33-E35B0EC848A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023B6-9107-4A36-A796-DEF60B38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56DA0-3E17-4AB5-80A6-24A0E59E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4D9F-4377-4B94-B162-26FB13C9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85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88BF-AD7C-4C6B-9BBA-E8470076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0FBFC-1C44-489F-B3F6-3E9B9531A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02F0D-E9D4-4E02-9AD7-43713EC13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C1135-F85B-4B4F-ADC8-A81808639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29844-3D16-469E-B131-87F368522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A25DF-9F89-40DE-AF56-26351208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056A-8B96-4C19-BA33-E35B0EC848A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A3D71-17EB-490F-9350-104CAE4E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6EDBA-FDFF-49BA-B059-F71CDB80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4D9F-4377-4B94-B162-26FB13C9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93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AFBE-CB80-401E-AA5D-4CEE92CF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B6BCD-91FD-4C97-8E0B-23F1F1B6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056A-8B96-4C19-BA33-E35B0EC848A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D2AB8-3104-4F4D-AF15-B540484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344CE-3B26-434C-B8B3-D69D2ABE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4D9F-4377-4B94-B162-26FB13C9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17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9B120-7D59-4E54-BD58-6E984068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056A-8B96-4C19-BA33-E35B0EC848A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8F448-8CB2-4C91-9108-D6089579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9D853-09F4-4E42-BBA9-814E7D6E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4D9F-4377-4B94-B162-26FB13C9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4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EAA6-9332-42D2-B430-5C2070A5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5692F-1576-4FF4-B5B4-36E25EB94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20926-F324-4AFD-8CE9-04A9C7C7F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A6322-3B33-42A1-9F5E-FE2279E1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056A-8B96-4C19-BA33-E35B0EC848A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3F409-C659-4642-A48B-0132FFE0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2C9F0-E893-457F-B9F6-3C711AA6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4D9F-4377-4B94-B162-26FB13C9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05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2B93-9FF3-4631-81E2-17B4B5DA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E4843-6D89-4C4B-B268-CA3C650F7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F8987-918D-4662-9B02-08F3C7D26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7B778-17A5-4226-89C7-08B75A7A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056A-8B96-4C19-BA33-E35B0EC848A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1CE3D-B3E3-4860-9D6F-AA4D2C59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746B9-D082-4F26-8D88-3D715500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4D9F-4377-4B94-B162-26FB13C9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1DEC0-BE29-4368-A0AA-1F045CD6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14929-4BEC-445D-B01B-E2BFE3EBA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0388-EE36-4851-9B1F-5BB83629F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056A-8B96-4C19-BA33-E35B0EC848A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264FD-0C42-4347-8755-E68D07398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4BE3-638E-49AF-9CD5-00C381232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34D9F-4377-4B94-B162-26FB13C97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50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Instagram_logo_2016.svg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hyperlink" Target="mailto:Justtravelous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File:Twitter_bird_logo.png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9.svg"/><Relationship Id="rId4" Type="http://schemas.openxmlformats.org/officeDocument/2006/relationships/hyperlink" Target="https://www.freepngimg.com/png/65284-icons-wallpaper-desktop-photos-computer-facebook-icon" TargetMode="Externa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hot air balloons in the sky over a mountain&#10;&#10;Description automatically generated with low confidence">
            <a:extLst>
              <a:ext uri="{FF2B5EF4-FFF2-40B4-BE49-F238E27FC236}">
                <a16:creationId xmlns:a16="http://schemas.microsoft.com/office/drawing/2014/main" id="{9C14D217-27AB-4B88-A4E3-97F93794BA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6" r="11157" b="9091"/>
          <a:stretch/>
        </p:blipFill>
        <p:spPr>
          <a:xfrm>
            <a:off x="3523485" y="771988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E2AC9-C557-4DC8-B4FB-500E8B955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/>
              <a:t>Just </a:t>
            </a:r>
            <a:r>
              <a:rPr lang="en-IN" sz="4800" dirty="0" err="1"/>
              <a:t>Travelous</a:t>
            </a:r>
            <a:br>
              <a:rPr lang="en-IN" sz="4800" dirty="0"/>
            </a:b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E28A9-18E0-47BC-A3E0-1A3D4F6AB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737" y="3652315"/>
            <a:ext cx="3477697" cy="841284"/>
          </a:xfrm>
        </p:spPr>
        <p:txBody>
          <a:bodyPr>
            <a:normAutofit/>
          </a:bodyPr>
          <a:lstStyle/>
          <a:p>
            <a:pPr algn="l"/>
            <a:endParaRPr lang="en-IN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EDC11-54C8-44CE-968A-2891AF8B35D2}"/>
              </a:ext>
            </a:extLst>
          </p:cNvPr>
          <p:cNvSpPr txBox="1"/>
          <p:nvPr/>
        </p:nvSpPr>
        <p:spPr>
          <a:xfrm>
            <a:off x="69548" y="38252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 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D76981-1670-4FC3-B77A-79A43F40909D}"/>
              </a:ext>
            </a:extLst>
          </p:cNvPr>
          <p:cNvSpPr txBox="1"/>
          <p:nvPr/>
        </p:nvSpPr>
        <p:spPr>
          <a:xfrm>
            <a:off x="1058903" y="53103"/>
            <a:ext cx="140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Sign up</a:t>
            </a:r>
          </a:p>
        </p:txBody>
      </p: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59DD860A-FD51-4184-8535-0CACF986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51776"/>
              </p:ext>
            </p:extLst>
          </p:nvPr>
        </p:nvGraphicFramePr>
        <p:xfrm>
          <a:off x="477981" y="4965736"/>
          <a:ext cx="8128000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65220">
                  <a:extLst>
                    <a:ext uri="{9D8B030D-6E8A-4147-A177-3AD203B41FA5}">
                      <a16:colId xmlns:a16="http://schemas.microsoft.com/office/drawing/2014/main" val="1788631639"/>
                    </a:ext>
                  </a:extLst>
                </a:gridCol>
                <a:gridCol w="985980">
                  <a:extLst>
                    <a:ext uri="{9D8B030D-6E8A-4147-A177-3AD203B41FA5}">
                      <a16:colId xmlns:a16="http://schemas.microsoft.com/office/drawing/2014/main" val="3813042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12444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42832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09171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Where are you going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4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498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3C5CDDC-881B-470B-AD42-42BB6AAC2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647412"/>
              </p:ext>
            </p:extLst>
          </p:nvPr>
        </p:nvGraphicFramePr>
        <p:xfrm>
          <a:off x="493776" y="948266"/>
          <a:ext cx="10451592" cy="432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2898">
                  <a:extLst>
                    <a:ext uri="{9D8B030D-6E8A-4147-A177-3AD203B41FA5}">
                      <a16:colId xmlns:a16="http://schemas.microsoft.com/office/drawing/2014/main" val="2158510491"/>
                    </a:ext>
                  </a:extLst>
                </a:gridCol>
                <a:gridCol w="2612898">
                  <a:extLst>
                    <a:ext uri="{9D8B030D-6E8A-4147-A177-3AD203B41FA5}">
                      <a16:colId xmlns:a16="http://schemas.microsoft.com/office/drawing/2014/main" val="2486271111"/>
                    </a:ext>
                  </a:extLst>
                </a:gridCol>
                <a:gridCol w="2612898">
                  <a:extLst>
                    <a:ext uri="{9D8B030D-6E8A-4147-A177-3AD203B41FA5}">
                      <a16:colId xmlns:a16="http://schemas.microsoft.com/office/drawing/2014/main" val="4192998712"/>
                    </a:ext>
                  </a:extLst>
                </a:gridCol>
                <a:gridCol w="2612898">
                  <a:extLst>
                    <a:ext uri="{9D8B030D-6E8A-4147-A177-3AD203B41FA5}">
                      <a16:colId xmlns:a16="http://schemas.microsoft.com/office/drawing/2014/main" val="2683538343"/>
                    </a:ext>
                  </a:extLst>
                </a:gridCol>
              </a:tblGrid>
              <a:tr h="432478">
                <a:tc>
                  <a:txBody>
                    <a:bodyPr/>
                    <a:lstStyle/>
                    <a:p>
                      <a:r>
                        <a:rPr lang="en-IN" dirty="0"/>
                        <a:t>Flights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Hotels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3"/>
                  </a:ext>
                </a:extLst>
              </a:tr>
            </a:tbl>
          </a:graphicData>
        </a:graphic>
      </p:graphicFrame>
      <p:pic>
        <p:nvPicPr>
          <p:cNvPr id="5" name="Picture 4" descr="A picture containing outdoor, road, person, mountain&#10;&#10;Description automatically generated">
            <a:extLst>
              <a:ext uri="{FF2B5EF4-FFF2-40B4-BE49-F238E27FC236}">
                <a16:creationId xmlns:a16="http://schemas.microsoft.com/office/drawing/2014/main" id="{D771EF75-B84F-4924-87BA-AEEA3729A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" y="2592324"/>
            <a:ext cx="6516963" cy="16733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09C93F-2E59-4193-9F6A-41B384C4E050}"/>
              </a:ext>
            </a:extLst>
          </p:cNvPr>
          <p:cNvSpPr txBox="1"/>
          <p:nvPr/>
        </p:nvSpPr>
        <p:spPr>
          <a:xfrm>
            <a:off x="950638" y="1948198"/>
            <a:ext cx="3536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Offers for you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chemeClr val="bg1"/>
                </a:solidFill>
              </a:rPr>
              <a:t>Get </a:t>
            </a:r>
            <a:r>
              <a:rPr lang="en-IN" sz="2800" b="1" dirty="0">
                <a:solidFill>
                  <a:schemeClr val="bg1"/>
                </a:solidFill>
              </a:rPr>
              <a:t>20% </a:t>
            </a:r>
            <a:r>
              <a:rPr lang="en-IN" b="1" dirty="0">
                <a:solidFill>
                  <a:schemeClr val="bg1"/>
                </a:solidFill>
              </a:rPr>
              <a:t>off*</a:t>
            </a:r>
          </a:p>
          <a:p>
            <a:r>
              <a:rPr lang="en-IN" b="1" dirty="0">
                <a:solidFill>
                  <a:schemeClr val="bg1"/>
                </a:solidFill>
              </a:rPr>
              <a:t>On Flights, Hotel &amp; Bus Bookings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Code: EXCLUSIVE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0C8E2-6428-4F3A-94E4-FEB2F2E907D5}"/>
              </a:ext>
            </a:extLst>
          </p:cNvPr>
          <p:cNvSpPr txBox="1"/>
          <p:nvPr/>
        </p:nvSpPr>
        <p:spPr>
          <a:xfrm>
            <a:off x="950638" y="5146869"/>
            <a:ext cx="45103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Trip Ideas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32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2B5E-920E-4329-A6E7-F56BA124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>
            <a:normAutofit/>
          </a:bodyPr>
          <a:lstStyle/>
          <a:p>
            <a:r>
              <a:rPr lang="en-IN" u="sng" dirty="0"/>
              <a:t>When we scroll down our home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A90E7-26FF-494C-8D46-34E751BCCC77}"/>
              </a:ext>
            </a:extLst>
          </p:cNvPr>
          <p:cNvSpPr txBox="1"/>
          <p:nvPr/>
        </p:nvSpPr>
        <p:spPr>
          <a:xfrm>
            <a:off x="838200" y="1671638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Popular</a:t>
            </a:r>
            <a:r>
              <a:rPr lang="en-IN" dirty="0"/>
              <a:t> tour in the season</a:t>
            </a:r>
          </a:p>
        </p:txBody>
      </p:sp>
      <p:pic>
        <p:nvPicPr>
          <p:cNvPr id="5" name="Picture 4" descr="Maldives&#10;5 reviews                              from 80,000&#10;&#10;Description automatically generated with medium confidence">
            <a:extLst>
              <a:ext uri="{FF2B5EF4-FFF2-40B4-BE49-F238E27FC236}">
                <a16:creationId xmlns:a16="http://schemas.microsoft.com/office/drawing/2014/main" id="{AC749E49-1382-4E6E-819A-50E0B8F8B30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8374"/>
            <a:ext cx="2552701" cy="19335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BC346D-D85A-40EF-9B0F-AB6B305698A2}"/>
              </a:ext>
            </a:extLst>
          </p:cNvPr>
          <p:cNvSpPr/>
          <p:nvPr/>
        </p:nvSpPr>
        <p:spPr>
          <a:xfrm>
            <a:off x="838200" y="4158952"/>
            <a:ext cx="2552701" cy="93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6FACA-6023-476A-8ED3-2846DCB533F6}"/>
              </a:ext>
            </a:extLst>
          </p:cNvPr>
          <p:cNvSpPr txBox="1"/>
          <p:nvPr/>
        </p:nvSpPr>
        <p:spPr>
          <a:xfrm>
            <a:off x="838199" y="4171949"/>
            <a:ext cx="255270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Maldives</a:t>
            </a:r>
          </a:p>
          <a:p>
            <a:r>
              <a:rPr lang="en-IN" dirty="0"/>
              <a:t>2 reviews </a:t>
            </a:r>
          </a:p>
          <a:p>
            <a:r>
              <a:rPr lang="en-IN" dirty="0"/>
              <a:t>                      from 80,000</a:t>
            </a:r>
          </a:p>
        </p:txBody>
      </p:sp>
      <p:pic>
        <p:nvPicPr>
          <p:cNvPr id="9" name="Picture 8" descr="A picture containing snow, mountain, nature, outdoor&#10;&#10;Description automatically generated">
            <a:extLst>
              <a:ext uri="{FF2B5EF4-FFF2-40B4-BE49-F238E27FC236}">
                <a16:creationId xmlns:a16="http://schemas.microsoft.com/office/drawing/2014/main" id="{AB4C09B8-237E-4BC6-B988-B4B587C7A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1" y="2225377"/>
            <a:ext cx="2552702" cy="19335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5A46BF-FD1A-4278-9FE9-A010CE28D857}"/>
              </a:ext>
            </a:extLst>
          </p:cNvPr>
          <p:cNvSpPr/>
          <p:nvPr/>
        </p:nvSpPr>
        <p:spPr>
          <a:xfrm>
            <a:off x="3790951" y="4171948"/>
            <a:ext cx="2552701" cy="92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D3470-D368-45FC-B358-785F1D919C3B}"/>
              </a:ext>
            </a:extLst>
          </p:cNvPr>
          <p:cNvSpPr txBox="1"/>
          <p:nvPr/>
        </p:nvSpPr>
        <p:spPr>
          <a:xfrm>
            <a:off x="3790951" y="4158952"/>
            <a:ext cx="255270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Jammu n </a:t>
            </a:r>
            <a:r>
              <a:rPr lang="en-IN" dirty="0" err="1"/>
              <a:t>Kasmir</a:t>
            </a:r>
            <a:endParaRPr lang="en-IN" dirty="0"/>
          </a:p>
          <a:p>
            <a:r>
              <a:rPr lang="en-IN" dirty="0"/>
              <a:t>5 reviews</a:t>
            </a:r>
          </a:p>
          <a:p>
            <a:r>
              <a:rPr lang="en-IN" dirty="0"/>
              <a:t>                       from 50,000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6A376-4CC0-4E01-B4D4-7E4CE4721429}"/>
              </a:ext>
            </a:extLst>
          </p:cNvPr>
          <p:cNvSpPr txBox="1"/>
          <p:nvPr/>
        </p:nvSpPr>
        <p:spPr>
          <a:xfrm>
            <a:off x="6781800" y="4829175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…………………………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8CA77-6DAC-47A3-AE69-A7014052F7CE}"/>
              </a:ext>
            </a:extLst>
          </p:cNvPr>
          <p:cNvSpPr txBox="1"/>
          <p:nvPr/>
        </p:nvSpPr>
        <p:spPr>
          <a:xfrm>
            <a:off x="770467" y="5681133"/>
            <a:ext cx="584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Covid Guidelines</a:t>
            </a:r>
          </a:p>
        </p:txBody>
      </p:sp>
    </p:spTree>
    <p:extLst>
      <p:ext uri="{BB962C8B-B14F-4D97-AF65-F5344CB8AC3E}">
        <p14:creationId xmlns:p14="http://schemas.microsoft.com/office/powerpoint/2010/main" val="277332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A346-D76A-4629-AF0B-D5161460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114800" cy="5032375"/>
          </a:xfrm>
        </p:spPr>
        <p:txBody>
          <a:bodyPr/>
          <a:lstStyle/>
          <a:p>
            <a:pPr marL="0" indent="0">
              <a:buNone/>
            </a:pPr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Help?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dirty="0"/>
              <a:t>Call us</a:t>
            </a:r>
          </a:p>
          <a:p>
            <a:pPr marL="0" indent="0">
              <a:buNone/>
            </a:pPr>
            <a:r>
              <a:rPr lang="en-IN" sz="2000" dirty="0"/>
              <a:t>6768676776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dirty="0"/>
              <a:t>Email us</a:t>
            </a:r>
          </a:p>
          <a:p>
            <a:pPr marL="0" indent="0">
              <a:buNone/>
            </a:pPr>
            <a:r>
              <a:rPr lang="en-IN" sz="2000" dirty="0">
                <a:hlinkClick r:id="rId2"/>
              </a:rPr>
              <a:t>Justtravelous@gmail.com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dirty="0"/>
              <a:t>Follow us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ECA3B9F-552C-4E18-A375-5D452064F7FB}"/>
              </a:ext>
            </a:extLst>
          </p:cNvPr>
          <p:cNvSpPr/>
          <p:nvPr/>
        </p:nvSpPr>
        <p:spPr>
          <a:xfrm>
            <a:off x="1057276" y="519906"/>
            <a:ext cx="714374" cy="594519"/>
          </a:xfrm>
          <a:prstGeom prst="wedge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DA7F901-484F-4FB8-878C-A7A06F497DD2}"/>
              </a:ext>
            </a:extLst>
          </p:cNvPr>
          <p:cNvSpPr/>
          <p:nvPr/>
        </p:nvSpPr>
        <p:spPr>
          <a:xfrm>
            <a:off x="1409700" y="742950"/>
            <a:ext cx="790575" cy="638175"/>
          </a:xfrm>
          <a:prstGeom prst="wedge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EB4EB-06A0-47C4-89C5-3052A0D1CB1B}"/>
              </a:ext>
            </a:extLst>
          </p:cNvPr>
          <p:cNvSpPr/>
          <p:nvPr/>
        </p:nvSpPr>
        <p:spPr>
          <a:xfrm>
            <a:off x="6096000" y="742950"/>
            <a:ext cx="4943475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8CE75-B638-4939-BE6E-6EA626F8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</a:t>
            </a:r>
            <a:r>
              <a:rPr lang="en-IN" sz="2000" dirty="0"/>
              <a:t>Get updates &amp; more                               Your email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0EDB0-AFDA-4DA3-9C08-4BE99F79CAC1}"/>
              </a:ext>
            </a:extLst>
          </p:cNvPr>
          <p:cNvSpPr/>
          <p:nvPr/>
        </p:nvSpPr>
        <p:spPr>
          <a:xfrm>
            <a:off x="9853613" y="742950"/>
            <a:ext cx="118586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3B81D-3430-4721-AB45-7E4CE1DFF5B4}"/>
              </a:ext>
            </a:extLst>
          </p:cNvPr>
          <p:cNvSpPr txBox="1"/>
          <p:nvPr/>
        </p:nvSpPr>
        <p:spPr>
          <a:xfrm>
            <a:off x="9853613" y="1011793"/>
            <a:ext cx="171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SUBSCRIBE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D345665-DA0C-4B03-A98D-6C830B9B7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09638" y="6345237"/>
            <a:ext cx="295275" cy="295275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95BF58AB-1C0A-4736-8B2F-C56D0AB2EF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66826" y="6310311"/>
            <a:ext cx="365125" cy="365125"/>
          </a:xfrm>
          <a:prstGeom prst="rect">
            <a:avLst/>
          </a:prstGeom>
        </p:spPr>
      </p:pic>
      <p:pic>
        <p:nvPicPr>
          <p:cNvPr id="22" name="Picture 21" descr="Logo, icon&#10;&#10;Description automatically generated">
            <a:extLst>
              <a:ext uri="{FF2B5EF4-FFF2-40B4-BE49-F238E27FC236}">
                <a16:creationId xmlns:a16="http://schemas.microsoft.com/office/drawing/2014/main" id="{2C0FF1BD-206F-41DC-863C-0C3CD26B02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58953" y="6365876"/>
            <a:ext cx="253998" cy="2539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0A9AC4A-46EC-4349-9F45-7A3CB2404F1F}"/>
              </a:ext>
            </a:extLst>
          </p:cNvPr>
          <p:cNvSpPr txBox="1"/>
          <p:nvPr/>
        </p:nvSpPr>
        <p:spPr>
          <a:xfrm>
            <a:off x="6620256" y="1882775"/>
            <a:ext cx="2862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Settings</a:t>
            </a:r>
          </a:p>
          <a:p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dirty="0"/>
              <a:t>Currencies</a:t>
            </a:r>
          </a:p>
          <a:p>
            <a:endParaRPr lang="en-IN" dirty="0"/>
          </a:p>
          <a:p>
            <a:r>
              <a:rPr lang="en-IN" dirty="0"/>
              <a:t>EUR</a:t>
            </a:r>
          </a:p>
        </p:txBody>
      </p:sp>
      <p:pic>
        <p:nvPicPr>
          <p:cNvPr id="26" name="Graphic 25" descr="Caret Down outline">
            <a:extLst>
              <a:ext uri="{FF2B5EF4-FFF2-40B4-BE49-F238E27FC236}">
                <a16:creationId xmlns:a16="http://schemas.microsoft.com/office/drawing/2014/main" id="{DD3C7F73-31C5-407E-A930-0954FD28F9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24381" y="3581868"/>
            <a:ext cx="332232" cy="33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4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D8E9-4CED-4A31-9AC2-31C5D487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Inside the search bar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F3CAF8-C182-4748-B3F4-257D686DF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804136"/>
              </p:ext>
            </p:extLst>
          </p:nvPr>
        </p:nvGraphicFramePr>
        <p:xfrm>
          <a:off x="838200" y="1825625"/>
          <a:ext cx="10515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110215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      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741207"/>
                  </a:ext>
                </a:extLst>
              </a:tr>
            </a:tbl>
          </a:graphicData>
        </a:graphic>
      </p:graphicFrame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60D9B860-C760-48D8-AC23-C59A82B9C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25625"/>
            <a:ext cx="482600" cy="48260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A6B471-2D1A-461E-B3BE-5521BEDD7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823326"/>
              </p:ext>
            </p:extLst>
          </p:nvPr>
        </p:nvGraphicFramePr>
        <p:xfrm>
          <a:off x="838200" y="2558091"/>
          <a:ext cx="10515600" cy="457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68465462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r>
                        <a:rPr lang="en-IN" sz="2400" b="1" dirty="0"/>
                        <a:t>Our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31398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9E00FD-9BB3-403B-B155-A294FDBD02D3}"/>
              </a:ext>
            </a:extLst>
          </p:cNvPr>
          <p:cNvSpPr/>
          <p:nvPr/>
        </p:nvSpPr>
        <p:spPr>
          <a:xfrm>
            <a:off x="924025" y="3309595"/>
            <a:ext cx="126091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E72151-0D32-4388-970D-C8C90C86EDDE}"/>
              </a:ext>
            </a:extLst>
          </p:cNvPr>
          <p:cNvSpPr/>
          <p:nvPr/>
        </p:nvSpPr>
        <p:spPr>
          <a:xfrm>
            <a:off x="7007191" y="3309595"/>
            <a:ext cx="126091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F5F308-3CE8-4479-99A9-49EC3462D51B}"/>
              </a:ext>
            </a:extLst>
          </p:cNvPr>
          <p:cNvSpPr/>
          <p:nvPr/>
        </p:nvSpPr>
        <p:spPr>
          <a:xfrm>
            <a:off x="4890836" y="3290557"/>
            <a:ext cx="126091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6725DC-9804-43EE-B58A-E131D6E08027}"/>
              </a:ext>
            </a:extLst>
          </p:cNvPr>
          <p:cNvSpPr/>
          <p:nvPr/>
        </p:nvSpPr>
        <p:spPr>
          <a:xfrm>
            <a:off x="9330891" y="3273713"/>
            <a:ext cx="126091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2A58B9-2CCE-4DD9-9E7B-B01671B38537}"/>
              </a:ext>
            </a:extLst>
          </p:cNvPr>
          <p:cNvSpPr/>
          <p:nvPr/>
        </p:nvSpPr>
        <p:spPr>
          <a:xfrm>
            <a:off x="2861109" y="3313125"/>
            <a:ext cx="126091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5EE7FE01-DBE1-44FA-A840-FC5290AB2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87519"/>
              </p:ext>
            </p:extLst>
          </p:nvPr>
        </p:nvGraphicFramePr>
        <p:xfrm>
          <a:off x="834991" y="4461149"/>
          <a:ext cx="10526964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26964">
                  <a:extLst>
                    <a:ext uri="{9D8B030D-6E8A-4147-A177-3AD203B41FA5}">
                      <a16:colId xmlns:a16="http://schemas.microsoft.com/office/drawing/2014/main" val="2511715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47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…………….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7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………………..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76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………………….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8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………………..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558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29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107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Just Travelous </vt:lpstr>
      <vt:lpstr>PowerPoint Presentation</vt:lpstr>
      <vt:lpstr>When we scroll down our home page</vt:lpstr>
      <vt:lpstr>           Get updates &amp; more                               Your email</vt:lpstr>
      <vt:lpstr>Inside the search bar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Travelous</dc:title>
  <dc:creator>Pritha</dc:creator>
  <cp:lastModifiedBy>Pritha</cp:lastModifiedBy>
  <cp:revision>14</cp:revision>
  <dcterms:created xsi:type="dcterms:W3CDTF">2021-04-29T11:46:16Z</dcterms:created>
  <dcterms:modified xsi:type="dcterms:W3CDTF">2021-04-29T13:36:15Z</dcterms:modified>
</cp:coreProperties>
</file>