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82" r:id="rId8"/>
    <p:sldId id="286" r:id="rId9"/>
    <p:sldId id="283" r:id="rId10"/>
    <p:sldId id="285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348" y="6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89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sitn.hms.harvard.edu/seminars/2013/talking-back-to-the-brain-using-light-to-uncover-the-language-of-neuron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974190"/>
            <a:ext cx="6277132" cy="3200400"/>
          </a:xfrm>
        </p:spPr>
        <p:txBody>
          <a:bodyPr anchor="ctr"/>
          <a:lstStyle/>
          <a:p>
            <a:r>
              <a:rPr lang="en-US" dirty="0"/>
              <a:t>IMAGED – a </a:t>
            </a:r>
            <a:r>
              <a:rPr lang="en-US" dirty="0" err="1"/>
              <a:t>pcp</a:t>
            </a:r>
            <a:r>
              <a:rPr lang="en-US" dirty="0"/>
              <a:t> project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E47CDF-5A53-EE27-4C37-35A4FBC8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578" y="4990693"/>
            <a:ext cx="2153722" cy="171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D74383-4A9D-0C70-5BDB-668E74BF7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9387" r="19387"/>
          <a:stretch/>
        </p:blipFill>
        <p:spPr>
          <a:xfrm>
            <a:off x="0" y="0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rmAutofit/>
          </a:bodyPr>
          <a:lstStyle/>
          <a:p>
            <a:r>
              <a:rPr lang="en-US" dirty="0"/>
              <a:t>The vision</a:t>
            </a:r>
          </a:p>
          <a:p>
            <a:r>
              <a:rPr lang="en-US" dirty="0"/>
              <a:t>Our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r>
              <a:rPr lang="en-US" dirty="0"/>
              <a:t>Current status</a:t>
            </a:r>
          </a:p>
          <a:p>
            <a:r>
              <a:rPr lang="en-US" dirty="0"/>
              <a:t>Future Plans/Road map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3E719-3EC5-D721-77CD-FFC4C06F4A33}"/>
              </a:ext>
            </a:extLst>
          </p:cNvPr>
          <p:cNvSpPr txBox="1"/>
          <p:nvPr/>
        </p:nvSpPr>
        <p:spPr>
          <a:xfrm>
            <a:off x="0" y="6876288"/>
            <a:ext cx="5481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>
                <a:hlinkClick r:id="rId4" tooltip="http://sitn.hms.harvard.edu/seminars/2013/talking-back-to-the-brain-using-light-to-uncover-the-language-of-neurons/"/>
              </a:rPr>
              <a:t>This Photo</a:t>
            </a:r>
            <a:r>
              <a:rPr lang="en-DE" sz="900"/>
              <a:t> by Unknown Author is licensed under </a:t>
            </a:r>
            <a:r>
              <a:rPr lang="en-DE" sz="900">
                <a:hlinkClick r:id="rId5" tooltip="https://creativecommons.org/licenses/by-nc-sa/3.0/"/>
              </a:rPr>
              <a:t>CC BY-SA-NC</a:t>
            </a:r>
            <a:endParaRPr lang="en-DE" sz="90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The 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Create an image processor like ImageJ that…</a:t>
            </a:r>
          </a:p>
          <a:p>
            <a:pPr lvl="1"/>
            <a:r>
              <a:rPr lang="en-US" dirty="0"/>
              <a:t>Is mainly used for microscopy images</a:t>
            </a:r>
          </a:p>
          <a:p>
            <a:pPr lvl="1"/>
            <a:r>
              <a:rPr lang="en-US" dirty="0"/>
              <a:t>Does all the basics</a:t>
            </a:r>
          </a:p>
          <a:p>
            <a:pPr lvl="1"/>
            <a:r>
              <a:rPr lang="en-US" dirty="0"/>
              <a:t>Has automatic edge detection, counting, etc.</a:t>
            </a:r>
          </a:p>
          <a:p>
            <a:pPr lvl="1"/>
            <a:r>
              <a:rPr lang="en-US" dirty="0"/>
              <a:t>Has a graphical user interface</a:t>
            </a:r>
          </a:p>
          <a:p>
            <a:pPr lvl="1"/>
            <a:r>
              <a:rPr lang="en-US" dirty="0"/>
              <a:t>Is simply great.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0798E-D622-5917-1B97-F458B256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673" y="119683"/>
            <a:ext cx="3164977" cy="4913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74520F-2D52-8E93-6E83-402C049076AC}"/>
              </a:ext>
            </a:extLst>
          </p:cNvPr>
          <p:cNvSpPr txBox="1"/>
          <p:nvPr/>
        </p:nvSpPr>
        <p:spPr>
          <a:xfrm>
            <a:off x="10560113" y="5140643"/>
            <a:ext cx="179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Fiji - ImageJ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20" y="-717549"/>
            <a:ext cx="9953308" cy="17808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CCDF6-694F-950B-19C7-D811728EC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39EF5-4227-776C-F59D-6FBFDFF733A9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9E777D-A4D8-C0F3-157D-13D361284AD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7D109C-5C61-CBE0-4A9B-37D8653FBF8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8AF614-627F-404A-FFFE-13D52B67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620" y="1234283"/>
            <a:ext cx="6234430" cy="537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20" y="-717549"/>
            <a:ext cx="9953308" cy="17808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CCDF6-694F-950B-19C7-D811728EC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39EF5-4227-776C-F59D-6FBFDFF733A9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9E777D-A4D8-C0F3-157D-13D361284AD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7D109C-5C61-CBE0-4A9B-37D8653FBF8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607F5F-2A68-A761-D95D-C37D3208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" y="1625601"/>
            <a:ext cx="11376654" cy="43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2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888" y="44450"/>
            <a:ext cx="3570223" cy="819150"/>
          </a:xfrm>
        </p:spPr>
        <p:txBody>
          <a:bodyPr anchor="ctr">
            <a:normAutofit/>
          </a:bodyPr>
          <a:lstStyle/>
          <a:p>
            <a:r>
              <a:rPr lang="en-US" dirty="0"/>
              <a:t>Current Status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6A4848-310B-FBC7-2901-FD84924A4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924" y="771348"/>
            <a:ext cx="7752150" cy="576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64713"/>
          </a:xfrm>
        </p:spPr>
        <p:txBody>
          <a:bodyPr anchor="b">
            <a:normAutofit/>
          </a:bodyPr>
          <a:lstStyle/>
          <a:p>
            <a:r>
              <a:rPr lang="en-US" dirty="0"/>
              <a:t>The Roadmap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30A78-06E6-97F8-186E-899044573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82" y="1022211"/>
            <a:ext cx="11671235" cy="55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AF90-0E04-6D1A-5E5D-C3F4AF93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Thank you!!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67AF-C345-F7DF-6909-AF18645BEE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Questions?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33C9B-13D4-486C-120E-F03DE6DC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452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{5BB893AB-D913-4FD9-98C0-9A47F54A76EC}tf67328976_win32</Template>
  <TotalTime>47</TotalTime>
  <Words>99</Words>
  <Application>Microsoft Office PowerPoint</Application>
  <PresentationFormat>Widescreen</PresentationFormat>
  <Paragraphs>36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IMAGED – a pcp project</vt:lpstr>
      <vt:lpstr>AGENDA</vt:lpstr>
      <vt:lpstr>The vision</vt:lpstr>
      <vt:lpstr>The Github repository</vt:lpstr>
      <vt:lpstr>The Github repository</vt:lpstr>
      <vt:lpstr>Current Status</vt:lpstr>
      <vt:lpstr>The Roadmap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IMAGED – a pcp project</dc:title>
  <dc:creator>Aitana Verdu Schlie</dc:creator>
  <cp:lastModifiedBy>Aitana Verdu Schlie</cp:lastModifiedBy>
  <cp:revision>1</cp:revision>
  <dcterms:created xsi:type="dcterms:W3CDTF">2024-05-13T14:08:37Z</dcterms:created>
  <dcterms:modified xsi:type="dcterms:W3CDTF">2024-05-13T14:55:39Z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