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7" r:id="rId6"/>
    <p:sldId id="283" r:id="rId7"/>
    <p:sldId id="292" r:id="rId8"/>
    <p:sldId id="28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6BC85-6A8E-440E-AB87-B7239D710C58}" v="471" dt="2021-07-13T10:51:57.530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533" y="-49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/>
              <a:t>Job Candidates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en-US"/>
              <a:t>From Plamen Petkov and Georgi Lazarov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2FD4D-F6C9-4F41-9DD1-C9E759D3ED5B}"/>
              </a:ext>
            </a:extLst>
          </p:cNvPr>
          <p:cNvSpPr txBox="1"/>
          <p:nvPr/>
        </p:nvSpPr>
        <p:spPr>
          <a:xfrm>
            <a:off x="10407623" y="4143841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/>
              <a:t>We are looking In the future!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About us</a:t>
            </a:r>
          </a:p>
          <a:p>
            <a:r>
              <a:rPr lang="en-US" dirty="0"/>
              <a:t>Future plans</a:t>
            </a:r>
          </a:p>
          <a:p>
            <a:r>
              <a:rPr lang="en-US" dirty="0">
                <a:ea typeface="+mn-lt"/>
                <a:cs typeface="+mn-lt"/>
              </a:rPr>
              <a:t>Used technologies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CF7AD-24EA-44FE-AE02-CFB95F942989}"/>
              </a:ext>
            </a:extLst>
          </p:cNvPr>
          <p:cNvSpPr txBox="1"/>
          <p:nvPr/>
        </p:nvSpPr>
        <p:spPr>
          <a:xfrm>
            <a:off x="10243100" y="6403864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Georgi Lazarov</a:t>
            </a:r>
          </a:p>
          <a:p>
            <a:pPr marL="733425" lvl="1" indent="-457200"/>
            <a:r>
              <a:rPr lang="en-US" dirty="0"/>
              <a:t>Back End developer, documentation and presentation.</a:t>
            </a:r>
          </a:p>
          <a:p>
            <a:pPr marL="0" indent="0">
              <a:buNone/>
            </a:pPr>
            <a:r>
              <a:rPr lang="en-US" sz="2800" dirty="0"/>
              <a:t>Plamen Petkov</a:t>
            </a:r>
            <a:endParaRPr lang="en-US" dirty="0"/>
          </a:p>
          <a:p>
            <a:pPr lvl="1"/>
            <a:r>
              <a:rPr lang="en-US" dirty="0"/>
              <a:t>    Front End developer, documentation and presentation.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/>
              <a:t>WE ARE PROGRAMMERS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572AD-668E-4659-9FF0-2AF93103341D}"/>
              </a:ext>
            </a:extLst>
          </p:cNvPr>
          <p:cNvSpPr txBox="1"/>
          <p:nvPr/>
        </p:nvSpPr>
        <p:spPr>
          <a:xfrm>
            <a:off x="10243100" y="6403864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Used 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80000" tIns="180000" rIns="252000" bIns="180000" rtlCol="0" anchor="t">
            <a:noAutofit/>
          </a:bodyPr>
          <a:lstStyle/>
          <a:p>
            <a:r>
              <a:rPr lang="en-US"/>
              <a:t>We used a lot of different technolgies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167EB-A644-40C0-A8F8-18E5B895B9CC}"/>
              </a:ext>
            </a:extLst>
          </p:cNvPr>
          <p:cNvSpPr txBox="1"/>
          <p:nvPr/>
        </p:nvSpPr>
        <p:spPr>
          <a:xfrm>
            <a:off x="10243100" y="6403864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2DF450BA-0F50-4DB3-A94D-056BA4E3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6" y="272993"/>
            <a:ext cx="1191322" cy="1182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CB055-4462-4DEE-81A7-4174C18F2742}"/>
              </a:ext>
            </a:extLst>
          </p:cNvPr>
          <p:cNvSpPr txBox="1"/>
          <p:nvPr/>
        </p:nvSpPr>
        <p:spPr>
          <a:xfrm>
            <a:off x="3717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Visual Studio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5CC09DA-EBCD-453F-B337-4B32C32B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64" y="241377"/>
            <a:ext cx="2743200" cy="1543050"/>
          </a:xfrm>
          <a:prstGeom prst="rect">
            <a:avLst/>
          </a:prstGeom>
        </p:spPr>
      </p:pic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86665E6F-BA99-4CDB-99C6-EF23E655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0014" y="3824869"/>
            <a:ext cx="2743200" cy="182880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DCE0382C-272C-4F96-BB31-DAC6952D5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644" y="4498768"/>
            <a:ext cx="1563030" cy="1577539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DC7A2313-389E-4B7A-A046-526D9C90C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888" y="2694646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/>
              <a:t>Future Plans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57449059-8E74-4D74-9455-28330314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14936-6BD9-4E78-845D-2EC24F8C2EFB}"/>
              </a:ext>
            </a:extLst>
          </p:cNvPr>
          <p:cNvSpPr txBox="1"/>
          <p:nvPr/>
        </p:nvSpPr>
        <p:spPr>
          <a:xfrm>
            <a:off x="10243100" y="6403864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EDD19-5EFA-4168-8234-B0C057D4559A}"/>
              </a:ext>
            </a:extLst>
          </p:cNvPr>
          <p:cNvSpPr txBox="1"/>
          <p:nvPr/>
        </p:nvSpPr>
        <p:spPr>
          <a:xfrm>
            <a:off x="10243100" y="6403864"/>
            <a:ext cx="1053900" cy="418114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+mj-lt"/>
              </a:rPr>
              <a:t>The Red</a:t>
            </a:r>
            <a:r>
              <a:rPr lang="en-US" sz="2500" b="1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500" b="1" spc="-100" dirty="0">
                <a:latin typeface="+mj-lt"/>
              </a:rPr>
              <a:t>Aces</a:t>
            </a:r>
            <a:endParaRPr lang="en-US" sz="2500" b="1" i="0" spc="-100" baseline="0" noProof="0" dirty="0"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C5D89F-792E-4F58-8EF1-68DE64698FD9}"/>
              </a:ext>
            </a:extLst>
          </p:cNvPr>
          <p:cNvSpPr/>
          <p:nvPr/>
        </p:nvSpPr>
        <p:spPr>
          <a:xfrm>
            <a:off x="9355873" y="3910362"/>
            <a:ext cx="2689302" cy="1090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EDE6-EADC-4C51-A618-17CCFAE3C1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380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Job Candidates Project</vt:lpstr>
      <vt:lpstr>Content</vt:lpstr>
      <vt:lpstr>About Us</vt:lpstr>
      <vt:lpstr>Used technologies</vt:lpstr>
      <vt:lpstr>title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96</cp:revision>
  <dcterms:created xsi:type="dcterms:W3CDTF">2021-07-13T09:50:05Z</dcterms:created>
  <dcterms:modified xsi:type="dcterms:W3CDTF">2021-07-13T10:52:34Z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