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32582-1773-7A3D-DA66-BB2D9BBA79EF}" v="137" dt="2025-07-04T12:58:30.934"/>
    <p1510:client id="{6B02F6C9-C918-A17F-7D68-AE650B84C100}" v="112" dt="2025-07-04T12:44:23.633"/>
    <p1510:client id="{7787865D-21F3-0C0B-B14B-6195813FD66C}" v="72" dt="2025-07-04T11:44:30.544"/>
    <p1510:client id="{78094255-EC4F-2158-A847-C2F497E71791}" v="14" dt="2025-07-04T12:46:52.923"/>
    <p1510:client id="{CE2A6FFE-A69A-E30A-6700-58D6BA1F72D1}" v="64" dt="2025-07-04T11:20:0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u Naskar (21-25)" userId="S::santu.naskar@gcettb.ac.in::74951e78-ee4e-4d14-8c36-37e2ef4e7b27" providerId="AD" clId="Web-{78094255-EC4F-2158-A847-C2F497E71791}"/>
    <pc:docChg chg="addSld modSld">
      <pc:chgData name="Santu Naskar (21-25)" userId="S::santu.naskar@gcettb.ac.in::74951e78-ee4e-4d14-8c36-37e2ef4e7b27" providerId="AD" clId="Web-{78094255-EC4F-2158-A847-C2F497E71791}" dt="2025-07-04T12:46:52.923" v="17"/>
      <pc:docMkLst>
        <pc:docMk/>
      </pc:docMkLst>
      <pc:sldChg chg="addSp delSp modSp mod setBg">
        <pc:chgData name="Santu Naskar (21-25)" userId="S::santu.naskar@gcettb.ac.in::74951e78-ee4e-4d14-8c36-37e2ef4e7b27" providerId="AD" clId="Web-{78094255-EC4F-2158-A847-C2F497E71791}" dt="2025-07-04T12:45:53.578" v="7"/>
        <pc:sldMkLst>
          <pc:docMk/>
          <pc:sldMk cId="718785699" sldId="262"/>
        </pc:sldMkLst>
        <pc:spChg chg="mod">
          <ac:chgData name="Santu Naskar (21-25)" userId="S::santu.naskar@gcettb.ac.in::74951e78-ee4e-4d14-8c36-37e2ef4e7b27" providerId="AD" clId="Web-{78094255-EC4F-2158-A847-C2F497E71791}" dt="2025-07-04T12:45:44.047" v="5"/>
          <ac:spMkLst>
            <pc:docMk/>
            <pc:sldMk cId="718785699" sldId="262"/>
            <ac:spMk id="2" creationId="{78993595-F0FC-3077-AEA8-CAD8CF357B21}"/>
          </ac:spMkLst>
        </pc:spChg>
        <pc:spChg chg="mod">
          <ac:chgData name="Santu Naskar (21-25)" userId="S::santu.naskar@gcettb.ac.in::74951e78-ee4e-4d14-8c36-37e2ef4e7b27" providerId="AD" clId="Web-{78094255-EC4F-2158-A847-C2F497E71791}" dt="2025-07-04T12:45:44.047" v="5"/>
          <ac:spMkLst>
            <pc:docMk/>
            <pc:sldMk cId="718785699" sldId="262"/>
            <ac:spMk id="3" creationId="{D03C6536-AE35-0CA4-285A-A6C06E0FE4C4}"/>
          </ac:spMkLst>
        </pc:spChg>
        <pc:spChg chg="add del">
          <ac:chgData name="Santu Naskar (21-25)" userId="S::santu.naskar@gcettb.ac.in::74951e78-ee4e-4d14-8c36-37e2ef4e7b27" providerId="AD" clId="Web-{78094255-EC4F-2158-A847-C2F497E71791}" dt="2025-07-04T12:45:30.891" v="2"/>
          <ac:spMkLst>
            <pc:docMk/>
            <pc:sldMk cId="718785699" sldId="262"/>
            <ac:spMk id="15" creationId="{743AA782-23D1-4521-8CAD-47662984AA08}"/>
          </ac:spMkLst>
        </pc:spChg>
        <pc:spChg chg="add del">
          <ac:chgData name="Santu Naskar (21-25)" userId="S::santu.naskar@gcettb.ac.in::74951e78-ee4e-4d14-8c36-37e2ef4e7b27" providerId="AD" clId="Web-{78094255-EC4F-2158-A847-C2F497E71791}" dt="2025-07-04T12:45:30.891" v="2"/>
          <ac:spMkLst>
            <pc:docMk/>
            <pc:sldMk cId="718785699" sldId="262"/>
            <ac:spMk id="17" creationId="{3CE8AF5E-D374-4CF1-90CC-35CF73B81C3E}"/>
          </ac:spMkLst>
        </pc:spChg>
        <pc:spChg chg="add del">
          <ac:chgData name="Santu Naskar (21-25)" userId="S::santu.naskar@gcettb.ac.in::74951e78-ee4e-4d14-8c36-37e2ef4e7b27" providerId="AD" clId="Web-{78094255-EC4F-2158-A847-C2F497E71791}" dt="2025-07-04T12:45:44.047" v="4"/>
          <ac:spMkLst>
            <pc:docMk/>
            <pc:sldMk cId="718785699" sldId="262"/>
            <ac:spMk id="21" creationId="{A6D37EE4-EA1B-46EE-A54B-5233C63C9695}"/>
          </ac:spMkLst>
        </pc:spChg>
        <pc:spChg chg="add del">
          <ac:chgData name="Santu Naskar (21-25)" userId="S::santu.naskar@gcettb.ac.in::74951e78-ee4e-4d14-8c36-37e2ef4e7b27" providerId="AD" clId="Web-{78094255-EC4F-2158-A847-C2F497E71791}" dt="2025-07-04T12:45:44.047" v="4"/>
          <ac:spMkLst>
            <pc:docMk/>
            <pc:sldMk cId="718785699" sldId="262"/>
            <ac:spMk id="22" creationId="{3EB27620-B0B1-4232-A055-99D3476060CF}"/>
          </ac:spMkLst>
        </pc:spChg>
        <pc:spChg chg="add">
          <ac:chgData name="Santu Naskar (21-25)" userId="S::santu.naskar@gcettb.ac.in::74951e78-ee4e-4d14-8c36-37e2ef4e7b27" providerId="AD" clId="Web-{78094255-EC4F-2158-A847-C2F497E71791}" dt="2025-07-04T12:45:44.047" v="5"/>
          <ac:spMkLst>
            <pc:docMk/>
            <pc:sldMk cId="718785699" sldId="262"/>
            <ac:spMk id="24" creationId="{2B97F24A-32CE-4C1C-A50D-3016B394DCFB}"/>
          </ac:spMkLst>
        </pc:spChg>
        <pc:spChg chg="add">
          <ac:chgData name="Santu Naskar (21-25)" userId="S::santu.naskar@gcettb.ac.in::74951e78-ee4e-4d14-8c36-37e2ef4e7b27" providerId="AD" clId="Web-{78094255-EC4F-2158-A847-C2F497E71791}" dt="2025-07-04T12:45:44.047" v="5"/>
          <ac:spMkLst>
            <pc:docMk/>
            <pc:sldMk cId="718785699" sldId="262"/>
            <ac:spMk id="25" creationId="{3CE8AF5E-D374-4CF1-90CC-35CF73B81C3E}"/>
          </ac:spMkLst>
        </pc:spChg>
        <pc:picChg chg="add mod ord">
          <ac:chgData name="Santu Naskar (21-25)" userId="S::santu.naskar@gcettb.ac.in::74951e78-ee4e-4d14-8c36-37e2ef4e7b27" providerId="AD" clId="Web-{78094255-EC4F-2158-A847-C2F497E71791}" dt="2025-07-04T12:45:44.047" v="5"/>
          <ac:picMkLst>
            <pc:docMk/>
            <pc:sldMk cId="718785699" sldId="262"/>
            <ac:picMk id="4" creationId="{4E28964E-B40A-BD95-9608-44C39C7A0753}"/>
          </ac:picMkLst>
        </pc:picChg>
        <pc:inkChg chg="add del">
          <ac:chgData name="Santu Naskar (21-25)" userId="S::santu.naskar@gcettb.ac.in::74951e78-ee4e-4d14-8c36-37e2ef4e7b27" providerId="AD" clId="Web-{78094255-EC4F-2158-A847-C2F497E71791}" dt="2025-07-04T12:45:53.578" v="7"/>
          <ac:inkMkLst>
            <pc:docMk/>
            <pc:sldMk cId="718785699" sldId="262"/>
            <ac:inkMk id="5" creationId="{95F96F96-31AB-61B2-04EA-4BAC13433C71}"/>
          </ac:inkMkLst>
        </pc:inkChg>
        <pc:inkChg chg="ord">
          <ac:chgData name="Santu Naskar (21-25)" userId="S::santu.naskar@gcettb.ac.in::74951e78-ee4e-4d14-8c36-37e2ef4e7b27" providerId="AD" clId="Web-{78094255-EC4F-2158-A847-C2F497E71791}" dt="2025-07-04T12:45:44.047" v="5"/>
          <ac:inkMkLst>
            <pc:docMk/>
            <pc:sldMk cId="718785699" sldId="262"/>
            <ac:inkMk id="10" creationId="{ECEE7604-6B29-81F5-134E-C929C5CA46A2}"/>
          </ac:inkMkLst>
        </pc:inkChg>
        <pc:inkChg chg="add del">
          <ac:chgData name="Santu Naskar (21-25)" userId="S::santu.naskar@gcettb.ac.in::74951e78-ee4e-4d14-8c36-37e2ef4e7b27" providerId="AD" clId="Web-{78094255-EC4F-2158-A847-C2F497E71791}" dt="2025-07-04T12:45:30.891" v="2"/>
          <ac:inkMkLst>
            <pc:docMk/>
            <pc:sldMk cId="718785699" sldId="262"/>
            <ac:inkMk id="19" creationId="{070477C5-0410-4E4F-97A1-F84C2465C187}"/>
          </ac:inkMkLst>
        </pc:inkChg>
        <pc:inkChg chg="add">
          <ac:chgData name="Santu Naskar (21-25)" userId="S::santu.naskar@gcettb.ac.in::74951e78-ee4e-4d14-8c36-37e2ef4e7b27" providerId="AD" clId="Web-{78094255-EC4F-2158-A847-C2F497E71791}" dt="2025-07-04T12:45:44.047" v="5"/>
          <ac:inkMkLst>
            <pc:docMk/>
            <pc:sldMk cId="718785699" sldId="262"/>
            <ac:inkMk id="26" creationId="{070477C5-0410-4E4F-97A1-F84C2465C187}"/>
          </ac:inkMkLst>
        </pc:inkChg>
      </pc:sldChg>
      <pc:sldChg chg="addSp delSp new">
        <pc:chgData name="Santu Naskar (21-25)" userId="S::santu.naskar@gcettb.ac.in::74951e78-ee4e-4d14-8c36-37e2ef4e7b27" providerId="AD" clId="Web-{78094255-EC4F-2158-A847-C2F497E71791}" dt="2025-07-04T12:46:52.923" v="17"/>
        <pc:sldMkLst>
          <pc:docMk/>
          <pc:sldMk cId="1506165539" sldId="263"/>
        </pc:sldMkLst>
        <pc:inkChg chg="add">
          <ac:chgData name="Santu Naskar (21-25)" userId="S::santu.naskar@gcettb.ac.in::74951e78-ee4e-4d14-8c36-37e2ef4e7b27" providerId="AD" clId="Web-{78094255-EC4F-2158-A847-C2F497E71791}" dt="2025-07-04T12:46:25.688" v="9"/>
          <ac:inkMkLst>
            <pc:docMk/>
            <pc:sldMk cId="1506165539" sldId="263"/>
            <ac:inkMk id="4" creationId="{DA2BDF5C-788B-65D2-6699-DD46BF2063CF}"/>
          </ac:inkMkLst>
        </pc:inkChg>
        <pc:inkChg chg="add del">
          <ac:chgData name="Santu Naskar (21-25)" userId="S::santu.naskar@gcettb.ac.in::74951e78-ee4e-4d14-8c36-37e2ef4e7b27" providerId="AD" clId="Web-{78094255-EC4F-2158-A847-C2F497E71791}" dt="2025-07-04T12:46:32.548" v="15"/>
          <ac:inkMkLst>
            <pc:docMk/>
            <pc:sldMk cId="1506165539" sldId="263"/>
            <ac:inkMk id="5" creationId="{14B26FBC-9323-AF74-E32E-402E3359B7D6}"/>
          </ac:inkMkLst>
        </pc:inkChg>
        <pc:inkChg chg="add del">
          <ac:chgData name="Santu Naskar (21-25)" userId="S::santu.naskar@gcettb.ac.in::74951e78-ee4e-4d14-8c36-37e2ef4e7b27" providerId="AD" clId="Web-{78094255-EC4F-2158-A847-C2F497E71791}" dt="2025-07-04T12:46:32.048" v="14"/>
          <ac:inkMkLst>
            <pc:docMk/>
            <pc:sldMk cId="1506165539" sldId="263"/>
            <ac:inkMk id="6" creationId="{E732517A-A840-F5FD-4135-11701A1E9A8F}"/>
          </ac:inkMkLst>
        </pc:inkChg>
        <pc:inkChg chg="add del">
          <ac:chgData name="Santu Naskar (21-25)" userId="S::santu.naskar@gcettb.ac.in::74951e78-ee4e-4d14-8c36-37e2ef4e7b27" providerId="AD" clId="Web-{78094255-EC4F-2158-A847-C2F497E71791}" dt="2025-07-04T12:46:31.501" v="13"/>
          <ac:inkMkLst>
            <pc:docMk/>
            <pc:sldMk cId="1506165539" sldId="263"/>
            <ac:inkMk id="7" creationId="{F4EB71B6-04D0-7223-6262-3BB413258DF9}"/>
          </ac:inkMkLst>
        </pc:inkChg>
        <pc:inkChg chg="add del">
          <ac:chgData name="Santu Naskar (21-25)" userId="S::santu.naskar@gcettb.ac.in::74951e78-ee4e-4d14-8c36-37e2ef4e7b27" providerId="AD" clId="Web-{78094255-EC4F-2158-A847-C2F497E71791}" dt="2025-07-04T12:46:52.923" v="17"/>
          <ac:inkMkLst>
            <pc:docMk/>
            <pc:sldMk cId="1506165539" sldId="263"/>
            <ac:inkMk id="8" creationId="{9ED130F0-AB9E-677B-B79A-C9594B62B269}"/>
          </ac:inkMkLst>
        </pc:inkChg>
      </pc:sldChg>
    </pc:docChg>
  </pc:docChgLst>
  <pc:docChgLst>
    <pc:chgData name="Santu Naskar (21-25)" userId="S::santu.naskar@gcettb.ac.in::74951e78-ee4e-4d14-8c36-37e2ef4e7b27" providerId="AD" clId="Web-{6B02F6C9-C918-A17F-7D68-AE650B84C100}"/>
    <pc:docChg chg="addSld modSld">
      <pc:chgData name="Santu Naskar (21-25)" userId="S::santu.naskar@gcettb.ac.in::74951e78-ee4e-4d14-8c36-37e2ef4e7b27" providerId="AD" clId="Web-{6B02F6C9-C918-A17F-7D68-AE650B84C100}" dt="2025-07-04T12:44:23.633" v="109"/>
      <pc:docMkLst>
        <pc:docMk/>
      </pc:docMkLst>
      <pc:sldChg chg="addSp modSp">
        <pc:chgData name="Santu Naskar (21-25)" userId="S::santu.naskar@gcettb.ac.in::74951e78-ee4e-4d14-8c36-37e2ef4e7b27" providerId="AD" clId="Web-{6B02F6C9-C918-A17F-7D68-AE650B84C100}" dt="2025-07-04T11:53:30.019" v="61" actId="14100"/>
        <pc:sldMkLst>
          <pc:docMk/>
          <pc:sldMk cId="279838983" sldId="261"/>
        </pc:sldMkLst>
        <pc:spChg chg="mod">
          <ac:chgData name="Santu Naskar (21-25)" userId="S::santu.naskar@gcettb.ac.in::74951e78-ee4e-4d14-8c36-37e2ef4e7b27" providerId="AD" clId="Web-{6B02F6C9-C918-A17F-7D68-AE650B84C100}" dt="2025-07-04T11:45:25.543" v="31" actId="20577"/>
          <ac:spMkLst>
            <pc:docMk/>
            <pc:sldMk cId="279838983" sldId="261"/>
            <ac:spMk id="2" creationId="{384CAEC2-BBAA-541F-2DFE-84F3221D64AF}"/>
          </ac:spMkLst>
        </pc:spChg>
        <pc:spChg chg="mod">
          <ac:chgData name="Santu Naskar (21-25)" userId="S::santu.naskar@gcettb.ac.in::74951e78-ee4e-4d14-8c36-37e2ef4e7b27" providerId="AD" clId="Web-{6B02F6C9-C918-A17F-7D68-AE650B84C100}" dt="2025-07-04T11:53:25.034" v="60" actId="20577"/>
          <ac:spMkLst>
            <pc:docMk/>
            <pc:sldMk cId="279838983" sldId="261"/>
            <ac:spMk id="3" creationId="{DCC38D6D-FD76-8F5B-AC7E-B812B208D5E2}"/>
          </ac:spMkLst>
        </pc:spChg>
        <pc:picChg chg="add mod">
          <ac:chgData name="Santu Naskar (21-25)" userId="S::santu.naskar@gcettb.ac.in::74951e78-ee4e-4d14-8c36-37e2ef4e7b27" providerId="AD" clId="Web-{6B02F6C9-C918-A17F-7D68-AE650B84C100}" dt="2025-07-04T11:53:30.019" v="61" actId="14100"/>
          <ac:picMkLst>
            <pc:docMk/>
            <pc:sldMk cId="279838983" sldId="261"/>
            <ac:picMk id="14" creationId="{D3F8A3EC-266C-786F-F3E9-D9BC8DAE8F3E}"/>
          </ac:picMkLst>
        </pc:picChg>
      </pc:sldChg>
      <pc:sldChg chg="addSp delSp modSp new">
        <pc:chgData name="Santu Naskar (21-25)" userId="S::santu.naskar@gcettb.ac.in::74951e78-ee4e-4d14-8c36-37e2ef4e7b27" providerId="AD" clId="Web-{6B02F6C9-C918-A17F-7D68-AE650B84C100}" dt="2025-07-04T12:44:23.633" v="109"/>
        <pc:sldMkLst>
          <pc:docMk/>
          <pc:sldMk cId="718785699" sldId="262"/>
        </pc:sldMkLst>
        <pc:spChg chg="mod">
          <ac:chgData name="Santu Naskar (21-25)" userId="S::santu.naskar@gcettb.ac.in::74951e78-ee4e-4d14-8c36-37e2ef4e7b27" providerId="AD" clId="Web-{6B02F6C9-C918-A17F-7D68-AE650B84C100}" dt="2025-07-04T11:56:44.803" v="69" actId="20577"/>
          <ac:spMkLst>
            <pc:docMk/>
            <pc:sldMk cId="718785699" sldId="262"/>
            <ac:spMk id="2" creationId="{78993595-F0FC-3077-AEA8-CAD8CF357B21}"/>
          </ac:spMkLst>
        </pc:spChg>
        <pc:spChg chg="mod">
          <ac:chgData name="Santu Naskar (21-25)" userId="S::santu.naskar@gcettb.ac.in::74951e78-ee4e-4d14-8c36-37e2ef4e7b27" providerId="AD" clId="Web-{6B02F6C9-C918-A17F-7D68-AE650B84C100}" dt="2025-07-04T11:57:28.647" v="90" actId="20577"/>
          <ac:spMkLst>
            <pc:docMk/>
            <pc:sldMk cId="718785699" sldId="262"/>
            <ac:spMk id="3" creationId="{D03C6536-AE35-0CA4-285A-A6C06E0FE4C4}"/>
          </ac:spMkLst>
        </pc:spChg>
        <pc:inkChg chg="add del">
          <ac:chgData name="Santu Naskar (21-25)" userId="S::santu.naskar@gcettb.ac.in::74951e78-ee4e-4d14-8c36-37e2ef4e7b27" providerId="AD" clId="Web-{6B02F6C9-C918-A17F-7D68-AE650B84C100}" dt="2025-07-04T12:43:38.585" v="100"/>
          <ac:inkMkLst>
            <pc:docMk/>
            <pc:sldMk cId="718785699" sldId="262"/>
            <ac:inkMk id="4" creationId="{6A295363-F8C9-DBAA-C259-75AF87136418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35.976" v="99"/>
          <ac:inkMkLst>
            <pc:docMk/>
            <pc:sldMk cId="718785699" sldId="262"/>
            <ac:inkMk id="5" creationId="{0158E161-782A-DA3D-61CB-D7C75F5978F5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35.648" v="98"/>
          <ac:inkMkLst>
            <pc:docMk/>
            <pc:sldMk cId="718785699" sldId="262"/>
            <ac:inkMk id="6" creationId="{3DBAC820-E01B-EB0E-981C-0EB3DD07925F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35.538" v="97"/>
          <ac:inkMkLst>
            <pc:docMk/>
            <pc:sldMk cId="718785699" sldId="262"/>
            <ac:inkMk id="7" creationId="{8DB1D517-1BE6-2AD4-526C-69AE441D74B1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35.429" v="96"/>
          <ac:inkMkLst>
            <pc:docMk/>
            <pc:sldMk cId="718785699" sldId="262"/>
            <ac:inkMk id="8" creationId="{5B0E251E-AD8B-9BD4-2DA2-6EDB41DD7A2E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42.163" v="102"/>
          <ac:inkMkLst>
            <pc:docMk/>
            <pc:sldMk cId="718785699" sldId="262"/>
            <ac:inkMk id="9" creationId="{8BDFA547-8C86-59E6-C936-865F89F1F711}"/>
          </ac:inkMkLst>
        </pc:inkChg>
        <pc:inkChg chg="add">
          <ac:chgData name="Santu Naskar (21-25)" userId="S::santu.naskar@gcettb.ac.in::74951e78-ee4e-4d14-8c36-37e2ef4e7b27" providerId="AD" clId="Web-{6B02F6C9-C918-A17F-7D68-AE650B84C100}" dt="2025-07-04T12:43:44.241" v="103"/>
          <ac:inkMkLst>
            <pc:docMk/>
            <pc:sldMk cId="718785699" sldId="262"/>
            <ac:inkMk id="10" creationId="{ECEE7604-6B29-81F5-134E-C929C5CA46A2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3:50.163" v="105"/>
          <ac:inkMkLst>
            <pc:docMk/>
            <pc:sldMk cId="718785699" sldId="262"/>
            <ac:inkMk id="11" creationId="{AE1CBA9B-008E-DF04-3E7E-B14CEA282A93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4:23.633" v="109"/>
          <ac:inkMkLst>
            <pc:docMk/>
            <pc:sldMk cId="718785699" sldId="262"/>
            <ac:inkMk id="12" creationId="{18F3E574-42D7-403C-B7A7-9DCAA459086C}"/>
          </ac:inkMkLst>
        </pc:inkChg>
        <pc:inkChg chg="add del">
          <ac:chgData name="Santu Naskar (21-25)" userId="S::santu.naskar@gcettb.ac.in::74951e78-ee4e-4d14-8c36-37e2ef4e7b27" providerId="AD" clId="Web-{6B02F6C9-C918-A17F-7D68-AE650B84C100}" dt="2025-07-04T12:44:23.523" v="108"/>
          <ac:inkMkLst>
            <pc:docMk/>
            <pc:sldMk cId="718785699" sldId="262"/>
            <ac:inkMk id="13" creationId="{DF17CEDF-D136-3D50-2DE6-2614AC11F2AE}"/>
          </ac:inkMkLst>
        </pc:inkChg>
      </pc:sldChg>
    </pc:docChg>
  </pc:docChgLst>
  <pc:docChgLst>
    <pc:chgData name="Santu Naskar (21-25)" userId="S::santu.naskar@gcettb.ac.in::74951e78-ee4e-4d14-8c36-37e2ef4e7b27" providerId="AD" clId="Web-{5552C710-A2CB-D58C-8F4E-307AF0BC61F9}"/>
    <pc:docChg chg="modSld">
      <pc:chgData name="Santu Naskar (21-25)" userId="S::santu.naskar@gcettb.ac.in::74951e78-ee4e-4d14-8c36-37e2ef4e7b27" providerId="AD" clId="Web-{5552C710-A2CB-D58C-8F4E-307AF0BC61F9}" dt="2025-04-18T19:51:14.333" v="7" actId="20577"/>
      <pc:docMkLst>
        <pc:docMk/>
      </pc:docMkLst>
      <pc:sldChg chg="delSp modSp mod modClrScheme chgLayout">
        <pc:chgData name="Santu Naskar (21-25)" userId="S::santu.naskar@gcettb.ac.in::74951e78-ee4e-4d14-8c36-37e2ef4e7b27" providerId="AD" clId="Web-{5552C710-A2CB-D58C-8F4E-307AF0BC61F9}" dt="2025-04-18T19:51:14.333" v="7" actId="20577"/>
        <pc:sldMkLst>
          <pc:docMk/>
          <pc:sldMk cId="109857222" sldId="256"/>
        </pc:sldMkLst>
      </pc:sldChg>
    </pc:docChg>
  </pc:docChgLst>
  <pc:docChgLst>
    <pc:chgData name="Santu Naskar (21-25)" userId="S::santu.naskar@gcettb.ac.in::74951e78-ee4e-4d14-8c36-37e2ef4e7b27" providerId="AD" clId="Web-{7787865D-21F3-0C0B-B14B-6195813FD66C}"/>
    <pc:docChg chg="addSld delSld modSld">
      <pc:chgData name="Santu Naskar (21-25)" userId="S::santu.naskar@gcettb.ac.in::74951e78-ee4e-4d14-8c36-37e2ef4e7b27" providerId="AD" clId="Web-{7787865D-21F3-0C0B-B14B-6195813FD66C}" dt="2025-07-04T11:44:30.544" v="70"/>
      <pc:docMkLst>
        <pc:docMk/>
      </pc:docMkLst>
      <pc:sldChg chg="modSp">
        <pc:chgData name="Santu Naskar (21-25)" userId="S::santu.naskar@gcettb.ac.in::74951e78-ee4e-4d14-8c36-37e2ef4e7b27" providerId="AD" clId="Web-{7787865D-21F3-0C0B-B14B-6195813FD66C}" dt="2025-07-04T11:41:32.150" v="53" actId="20577"/>
        <pc:sldMkLst>
          <pc:docMk/>
          <pc:sldMk cId="965197874" sldId="257"/>
        </pc:sldMkLst>
        <pc:spChg chg="mod">
          <ac:chgData name="Santu Naskar (21-25)" userId="S::santu.naskar@gcettb.ac.in::74951e78-ee4e-4d14-8c36-37e2ef4e7b27" providerId="AD" clId="Web-{7787865D-21F3-0C0B-B14B-6195813FD66C}" dt="2025-07-04T11:41:32.150" v="53" actId="20577"/>
          <ac:spMkLst>
            <pc:docMk/>
            <pc:sldMk cId="965197874" sldId="257"/>
            <ac:spMk id="2" creationId="{034AB929-92F0-2306-223D-73A216D3EDF4}"/>
          </ac:spMkLst>
        </pc:spChg>
      </pc:sldChg>
      <pc:sldChg chg="addSp modSp mod setBg">
        <pc:chgData name="Santu Naskar (21-25)" userId="S::santu.naskar@gcettb.ac.in::74951e78-ee4e-4d14-8c36-37e2ef4e7b27" providerId="AD" clId="Web-{7787865D-21F3-0C0B-B14B-6195813FD66C}" dt="2025-07-04T11:41:44.322" v="54" actId="20577"/>
        <pc:sldMkLst>
          <pc:docMk/>
          <pc:sldMk cId="2136706115" sldId="258"/>
        </pc:sldMkLst>
        <pc:spChg chg="mod">
          <ac:chgData name="Santu Naskar (21-25)" userId="S::santu.naskar@gcettb.ac.in::74951e78-ee4e-4d14-8c36-37e2ef4e7b27" providerId="AD" clId="Web-{7787865D-21F3-0C0B-B14B-6195813FD66C}" dt="2025-07-04T11:41:44.322" v="54" actId="20577"/>
          <ac:spMkLst>
            <pc:docMk/>
            <pc:sldMk cId="2136706115" sldId="258"/>
            <ac:spMk id="2" creationId="{F1AF989B-C2EB-993C-8D8F-5B5FCDC40CF0}"/>
          </ac:spMkLst>
        </pc:spChg>
        <pc:spChg chg="mod">
          <ac:chgData name="Santu Naskar (21-25)" userId="S::santu.naskar@gcettb.ac.in::74951e78-ee4e-4d14-8c36-37e2ef4e7b27" providerId="AD" clId="Web-{7787865D-21F3-0C0B-B14B-6195813FD66C}" dt="2025-07-04T11:22:48.332" v="8" actId="20577"/>
          <ac:spMkLst>
            <pc:docMk/>
            <pc:sldMk cId="2136706115" sldId="258"/>
            <ac:spMk id="3" creationId="{C6698EA6-B4EB-B18E-8CF4-F6EE48496C01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21:55.721" v="3"/>
          <ac:spMkLst>
            <pc:docMk/>
            <pc:sldMk cId="2136706115" sldId="258"/>
            <ac:spMk id="9" creationId="{743AA782-23D1-4521-8CAD-47662984AA08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21:55.721" v="3"/>
          <ac:spMkLst>
            <pc:docMk/>
            <pc:sldMk cId="2136706115" sldId="258"/>
            <ac:spMk id="11" creationId="{3CE8AF5E-D374-4CF1-90CC-35CF73B81C3E}"/>
          </ac:spMkLst>
        </pc:spChg>
        <pc:picChg chg="add mod">
          <ac:chgData name="Santu Naskar (21-25)" userId="S::santu.naskar@gcettb.ac.in::74951e78-ee4e-4d14-8c36-37e2ef4e7b27" providerId="AD" clId="Web-{7787865D-21F3-0C0B-B14B-6195813FD66C}" dt="2025-07-04T11:22:20.284" v="5" actId="1076"/>
          <ac:picMkLst>
            <pc:docMk/>
            <pc:sldMk cId="2136706115" sldId="258"/>
            <ac:picMk id="4" creationId="{EB71B0D2-AEBF-A04C-C5BE-E2023B753944}"/>
          </ac:picMkLst>
        </pc:picChg>
        <pc:inkChg chg="add">
          <ac:chgData name="Santu Naskar (21-25)" userId="S::santu.naskar@gcettb.ac.in::74951e78-ee4e-4d14-8c36-37e2ef4e7b27" providerId="AD" clId="Web-{7787865D-21F3-0C0B-B14B-6195813FD66C}" dt="2025-07-04T11:21:55.721" v="3"/>
          <ac:inkMkLst>
            <pc:docMk/>
            <pc:sldMk cId="2136706115" sldId="258"/>
            <ac:inkMk id="13" creationId="{070477C5-0410-4E4F-97A1-F84C2465C187}"/>
          </ac:inkMkLst>
        </pc:inkChg>
      </pc:sldChg>
      <pc:sldChg chg="addSp delSp modSp new mod setBg">
        <pc:chgData name="Santu Naskar (21-25)" userId="S::santu.naskar@gcettb.ac.in::74951e78-ee4e-4d14-8c36-37e2ef4e7b27" providerId="AD" clId="Web-{7787865D-21F3-0C0B-B14B-6195813FD66C}" dt="2025-07-04T11:41:51.791" v="55" actId="20577"/>
        <pc:sldMkLst>
          <pc:docMk/>
          <pc:sldMk cId="584065940" sldId="259"/>
        </pc:sldMkLst>
        <pc:spChg chg="mod">
          <ac:chgData name="Santu Naskar (21-25)" userId="S::santu.naskar@gcettb.ac.in::74951e78-ee4e-4d14-8c36-37e2ef4e7b27" providerId="AD" clId="Web-{7787865D-21F3-0C0B-B14B-6195813FD66C}" dt="2025-07-04T11:41:51.791" v="55" actId="20577"/>
          <ac:spMkLst>
            <pc:docMk/>
            <pc:sldMk cId="584065940" sldId="259"/>
            <ac:spMk id="2" creationId="{365BA111-16C7-C06A-3FAA-6451578CB6CA}"/>
          </ac:spMkLst>
        </pc:spChg>
        <pc:spChg chg="mod ord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3" creationId="{5B727E90-327D-8084-5DE3-D852DA32E4BB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7:52.525" v="24"/>
          <ac:spMkLst>
            <pc:docMk/>
            <pc:sldMk cId="584065940" sldId="259"/>
            <ac:spMk id="6" creationId="{A8908DB7-C3A6-4FCB-9820-CEE02B398C4A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8" creationId="{7B831B6F-405A-4B47-B9BB-5CA88F285844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6:59.743" v="20"/>
          <ac:spMkLst>
            <pc:docMk/>
            <pc:sldMk cId="584065940" sldId="259"/>
            <ac:spMk id="9" creationId="{A6D37EE4-EA1B-46EE-A54B-5233C63C9695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10" creationId="{15109354-9C5D-4F8C-B0E6-D1043C7BF20A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6:59.743" v="20"/>
          <ac:spMkLst>
            <pc:docMk/>
            <pc:sldMk cId="584065940" sldId="259"/>
            <ac:spMk id="11" creationId="{3EB27620-B0B1-4232-A055-99D3476060CF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12" creationId="{3CE8AF5E-D374-4CF1-90CC-35CF73B81C3E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7:52.525" v="24"/>
          <ac:spMkLst>
            <pc:docMk/>
            <pc:sldMk cId="584065940" sldId="259"/>
            <ac:spMk id="13" creationId="{535742DD-1B16-4E9D-B715-0D74B4574A68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8:07.088" v="26"/>
          <ac:spMkLst>
            <pc:docMk/>
            <pc:sldMk cId="584065940" sldId="259"/>
            <ac:spMk id="15" creationId="{45D37F4E-DDB4-456B-97E0-9937730A039F}"/>
          </ac:spMkLst>
        </pc:spChg>
        <pc:spChg chg="add del">
          <ac:chgData name="Santu Naskar (21-25)" userId="S::santu.naskar@gcettb.ac.in::74951e78-ee4e-4d14-8c36-37e2ef4e7b27" providerId="AD" clId="Web-{7787865D-21F3-0C0B-B14B-6195813FD66C}" dt="2025-07-04T11:28:07.088" v="26"/>
          <ac:spMkLst>
            <pc:docMk/>
            <pc:sldMk cId="584065940" sldId="259"/>
            <ac:spMk id="16" creationId="{3CE8AF5E-D374-4CF1-90CC-35CF73B81C3E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19" creationId="{45D37F4E-DDB4-456B-97E0-9937730A039F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29:25.636" v="31"/>
          <ac:spMkLst>
            <pc:docMk/>
            <pc:sldMk cId="584065940" sldId="259"/>
            <ac:spMk id="21" creationId="{3CE8AF5E-D374-4CF1-90CC-35CF73B81C3E}"/>
          </ac:spMkLst>
        </pc:spChg>
        <pc:picChg chg="add del mod ord modCrop">
          <ac:chgData name="Santu Naskar (21-25)" userId="S::santu.naskar@gcettb.ac.in::74951e78-ee4e-4d14-8c36-37e2ef4e7b27" providerId="AD" clId="Web-{7787865D-21F3-0C0B-B14B-6195813FD66C}" dt="2025-07-04T11:29:27.933" v="32"/>
          <ac:picMkLst>
            <pc:docMk/>
            <pc:sldMk cId="584065940" sldId="259"/>
            <ac:picMk id="4" creationId="{5F4DADA7-18C0-4459-6EE7-A7DC058E6C82}"/>
          </ac:picMkLst>
        </pc:picChg>
        <pc:picChg chg="add mod modCrop">
          <ac:chgData name="Santu Naskar (21-25)" userId="S::santu.naskar@gcettb.ac.in::74951e78-ee4e-4d14-8c36-37e2ef4e7b27" providerId="AD" clId="Web-{7787865D-21F3-0C0B-B14B-6195813FD66C}" dt="2025-07-04T11:30:47.747" v="37"/>
          <ac:picMkLst>
            <pc:docMk/>
            <pc:sldMk cId="584065940" sldId="259"/>
            <ac:picMk id="5" creationId="{21C55ED2-48AC-1992-0671-D175D9FE3982}"/>
          </ac:picMkLst>
        </pc:picChg>
        <pc:inkChg chg="add del">
          <ac:chgData name="Santu Naskar (21-25)" userId="S::santu.naskar@gcettb.ac.in::74951e78-ee4e-4d14-8c36-37e2ef4e7b27" providerId="AD" clId="Web-{7787865D-21F3-0C0B-B14B-6195813FD66C}" dt="2025-07-04T11:27:52.525" v="24"/>
          <ac:inkMkLst>
            <pc:docMk/>
            <pc:sldMk cId="584065940" sldId="259"/>
            <ac:inkMk id="7" creationId="{070477C5-0410-4E4F-97A1-F84C2465C187}"/>
          </ac:inkMkLst>
        </pc:inkChg>
        <pc:inkChg chg="add del">
          <ac:chgData name="Santu Naskar (21-25)" userId="S::santu.naskar@gcettb.ac.in::74951e78-ee4e-4d14-8c36-37e2ef4e7b27" providerId="AD" clId="Web-{7787865D-21F3-0C0B-B14B-6195813FD66C}" dt="2025-07-04T11:29:25.636" v="31"/>
          <ac:inkMkLst>
            <pc:docMk/>
            <pc:sldMk cId="584065940" sldId="259"/>
            <ac:inkMk id="14" creationId="{070477C5-0410-4E4F-97A1-F84C2465C187}"/>
          </ac:inkMkLst>
        </pc:inkChg>
      </pc:sldChg>
      <pc:sldChg chg="addSp modSp new mod setBg">
        <pc:chgData name="Santu Naskar (21-25)" userId="S::santu.naskar@gcettb.ac.in::74951e78-ee4e-4d14-8c36-37e2ef4e7b27" providerId="AD" clId="Web-{7787865D-21F3-0C0B-B14B-6195813FD66C}" dt="2025-07-04T11:44:05.934" v="60"/>
        <pc:sldMkLst>
          <pc:docMk/>
          <pc:sldMk cId="1829055853" sldId="260"/>
        </pc:sldMkLst>
        <pc:spChg chg="mod">
          <ac:chgData name="Santu Naskar (21-25)" userId="S::santu.naskar@gcettb.ac.in::74951e78-ee4e-4d14-8c36-37e2ef4e7b27" providerId="AD" clId="Web-{7787865D-21F3-0C0B-B14B-6195813FD66C}" dt="2025-07-04T11:41:26.243" v="52" actId="20577"/>
          <ac:spMkLst>
            <pc:docMk/>
            <pc:sldMk cId="1829055853" sldId="260"/>
            <ac:spMk id="2" creationId="{40746FAE-0CF6-360E-8E3E-07ECDA82E06E}"/>
          </ac:spMkLst>
        </pc:spChg>
        <pc:spChg chg="mod">
          <ac:chgData name="Santu Naskar (21-25)" userId="S::santu.naskar@gcettb.ac.in::74951e78-ee4e-4d14-8c36-37e2ef4e7b27" providerId="AD" clId="Web-{7787865D-21F3-0C0B-B14B-6195813FD66C}" dt="2025-07-04T11:40:15.852" v="48"/>
          <ac:spMkLst>
            <pc:docMk/>
            <pc:sldMk cId="1829055853" sldId="260"/>
            <ac:spMk id="3" creationId="{FD153AFB-05C9-2787-CADB-2DF9326A60E8}"/>
          </ac:spMkLst>
        </pc:spChg>
        <pc:spChg chg="add mod">
          <ac:chgData name="Santu Naskar (21-25)" userId="S::santu.naskar@gcettb.ac.in::74951e78-ee4e-4d14-8c36-37e2ef4e7b27" providerId="AD" clId="Web-{7787865D-21F3-0C0B-B14B-6195813FD66C}" dt="2025-07-04T11:43:29.324" v="59"/>
          <ac:spMkLst>
            <pc:docMk/>
            <pc:sldMk cId="1829055853" sldId="260"/>
            <ac:spMk id="5" creationId="{9DA95250-B743-25FC-BB66-88B977B8B03C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40:15.852" v="48"/>
          <ac:spMkLst>
            <pc:docMk/>
            <pc:sldMk cId="1829055853" sldId="260"/>
            <ac:spMk id="9" creationId="{743AA782-23D1-4521-8CAD-47662984AA08}"/>
          </ac:spMkLst>
        </pc:spChg>
        <pc:spChg chg="add">
          <ac:chgData name="Santu Naskar (21-25)" userId="S::santu.naskar@gcettb.ac.in::74951e78-ee4e-4d14-8c36-37e2ef4e7b27" providerId="AD" clId="Web-{7787865D-21F3-0C0B-B14B-6195813FD66C}" dt="2025-07-04T11:40:15.852" v="48"/>
          <ac:spMkLst>
            <pc:docMk/>
            <pc:sldMk cId="1829055853" sldId="260"/>
            <ac:spMk id="11" creationId="{3CE8AF5E-D374-4CF1-90CC-35CF73B81C3E}"/>
          </ac:spMkLst>
        </pc:spChg>
        <pc:picChg chg="add mod">
          <ac:chgData name="Santu Naskar (21-25)" userId="S::santu.naskar@gcettb.ac.in::74951e78-ee4e-4d14-8c36-37e2ef4e7b27" providerId="AD" clId="Web-{7787865D-21F3-0C0B-B14B-6195813FD66C}" dt="2025-07-04T11:40:15.852" v="48"/>
          <ac:picMkLst>
            <pc:docMk/>
            <pc:sldMk cId="1829055853" sldId="260"/>
            <ac:picMk id="4" creationId="{7315A7E5-8184-E397-340C-2CFB222D06A7}"/>
          </ac:picMkLst>
        </pc:picChg>
        <pc:inkChg chg="add">
          <ac:chgData name="Santu Naskar (21-25)" userId="S::santu.naskar@gcettb.ac.in::74951e78-ee4e-4d14-8c36-37e2ef4e7b27" providerId="AD" clId="Web-{7787865D-21F3-0C0B-B14B-6195813FD66C}" dt="2025-07-04T11:44:05.934" v="60"/>
          <ac:inkMkLst>
            <pc:docMk/>
            <pc:sldMk cId="1829055853" sldId="260"/>
            <ac:inkMk id="6" creationId="{5A849067-53F3-8914-F514-4449700391A2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0:15.852" v="48"/>
          <ac:inkMkLst>
            <pc:docMk/>
            <pc:sldMk cId="1829055853" sldId="260"/>
            <ac:inkMk id="13" creationId="{070477C5-0410-4E4F-97A1-F84C2465C187}"/>
          </ac:inkMkLst>
        </pc:inkChg>
      </pc:sldChg>
      <pc:sldChg chg="addSp modSp new">
        <pc:chgData name="Santu Naskar (21-25)" userId="S::santu.naskar@gcettb.ac.in::74951e78-ee4e-4d14-8c36-37e2ef4e7b27" providerId="AD" clId="Web-{7787865D-21F3-0C0B-B14B-6195813FD66C}" dt="2025-07-04T11:44:30.544" v="70"/>
        <pc:sldMkLst>
          <pc:docMk/>
          <pc:sldMk cId="279838983" sldId="261"/>
        </pc:sldMkLst>
        <pc:spChg chg="mod">
          <ac:chgData name="Santu Naskar (21-25)" userId="S::santu.naskar@gcettb.ac.in::74951e78-ee4e-4d14-8c36-37e2ef4e7b27" providerId="AD" clId="Web-{7787865D-21F3-0C0B-B14B-6195813FD66C}" dt="2025-07-04T11:41:19.118" v="51" actId="20577"/>
          <ac:spMkLst>
            <pc:docMk/>
            <pc:sldMk cId="279838983" sldId="261"/>
            <ac:spMk id="2" creationId="{384CAEC2-BBAA-541F-2DFE-84F3221D64AF}"/>
          </ac:spMkLst>
        </pc:spChg>
        <pc:inkChg chg="add">
          <ac:chgData name="Santu Naskar (21-25)" userId="S::santu.naskar@gcettb.ac.in::74951e78-ee4e-4d14-8c36-37e2ef4e7b27" providerId="AD" clId="Web-{7787865D-21F3-0C0B-B14B-6195813FD66C}" dt="2025-07-04T11:44:25.747" v="61"/>
          <ac:inkMkLst>
            <pc:docMk/>
            <pc:sldMk cId="279838983" sldId="261"/>
            <ac:inkMk id="4" creationId="{A3304A02-F417-78AA-95CE-B67EC8FCC141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7.044" v="62"/>
          <ac:inkMkLst>
            <pc:docMk/>
            <pc:sldMk cId="279838983" sldId="261"/>
            <ac:inkMk id="5" creationId="{DDD0012C-CFE3-6655-9629-581D11228C48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7.044" v="63"/>
          <ac:inkMkLst>
            <pc:docMk/>
            <pc:sldMk cId="279838983" sldId="261"/>
            <ac:inkMk id="6" creationId="{A6A6A757-2FB6-D4C1-838F-A4F59648D7C1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7.903" v="64"/>
          <ac:inkMkLst>
            <pc:docMk/>
            <pc:sldMk cId="279838983" sldId="261"/>
            <ac:inkMk id="7" creationId="{6E0E1E1A-76C6-EAA8-9B27-A7B0CF95E6FD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9.294" v="65"/>
          <ac:inkMkLst>
            <pc:docMk/>
            <pc:sldMk cId="279838983" sldId="261"/>
            <ac:inkMk id="8" creationId="{3DBCB649-B469-0D13-2924-CE7E532DE3C1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9.294" v="66"/>
          <ac:inkMkLst>
            <pc:docMk/>
            <pc:sldMk cId="279838983" sldId="261"/>
            <ac:inkMk id="9" creationId="{C0A10F98-DCB1-E596-0C12-C7E210754717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29.309" v="67"/>
          <ac:inkMkLst>
            <pc:docMk/>
            <pc:sldMk cId="279838983" sldId="261"/>
            <ac:inkMk id="10" creationId="{BC6BBF68-3EF8-0BDD-58FD-8902AEE55FBC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30.544" v="68"/>
          <ac:inkMkLst>
            <pc:docMk/>
            <pc:sldMk cId="279838983" sldId="261"/>
            <ac:inkMk id="11" creationId="{0FC383EF-ED84-125F-E319-6B5530311FA6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30.544" v="69"/>
          <ac:inkMkLst>
            <pc:docMk/>
            <pc:sldMk cId="279838983" sldId="261"/>
            <ac:inkMk id="12" creationId="{700CFD4D-9E48-0745-A9D5-89008C5F4A88}"/>
          </ac:inkMkLst>
        </pc:inkChg>
        <pc:inkChg chg="add">
          <ac:chgData name="Santu Naskar (21-25)" userId="S::santu.naskar@gcettb.ac.in::74951e78-ee4e-4d14-8c36-37e2ef4e7b27" providerId="AD" clId="Web-{7787865D-21F3-0C0B-B14B-6195813FD66C}" dt="2025-07-04T11:44:30.544" v="70"/>
          <ac:inkMkLst>
            <pc:docMk/>
            <pc:sldMk cId="279838983" sldId="261"/>
            <ac:inkMk id="13" creationId="{A435EB40-263C-DD4C-AC81-88026F821572}"/>
          </ac:inkMkLst>
        </pc:inkChg>
      </pc:sldChg>
      <pc:sldChg chg="new del">
        <pc:chgData name="Santu Naskar (21-25)" userId="S::santu.naskar@gcettb.ac.in::74951e78-ee4e-4d14-8c36-37e2ef4e7b27" providerId="AD" clId="Web-{7787865D-21F3-0C0B-B14B-6195813FD66C}" dt="2025-07-04T11:43:28.496" v="57"/>
        <pc:sldMkLst>
          <pc:docMk/>
          <pc:sldMk cId="22122369" sldId="262"/>
        </pc:sldMkLst>
      </pc:sldChg>
    </pc:docChg>
  </pc:docChgLst>
  <pc:docChgLst>
    <pc:chgData name="Santu Naskar (21-25)" userId="S::santu.naskar@gcettb.ac.in::74951e78-ee4e-4d14-8c36-37e2ef4e7b27" providerId="AD" clId="Web-{17A32582-1773-7A3D-DA66-BB2D9BBA79EF}"/>
    <pc:docChg chg="addSld modSld sldOrd">
      <pc:chgData name="Santu Naskar (21-25)" userId="S::santu.naskar@gcettb.ac.in::74951e78-ee4e-4d14-8c36-37e2ef4e7b27" providerId="AD" clId="Web-{17A32582-1773-7A3D-DA66-BB2D9BBA79EF}" dt="2025-07-04T12:58:30.934" v="137"/>
      <pc:docMkLst>
        <pc:docMk/>
      </pc:docMkLst>
      <pc:sldChg chg="addSp delSp modSp mod ord setBg">
        <pc:chgData name="Santu Naskar (21-25)" userId="S::santu.naskar@gcettb.ac.in::74951e78-ee4e-4d14-8c36-37e2ef4e7b27" providerId="AD" clId="Web-{17A32582-1773-7A3D-DA66-BB2D9BBA79EF}" dt="2025-07-04T12:57:24.996" v="135"/>
        <pc:sldMkLst>
          <pc:docMk/>
          <pc:sldMk cId="1506165539" sldId="263"/>
        </pc:sldMkLst>
        <pc:spChg chg="mod">
          <ac:chgData name="Santu Naskar (21-25)" userId="S::santu.naskar@gcettb.ac.in::74951e78-ee4e-4d14-8c36-37e2ef4e7b27" providerId="AD" clId="Web-{17A32582-1773-7A3D-DA66-BB2D9BBA79EF}" dt="2025-07-04T12:50:31.288" v="38"/>
          <ac:spMkLst>
            <pc:docMk/>
            <pc:sldMk cId="1506165539" sldId="263"/>
            <ac:spMk id="2" creationId="{338FC02E-000D-ACCD-4C94-B534488DFD91}"/>
          </ac:spMkLst>
        </pc:spChg>
        <pc:spChg chg="mod">
          <ac:chgData name="Santu Naskar (21-25)" userId="S::santu.naskar@gcettb.ac.in::74951e78-ee4e-4d14-8c36-37e2ef4e7b27" providerId="AD" clId="Web-{17A32582-1773-7A3D-DA66-BB2D9BBA79EF}" dt="2025-07-04T12:52:55.696" v="66" actId="20577"/>
          <ac:spMkLst>
            <pc:docMk/>
            <pc:sldMk cId="1506165539" sldId="263"/>
            <ac:spMk id="3" creationId="{E7108EA0-14E1-37FB-BC89-CBDE718532DB}"/>
          </ac:spMkLst>
        </pc:spChg>
        <pc:spChg chg="add del">
          <ac:chgData name="Santu Naskar (21-25)" userId="S::santu.naskar@gcettb.ac.in::74951e78-ee4e-4d14-8c36-37e2ef4e7b27" providerId="AD" clId="Web-{17A32582-1773-7A3D-DA66-BB2D9BBA79EF}" dt="2025-07-04T12:50:31.288" v="38"/>
          <ac:spMkLst>
            <pc:docMk/>
            <pc:sldMk cId="1506165539" sldId="263"/>
            <ac:spMk id="11" creationId="{45D37F4E-DDB4-456B-97E0-9937730A039F}"/>
          </ac:spMkLst>
        </pc:spChg>
        <pc:spChg chg="add del">
          <ac:chgData name="Santu Naskar (21-25)" userId="S::santu.naskar@gcettb.ac.in::74951e78-ee4e-4d14-8c36-37e2ef4e7b27" providerId="AD" clId="Web-{17A32582-1773-7A3D-DA66-BB2D9BBA79EF}" dt="2025-07-04T12:50:31.288" v="38"/>
          <ac:spMkLst>
            <pc:docMk/>
            <pc:sldMk cId="1506165539" sldId="263"/>
            <ac:spMk id="13" creationId="{3CE8AF5E-D374-4CF1-90CC-35CF73B81C3E}"/>
          </ac:spMkLst>
        </pc:spChg>
        <pc:picChg chg="add del mod">
          <ac:chgData name="Santu Naskar (21-25)" userId="S::santu.naskar@gcettb.ac.in::74951e78-ee4e-4d14-8c36-37e2ef4e7b27" providerId="AD" clId="Web-{17A32582-1773-7A3D-DA66-BB2D9BBA79EF}" dt="2025-07-04T12:49:33.553" v="35"/>
          <ac:picMkLst>
            <pc:docMk/>
            <pc:sldMk cId="1506165539" sldId="263"/>
            <ac:picMk id="5" creationId="{EE7490AB-5788-88A2-DF0D-B37786541646}"/>
          </ac:picMkLst>
        </pc:picChg>
        <pc:picChg chg="add mod">
          <ac:chgData name="Santu Naskar (21-25)" userId="S::santu.naskar@gcettb.ac.in::74951e78-ee4e-4d14-8c36-37e2ef4e7b27" providerId="AD" clId="Web-{17A32582-1773-7A3D-DA66-BB2D9BBA79EF}" dt="2025-07-04T12:50:40.820" v="40" actId="1076"/>
          <ac:picMkLst>
            <pc:docMk/>
            <pc:sldMk cId="1506165539" sldId="263"/>
            <ac:picMk id="6" creationId="{31983250-7F51-EE01-96A4-A49F49CEDC44}"/>
          </ac:picMkLst>
        </pc:picChg>
        <pc:inkChg chg="del mod">
          <ac:chgData name="Santu Naskar (21-25)" userId="S::santu.naskar@gcettb.ac.in::74951e78-ee4e-4d14-8c36-37e2ef4e7b27" providerId="AD" clId="Web-{17A32582-1773-7A3D-DA66-BB2D9BBA79EF}" dt="2025-07-04T12:47:17.333" v="1"/>
          <ac:inkMkLst>
            <pc:docMk/>
            <pc:sldMk cId="1506165539" sldId="263"/>
            <ac:inkMk id="4" creationId="{DA2BDF5C-788B-65D2-6699-DD46BF2063CF}"/>
          </ac:inkMkLst>
        </pc:inkChg>
      </pc:sldChg>
      <pc:sldChg chg="addSp modSp new mod setBg">
        <pc:chgData name="Santu Naskar (21-25)" userId="S::santu.naskar@gcettb.ac.in::74951e78-ee4e-4d14-8c36-37e2ef4e7b27" providerId="AD" clId="Web-{17A32582-1773-7A3D-DA66-BB2D9BBA79EF}" dt="2025-07-04T12:58:30.934" v="137"/>
        <pc:sldMkLst>
          <pc:docMk/>
          <pc:sldMk cId="4269562000" sldId="264"/>
        </pc:sldMkLst>
        <pc:spChg chg="mod">
          <ac:chgData name="Santu Naskar (21-25)" userId="S::santu.naskar@gcettb.ac.in::74951e78-ee4e-4d14-8c36-37e2ef4e7b27" providerId="AD" clId="Web-{17A32582-1773-7A3D-DA66-BB2D9BBA79EF}" dt="2025-07-04T12:55:09.026" v="123"/>
          <ac:spMkLst>
            <pc:docMk/>
            <pc:sldMk cId="4269562000" sldId="264"/>
            <ac:spMk id="2" creationId="{AF2E9D08-3A23-F4AF-F58A-995DFEC99AFE}"/>
          </ac:spMkLst>
        </pc:spChg>
        <pc:spChg chg="mod">
          <ac:chgData name="Santu Naskar (21-25)" userId="S::santu.naskar@gcettb.ac.in::74951e78-ee4e-4d14-8c36-37e2ef4e7b27" providerId="AD" clId="Web-{17A32582-1773-7A3D-DA66-BB2D9BBA79EF}" dt="2025-07-04T12:55:09.026" v="123"/>
          <ac:spMkLst>
            <pc:docMk/>
            <pc:sldMk cId="4269562000" sldId="264"/>
            <ac:spMk id="3" creationId="{52DD54E1-5661-21C7-EE92-948BB454AFE6}"/>
          </ac:spMkLst>
        </pc:spChg>
        <pc:spChg chg="add">
          <ac:chgData name="Santu Naskar (21-25)" userId="S::santu.naskar@gcettb.ac.in::74951e78-ee4e-4d14-8c36-37e2ef4e7b27" providerId="AD" clId="Web-{17A32582-1773-7A3D-DA66-BB2D9BBA79EF}" dt="2025-07-04T12:55:09.026" v="123"/>
          <ac:spMkLst>
            <pc:docMk/>
            <pc:sldMk cId="4269562000" sldId="264"/>
            <ac:spMk id="9" creationId="{2B97F24A-32CE-4C1C-A50D-3016B394DCFB}"/>
          </ac:spMkLst>
        </pc:spChg>
        <pc:spChg chg="add">
          <ac:chgData name="Santu Naskar (21-25)" userId="S::santu.naskar@gcettb.ac.in::74951e78-ee4e-4d14-8c36-37e2ef4e7b27" providerId="AD" clId="Web-{17A32582-1773-7A3D-DA66-BB2D9BBA79EF}" dt="2025-07-04T12:55:09.026" v="123"/>
          <ac:spMkLst>
            <pc:docMk/>
            <pc:sldMk cId="4269562000" sldId="264"/>
            <ac:spMk id="11" creationId="{3CE8AF5E-D374-4CF1-90CC-35CF73B81C3E}"/>
          </ac:spMkLst>
        </pc:spChg>
        <pc:picChg chg="add mod">
          <ac:chgData name="Santu Naskar (21-25)" userId="S::santu.naskar@gcettb.ac.in::74951e78-ee4e-4d14-8c36-37e2ef4e7b27" providerId="AD" clId="Web-{17A32582-1773-7A3D-DA66-BB2D9BBA79EF}" dt="2025-07-04T12:55:09.026" v="123"/>
          <ac:picMkLst>
            <pc:docMk/>
            <pc:sldMk cId="4269562000" sldId="264"/>
            <ac:picMk id="4" creationId="{9D92ECF8-80E5-59F4-04CD-053E0311D721}"/>
          </ac:picMkLst>
        </pc:picChg>
        <pc:inkChg chg="add">
          <ac:chgData name="Santu Naskar (21-25)" userId="S::santu.naskar@gcettb.ac.in::74951e78-ee4e-4d14-8c36-37e2ef4e7b27" providerId="AD" clId="Web-{17A32582-1773-7A3D-DA66-BB2D9BBA79EF}" dt="2025-07-04T12:58:17.965" v="136"/>
          <ac:inkMkLst>
            <pc:docMk/>
            <pc:sldMk cId="4269562000" sldId="264"/>
            <ac:inkMk id="5" creationId="{8A2DB118-2E9A-50F4-ADC3-8FE3A2E88624}"/>
          </ac:inkMkLst>
        </pc:inkChg>
        <pc:inkChg chg="add">
          <ac:chgData name="Santu Naskar (21-25)" userId="S::santu.naskar@gcettb.ac.in::74951e78-ee4e-4d14-8c36-37e2ef4e7b27" providerId="AD" clId="Web-{17A32582-1773-7A3D-DA66-BB2D9BBA79EF}" dt="2025-07-04T12:58:30.934" v="137"/>
          <ac:inkMkLst>
            <pc:docMk/>
            <pc:sldMk cId="4269562000" sldId="264"/>
            <ac:inkMk id="6" creationId="{113F62E5-C500-9EAB-F512-BBF4585087B2}"/>
          </ac:inkMkLst>
        </pc:inkChg>
        <pc:inkChg chg="add">
          <ac:chgData name="Santu Naskar (21-25)" userId="S::santu.naskar@gcettb.ac.in::74951e78-ee4e-4d14-8c36-37e2ef4e7b27" providerId="AD" clId="Web-{17A32582-1773-7A3D-DA66-BB2D9BBA79EF}" dt="2025-07-04T12:55:09.026" v="123"/>
          <ac:inkMkLst>
            <pc:docMk/>
            <pc:sldMk cId="4269562000" sldId="264"/>
            <ac:inkMk id="13" creationId="{070477C5-0410-4E4F-97A1-F84C2465C187}"/>
          </ac:inkMkLst>
        </pc:inkChg>
      </pc:sldChg>
      <pc:sldChg chg="addSp delSp modSp new mod setBg modClrScheme chgLayout">
        <pc:chgData name="Santu Naskar (21-25)" userId="S::santu.naskar@gcettb.ac.in::74951e78-ee4e-4d14-8c36-37e2ef4e7b27" providerId="AD" clId="Web-{17A32582-1773-7A3D-DA66-BB2D9BBA79EF}" dt="2025-07-04T12:56:04.417" v="133"/>
        <pc:sldMkLst>
          <pc:docMk/>
          <pc:sldMk cId="1119584846" sldId="265"/>
        </pc:sldMkLst>
        <pc:spChg chg="mod ord">
          <ac:chgData name="Santu Naskar (21-25)" userId="S::santu.naskar@gcettb.ac.in::74951e78-ee4e-4d14-8c36-37e2ef4e7b27" providerId="AD" clId="Web-{17A32582-1773-7A3D-DA66-BB2D9BBA79EF}" dt="2025-07-04T12:56:04.417" v="133"/>
          <ac:spMkLst>
            <pc:docMk/>
            <pc:sldMk cId="1119584846" sldId="265"/>
            <ac:spMk id="2" creationId="{3E22CC80-0B9B-D1F0-5BE5-82C7D3ED9289}"/>
          </ac:spMkLst>
        </pc:spChg>
        <pc:spChg chg="del">
          <ac:chgData name="Santu Naskar (21-25)" userId="S::santu.naskar@gcettb.ac.in::74951e78-ee4e-4d14-8c36-37e2ef4e7b27" providerId="AD" clId="Web-{17A32582-1773-7A3D-DA66-BB2D9BBA79EF}" dt="2025-07-04T12:55:36.464" v="125"/>
          <ac:spMkLst>
            <pc:docMk/>
            <pc:sldMk cId="1119584846" sldId="265"/>
            <ac:spMk id="3" creationId="{D9A99725-78C1-2F13-7879-2D97F9BFEDA3}"/>
          </ac:spMkLst>
        </pc:spChg>
        <pc:spChg chg="add">
          <ac:chgData name="Santu Naskar (21-25)" userId="S::santu.naskar@gcettb.ac.in::74951e78-ee4e-4d14-8c36-37e2ef4e7b27" providerId="AD" clId="Web-{17A32582-1773-7A3D-DA66-BB2D9BBA79EF}" dt="2025-07-04T12:56:04.417" v="133"/>
          <ac:spMkLst>
            <pc:docMk/>
            <pc:sldMk cId="1119584846" sldId="265"/>
            <ac:spMk id="8" creationId="{DA381740-063A-41A4-836D-85D14980EEF0}"/>
          </ac:spMkLst>
        </pc:spChg>
        <pc:spChg chg="add">
          <ac:chgData name="Santu Naskar (21-25)" userId="S::santu.naskar@gcettb.ac.in::74951e78-ee4e-4d14-8c36-37e2ef4e7b27" providerId="AD" clId="Web-{17A32582-1773-7A3D-DA66-BB2D9BBA79EF}" dt="2025-07-04T12:56:04.417" v="133"/>
          <ac:spMkLst>
            <pc:docMk/>
            <pc:sldMk cId="1119584846" sldId="265"/>
            <ac:spMk id="10" creationId="{9B7AD9F6-8CE7-4299-8FC6-328F4DCD3FF9}"/>
          </ac:spMkLst>
        </pc:spChg>
        <pc:spChg chg="add">
          <ac:chgData name="Santu Naskar (21-25)" userId="S::santu.naskar@gcettb.ac.in::74951e78-ee4e-4d14-8c36-37e2ef4e7b27" providerId="AD" clId="Web-{17A32582-1773-7A3D-DA66-BB2D9BBA79EF}" dt="2025-07-04T12:56:04.417" v="133"/>
          <ac:spMkLst>
            <pc:docMk/>
            <pc:sldMk cId="1119584846" sldId="265"/>
            <ac:spMk id="12" creationId="{F49775AF-8896-43EE-92C6-83497D6DC56F}"/>
          </ac:spMkLst>
        </pc:spChg>
        <pc:picChg chg="add">
          <ac:chgData name="Santu Naskar (21-25)" userId="S::santu.naskar@gcettb.ac.in::74951e78-ee4e-4d14-8c36-37e2ef4e7b27" providerId="AD" clId="Web-{17A32582-1773-7A3D-DA66-BB2D9BBA79EF}" dt="2025-07-04T12:56:04.417" v="133"/>
          <ac:picMkLst>
            <pc:docMk/>
            <pc:sldMk cId="1119584846" sldId="265"/>
            <ac:picMk id="4" creationId="{1FAE1F5B-9327-24F8-F354-37AFA2BC3D43}"/>
          </ac:picMkLst>
        </pc:picChg>
      </pc:sldChg>
    </pc:docChg>
  </pc:docChgLst>
  <pc:docChgLst>
    <pc:chgData name="Santu Naskar (21-25)" userId="S::santu.naskar@gcettb.ac.in::74951e78-ee4e-4d14-8c36-37e2ef4e7b27" providerId="AD" clId="Web-{CE2A6FFE-A69A-E30A-6700-58D6BA1F72D1}"/>
    <pc:docChg chg="addSld modSld addMainMaster delMainMaster">
      <pc:chgData name="Santu Naskar (21-25)" userId="S::santu.naskar@gcettb.ac.in::74951e78-ee4e-4d14-8c36-37e2ef4e7b27" providerId="AD" clId="Web-{CE2A6FFE-A69A-E30A-6700-58D6BA1F72D1}" dt="2025-07-04T11:20:04.926" v="63" actId="20577"/>
      <pc:docMkLst>
        <pc:docMk/>
      </pc:docMkLst>
      <pc:sldChg chg="addSp delSp modSp mod setBg modClrScheme setClrOvrMap chgLayout">
        <pc:chgData name="Santu Naskar (21-25)" userId="S::santu.naskar@gcettb.ac.in::74951e78-ee4e-4d14-8c36-37e2ef4e7b27" providerId="AD" clId="Web-{CE2A6FFE-A69A-E30A-6700-58D6BA1F72D1}" dt="2025-07-04T11:14:05.904" v="31"/>
        <pc:sldMkLst>
          <pc:docMk/>
          <pc:sldMk cId="109857222" sldId="256"/>
        </pc:sldMkLst>
        <pc:spChg chg="mod ord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8" creationId="{6F828D28-8E09-41CC-8229-3070B5467A96}"/>
          </ac:spMkLst>
        </pc:spChg>
        <pc:spChg chg="add del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10" creationId="{D5B012D8-7F27-4758-9AC6-C889B154BD73}"/>
          </ac:spMkLst>
        </pc:spChg>
        <pc:spChg chg="add del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12" creationId="{4063B759-00FC-46D1-9898-8E8625268FAF}"/>
          </ac:spMkLst>
        </pc:spChg>
        <pc:spChg chg="add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17" creationId="{DA381740-063A-41A4-836D-85D14980EEF0}"/>
          </ac:spMkLst>
        </pc:spChg>
        <pc:spChg chg="add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19" creationId="{657F69E0-C4B0-4BEC-A689-4F8D877F05D4}"/>
          </ac:spMkLst>
        </pc:spChg>
        <pc:spChg chg="add">
          <ac:chgData name="Santu Naskar (21-25)" userId="S::santu.naskar@gcettb.ac.in::74951e78-ee4e-4d14-8c36-37e2ef4e7b27" providerId="AD" clId="Web-{CE2A6FFE-A69A-E30A-6700-58D6BA1F72D1}" dt="2025-07-04T11:14:05.904" v="31"/>
          <ac:spMkLst>
            <pc:docMk/>
            <pc:sldMk cId="109857222" sldId="256"/>
            <ac:spMk id="21" creationId="{9F6380B4-6A1C-481E-8408-B4E6C75B9B81}"/>
          </ac:spMkLst>
        </pc:spChg>
        <pc:picChg chg="add mod">
          <ac:chgData name="Santu Naskar (21-25)" userId="S::santu.naskar@gcettb.ac.in::74951e78-ee4e-4d14-8c36-37e2ef4e7b27" providerId="AD" clId="Web-{CE2A6FFE-A69A-E30A-6700-58D6BA1F72D1}" dt="2025-07-04T11:14:05.904" v="31"/>
          <ac:picMkLst>
            <pc:docMk/>
            <pc:sldMk cId="109857222" sldId="256"/>
            <ac:picMk id="3" creationId="{866BC32E-2CCE-8DA0-EC1A-2F67403AFE17}"/>
          </ac:picMkLst>
        </pc:picChg>
      </pc:sldChg>
      <pc:sldChg chg="addSp modSp new mod setBg modClrScheme chgLayout">
        <pc:chgData name="Santu Naskar (21-25)" userId="S::santu.naskar@gcettb.ac.in::74951e78-ee4e-4d14-8c36-37e2ef4e7b27" providerId="AD" clId="Web-{CE2A6FFE-A69A-E30A-6700-58D6BA1F72D1}" dt="2025-07-04T11:16:06.016" v="49"/>
        <pc:sldMkLst>
          <pc:docMk/>
          <pc:sldMk cId="965197874" sldId="257"/>
        </pc:sldMkLst>
        <pc:spChg chg="mod ord">
          <ac:chgData name="Santu Naskar (21-25)" userId="S::santu.naskar@gcettb.ac.in::74951e78-ee4e-4d14-8c36-37e2ef4e7b27" providerId="AD" clId="Web-{CE2A6FFE-A69A-E30A-6700-58D6BA1F72D1}" dt="2025-07-04T11:16:06.016" v="49"/>
          <ac:spMkLst>
            <pc:docMk/>
            <pc:sldMk cId="965197874" sldId="257"/>
            <ac:spMk id="2" creationId="{034AB929-92F0-2306-223D-73A216D3EDF4}"/>
          </ac:spMkLst>
        </pc:spChg>
        <pc:spChg chg="add mod ord">
          <ac:chgData name="Santu Naskar (21-25)" userId="S::santu.naskar@gcettb.ac.in::74951e78-ee4e-4d14-8c36-37e2ef4e7b27" providerId="AD" clId="Web-{CE2A6FFE-A69A-E30A-6700-58D6BA1F72D1}" dt="2025-07-04T11:16:06.016" v="49"/>
          <ac:spMkLst>
            <pc:docMk/>
            <pc:sldMk cId="965197874" sldId="257"/>
            <ac:spMk id="3" creationId="{07649EC0-B8B2-FEB5-3834-01DDCC2CAF3E}"/>
          </ac:spMkLst>
        </pc:spChg>
        <pc:spChg chg="add">
          <ac:chgData name="Santu Naskar (21-25)" userId="S::santu.naskar@gcettb.ac.in::74951e78-ee4e-4d14-8c36-37e2ef4e7b27" providerId="AD" clId="Web-{CE2A6FFE-A69A-E30A-6700-58D6BA1F72D1}" dt="2025-07-04T11:16:06.016" v="49"/>
          <ac:spMkLst>
            <pc:docMk/>
            <pc:sldMk cId="965197874" sldId="257"/>
            <ac:spMk id="9" creationId="{743AA782-23D1-4521-8CAD-47662984AA08}"/>
          </ac:spMkLst>
        </pc:spChg>
        <pc:spChg chg="add">
          <ac:chgData name="Santu Naskar (21-25)" userId="S::santu.naskar@gcettb.ac.in::74951e78-ee4e-4d14-8c36-37e2ef4e7b27" providerId="AD" clId="Web-{CE2A6FFE-A69A-E30A-6700-58D6BA1F72D1}" dt="2025-07-04T11:16:06.016" v="49"/>
          <ac:spMkLst>
            <pc:docMk/>
            <pc:sldMk cId="965197874" sldId="257"/>
            <ac:spMk id="11" creationId="{3CE8AF5E-D374-4CF1-90CC-35CF73B81C3E}"/>
          </ac:spMkLst>
        </pc:spChg>
        <pc:picChg chg="add mod">
          <ac:chgData name="Santu Naskar (21-25)" userId="S::santu.naskar@gcettb.ac.in::74951e78-ee4e-4d14-8c36-37e2ef4e7b27" providerId="AD" clId="Web-{CE2A6FFE-A69A-E30A-6700-58D6BA1F72D1}" dt="2025-07-04T11:16:06.016" v="49"/>
          <ac:picMkLst>
            <pc:docMk/>
            <pc:sldMk cId="965197874" sldId="257"/>
            <ac:picMk id="4" creationId="{A4F50E8F-97EA-CB20-F866-BFF9DB602AC0}"/>
          </ac:picMkLst>
        </pc:picChg>
        <pc:inkChg chg="add">
          <ac:chgData name="Santu Naskar (21-25)" userId="S::santu.naskar@gcettb.ac.in::74951e78-ee4e-4d14-8c36-37e2ef4e7b27" providerId="AD" clId="Web-{CE2A6FFE-A69A-E30A-6700-58D6BA1F72D1}" dt="2025-07-04T11:16:06.016" v="49"/>
          <ac:inkMkLst>
            <pc:docMk/>
            <pc:sldMk cId="965197874" sldId="257"/>
            <ac:inkMk id="13" creationId="{070477C5-0410-4E4F-97A1-F84C2465C187}"/>
          </ac:inkMkLst>
        </pc:inkChg>
      </pc:sldChg>
      <pc:sldChg chg="modSp new">
        <pc:chgData name="Santu Naskar (21-25)" userId="S::santu.naskar@gcettb.ac.in::74951e78-ee4e-4d14-8c36-37e2ef4e7b27" providerId="AD" clId="Web-{CE2A6FFE-A69A-E30A-6700-58D6BA1F72D1}" dt="2025-07-04T11:20:04.926" v="63" actId="20577"/>
        <pc:sldMkLst>
          <pc:docMk/>
          <pc:sldMk cId="2136706115" sldId="258"/>
        </pc:sldMkLst>
        <pc:spChg chg="mod">
          <ac:chgData name="Santu Naskar (21-25)" userId="S::santu.naskar@gcettb.ac.in::74951e78-ee4e-4d14-8c36-37e2ef4e7b27" providerId="AD" clId="Web-{CE2A6FFE-A69A-E30A-6700-58D6BA1F72D1}" dt="2025-07-04T11:20:04.926" v="63" actId="20577"/>
          <ac:spMkLst>
            <pc:docMk/>
            <pc:sldMk cId="2136706115" sldId="258"/>
            <ac:spMk id="2" creationId="{F1AF989B-C2EB-993C-8D8F-5B5FCDC40CF0}"/>
          </ac:spMkLst>
        </pc:spChg>
      </pc:sldChg>
      <pc:sldMasterChg chg="del delSldLayout">
        <pc:chgData name="Santu Naskar (21-25)" userId="S::santu.naskar@gcettb.ac.in::74951e78-ee4e-4d14-8c36-37e2ef4e7b27" providerId="AD" clId="Web-{CE2A6FFE-A69A-E30A-6700-58D6BA1F72D1}" dt="2025-07-04T11:14:05.904" v="31"/>
        <pc:sldMasterMkLst>
          <pc:docMk/>
          <pc:sldMasterMk cId="2460954070" sldId="2147483660"/>
        </pc:sldMasterMkLst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antu Naskar (21-25)" userId="S::santu.naskar@gcettb.ac.in::74951e78-ee4e-4d14-8c36-37e2ef4e7b27" providerId="AD" clId="Web-{CE2A6FFE-A69A-E30A-6700-58D6BA1F72D1}" dt="2025-07-04T11:14:05.904" v="31"/>
        <pc:sldMasterMkLst>
          <pc:docMk/>
          <pc:sldMasterMk cId="3464571316" sldId="2147483747"/>
        </pc:sldMasterMkLst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3151071527" sldId="2147483736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2192783545" sldId="2147483737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3478508236" sldId="2147483738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3776272741" sldId="2147483739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1542850669" sldId="2147483740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2788855800" sldId="2147483741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1058645304" sldId="2147483742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1170127085" sldId="2147483743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4160194151" sldId="2147483744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2397440549" sldId="2147483745"/>
          </pc:sldLayoutMkLst>
        </pc:sldLayoutChg>
        <pc:sldLayoutChg chg="add">
          <pc:chgData name="Santu Naskar (21-25)" userId="S::santu.naskar@gcettb.ac.in::74951e78-ee4e-4d14-8c36-37e2ef4e7b27" providerId="AD" clId="Web-{CE2A6FFE-A69A-E30A-6700-58D6BA1F72D1}" dt="2025-07-04T11:14:05.904" v="31"/>
          <pc:sldLayoutMkLst>
            <pc:docMk/>
            <pc:sldMasterMk cId="3464571316" sldId="2147483747"/>
            <pc:sldLayoutMk cId="2318006815" sldId="214748374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16:01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13309 4551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13309 4551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15531 3836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15531 3836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15531 3836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2:45:14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2:44:2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2910 979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2:55:0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2:59:0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20267 635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2:59:0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24130 1429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21:51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40:12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21696 16245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16695 4154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15293 4736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15293 4736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13309 4551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4T11:44:34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13309 4551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4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2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1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4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0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customXml" Target="../ink/ink13.xml"/><Relationship Id="rId5" Type="http://schemas.openxmlformats.org/officeDocument/2006/relationships/customXml" Target="../ink/ink7.xml"/><Relationship Id="rId10" Type="http://schemas.openxmlformats.org/officeDocument/2006/relationships/customXml" Target="../ink/ink12.xml"/><Relationship Id="rId4" Type="http://schemas.openxmlformats.org/officeDocument/2006/relationships/customXml" Target="../ink/ink6.xml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9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ux-linux · GitHub Topics · GitHub">
            <a:extLst>
              <a:ext uri="{FF2B5EF4-FFF2-40B4-BE49-F238E27FC236}">
                <a16:creationId xmlns:a16="http://schemas.microsoft.com/office/drawing/2014/main" id="{866BC32E-2CCE-8DA0-EC1A-2F67403A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620" r="-1" b="4356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800"/>
              <a:t>INTRODUCTION TO LINUX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2CC80-0B9B-D1F0-5BE5-82C7D3ED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9600"/>
              <a:t>QUSTIONS?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41263"/>
          </a:solidFill>
          <a:ln w="38100" cap="rnd">
            <a:solidFill>
              <a:srgbClr val="E4126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fingerprints with one red fingerprint">
            <a:extLst>
              <a:ext uri="{FF2B5EF4-FFF2-40B4-BE49-F238E27FC236}">
                <a16:creationId xmlns:a16="http://schemas.microsoft.com/office/drawing/2014/main" id="{1FAE1F5B-9327-24F8-F354-37AFA2BC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096" b="1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95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AB929-92F0-2306-223D-73A216D3E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 b="1"/>
              <a:t>WHAT IS LINUX?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AB26"/>
          </a:solidFill>
          <a:ln w="38100" cap="rnd">
            <a:solidFill>
              <a:srgbClr val="FFAB2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9EC0-B8B2-FEB5-3834-01DDCC2C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Century Gothic"/>
              </a:rPr>
              <a:t>Linux is a family of open-source, UNIX-like Operating Systems.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Century Gothic"/>
              </a:rPr>
              <a:t>Technically, "Linux" refers to the kernel.</a:t>
            </a:r>
          </a:p>
          <a:p>
            <a:pPr>
              <a:lnSpc>
                <a:spcPct val="100000"/>
              </a:lnSpc>
            </a:pPr>
            <a:r>
              <a:rPr lang="en-US" sz="2200">
                <a:latin typeface="Century Gothic"/>
              </a:rPr>
              <a:t>Multiple distributions are built around the Linux kernel: Ubuntu, Fedora, Arch, Debian,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>
              <a:latin typeface="Century 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Discovering Linux: A Distro Exploration and Sharing Experience | by Noor  Adn | Medium">
            <a:extLst>
              <a:ext uri="{FF2B5EF4-FFF2-40B4-BE49-F238E27FC236}">
                <a16:creationId xmlns:a16="http://schemas.microsoft.com/office/drawing/2014/main" id="{A4F50E8F-97EA-CB20-F866-BFF9DB602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F989B-C2EB-993C-8D8F-5B5FCDC4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 b="1"/>
              <a:t>STRUCTURE OF A LINUX OS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36D02"/>
          </a:solidFill>
          <a:ln w="38100" cap="rnd">
            <a:solidFill>
              <a:srgbClr val="D36D0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8EA6-B4EB-B18E-8CF4-F6EE4849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600" b="1">
                <a:latin typeface="Century Gothic"/>
                <a:ea typeface="+mn-lt"/>
                <a:cs typeface="+mn-lt"/>
              </a:rPr>
              <a:t>Hardware:</a:t>
            </a:r>
            <a:r>
              <a:rPr lang="en-US" sz="2600">
                <a:latin typeface="Century Gothic"/>
                <a:ea typeface="+mn-lt"/>
                <a:cs typeface="+mn-lt"/>
              </a:rPr>
              <a:t> Physical components (CPU, Memory, I/O Devices)</a:t>
            </a:r>
            <a:endParaRPr lang="en-US" sz="2600">
              <a:latin typeface="Century Gothic"/>
            </a:endParaRPr>
          </a:p>
          <a:p>
            <a:r>
              <a:rPr lang="en-US" sz="2600" b="1">
                <a:latin typeface="Century Gothic"/>
                <a:ea typeface="+mn-lt"/>
                <a:cs typeface="+mn-lt"/>
              </a:rPr>
              <a:t>Kernel:</a:t>
            </a:r>
            <a:r>
              <a:rPr lang="en-US" sz="2600">
                <a:latin typeface="Century Gothic"/>
                <a:ea typeface="+mn-lt"/>
                <a:cs typeface="+mn-lt"/>
              </a:rPr>
              <a:t> Core of OS (Manages memory, processes, files, devices)</a:t>
            </a:r>
            <a:endParaRPr lang="en-US" sz="2600">
              <a:latin typeface="Century Gothic"/>
            </a:endParaRPr>
          </a:p>
          <a:p>
            <a:r>
              <a:rPr lang="en-US" sz="2600" b="1">
                <a:latin typeface="Century Gothic"/>
                <a:ea typeface="+mn-lt"/>
                <a:cs typeface="+mn-lt"/>
              </a:rPr>
              <a:t>Shell:</a:t>
            </a:r>
            <a:r>
              <a:rPr lang="en-US" sz="2600">
                <a:latin typeface="Century Gothic"/>
                <a:ea typeface="+mn-lt"/>
                <a:cs typeface="+mn-lt"/>
              </a:rPr>
              <a:t> Interface between user &amp; kernel (e.g., bash, </a:t>
            </a:r>
            <a:r>
              <a:rPr lang="en-US" sz="2600" err="1">
                <a:latin typeface="Century Gothic"/>
                <a:ea typeface="+mn-lt"/>
                <a:cs typeface="+mn-lt"/>
              </a:rPr>
              <a:t>zsh</a:t>
            </a:r>
            <a:r>
              <a:rPr lang="en-US" sz="2600">
                <a:latin typeface="Century Gothic"/>
                <a:ea typeface="+mn-lt"/>
                <a:cs typeface="+mn-lt"/>
              </a:rPr>
              <a:t>)</a:t>
            </a:r>
            <a:endParaRPr lang="en-US" sz="2600">
              <a:latin typeface="Century Gothic"/>
            </a:endParaRPr>
          </a:p>
          <a:p>
            <a:r>
              <a:rPr lang="en-US" sz="2600" b="1">
                <a:latin typeface="Century Gothic"/>
                <a:ea typeface="+mn-lt"/>
                <a:cs typeface="+mn-lt"/>
              </a:rPr>
              <a:t>Applications:</a:t>
            </a:r>
            <a:r>
              <a:rPr lang="en-US" sz="2600">
                <a:latin typeface="Century Gothic"/>
                <a:ea typeface="+mn-lt"/>
                <a:cs typeface="+mn-lt"/>
              </a:rPr>
              <a:t> Software tools (e.g., browsers, editors, players)</a:t>
            </a:r>
            <a:endParaRPr lang="en-US" sz="2600">
              <a:latin typeface="Century Gothic"/>
            </a:endParaRPr>
          </a:p>
          <a:p>
            <a:endParaRPr lang="en-US" sz="26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What is Unix Operating System? [A Complete Overview]">
            <a:extLst>
              <a:ext uri="{FF2B5EF4-FFF2-40B4-BE49-F238E27FC236}">
                <a16:creationId xmlns:a16="http://schemas.microsoft.com/office/drawing/2014/main" id="{EB71B0D2-AEBF-A04C-C5BE-E2023B753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897510"/>
            <a:ext cx="5458968" cy="50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BA111-16C7-C06A-3FAA-6451578C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 b="1"/>
              <a:t>FEATURES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9EFF00"/>
          </a:solidFill>
          <a:ln w="38100" cap="rnd">
            <a:solidFill>
              <a:srgbClr val="9EFF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E90-327D-8084-5DE3-D852DA32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entury Gothic"/>
                <a:ea typeface="+mn-lt"/>
                <a:cs typeface="+mn-lt"/>
              </a:rPr>
              <a:t>Portable</a:t>
            </a:r>
            <a:r>
              <a:rPr lang="en-US">
                <a:latin typeface="Century Gothic"/>
                <a:ea typeface="+mn-lt"/>
                <a:cs typeface="+mn-lt"/>
              </a:rPr>
              <a:t>: Runs on any hardware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Open Source</a:t>
            </a:r>
            <a:r>
              <a:rPr lang="en-US">
                <a:latin typeface="Century Gothic"/>
                <a:ea typeface="+mn-lt"/>
                <a:cs typeface="+mn-lt"/>
              </a:rPr>
              <a:t>: Free and community-driven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Multi-user &amp; Multiprogramming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Secure</a:t>
            </a:r>
            <a:r>
              <a:rPr lang="en-US">
                <a:latin typeface="Century Gothic"/>
                <a:ea typeface="+mn-lt"/>
                <a:cs typeface="+mn-lt"/>
              </a:rPr>
              <a:t>: Regular updates, fewer vulnerabilities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Hierarchical File System</a:t>
            </a:r>
            <a:endParaRPr lang="en-US">
              <a:latin typeface="Century Gothic"/>
            </a:endParaRPr>
          </a:p>
          <a:p>
            <a:endParaRPr lang="en-US"/>
          </a:p>
        </p:txBody>
      </p:sp>
      <p:pic>
        <p:nvPicPr>
          <p:cNvPr id="5" name="Picture 4" descr="Features Of Linux Operating System ...">
            <a:extLst>
              <a:ext uri="{FF2B5EF4-FFF2-40B4-BE49-F238E27FC236}">
                <a16:creationId xmlns:a16="http://schemas.microsoft.com/office/drawing/2014/main" id="{21C55ED2-48AC-1992-0671-D175D9FE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103" r="195" b="9583"/>
          <a:stretch>
            <a:fillRect/>
          </a:stretch>
        </p:blipFill>
        <p:spPr>
          <a:xfrm>
            <a:off x="7289212" y="1837880"/>
            <a:ext cx="4810256" cy="20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6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46FAE-0CF6-360E-8E3E-07ECDA82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 b="1"/>
              <a:t>BOOTING PROCESS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98570"/>
          </a:solidFill>
          <a:ln w="38100" cap="rnd">
            <a:solidFill>
              <a:srgbClr val="D985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AFB-05C9-2787-CADB-2DF9326A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latin typeface="Century Gothic"/>
                <a:ea typeface="+mn-lt"/>
                <a:cs typeface="+mn-lt"/>
              </a:rPr>
              <a:t>BIOS/UEFI Initialization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entury Gothic"/>
                <a:ea typeface="+mn-lt"/>
                <a:cs typeface="+mn-lt"/>
              </a:rPr>
              <a:t>Bootloader Execution (GRUB, etc.)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entury Gothic"/>
                <a:ea typeface="+mn-lt"/>
                <a:cs typeface="+mn-lt"/>
              </a:rPr>
              <a:t>Kernel Initialization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 err="1">
                <a:latin typeface="Century Gothic"/>
                <a:ea typeface="+mn-lt"/>
                <a:cs typeface="+mn-lt"/>
              </a:rPr>
              <a:t>Initramfs</a:t>
            </a:r>
            <a:r>
              <a:rPr lang="en-US" sz="2000">
                <a:latin typeface="Century Gothic"/>
                <a:ea typeface="+mn-lt"/>
                <a:cs typeface="+mn-lt"/>
              </a:rPr>
              <a:t> Loads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entury Gothic"/>
                <a:ea typeface="+mn-lt"/>
                <a:cs typeface="+mn-lt"/>
              </a:rPr>
              <a:t>System Initialization (</a:t>
            </a:r>
            <a:r>
              <a:rPr lang="en-US" sz="2000" err="1">
                <a:latin typeface="Century Gothic"/>
                <a:ea typeface="+mn-lt"/>
                <a:cs typeface="+mn-lt"/>
              </a:rPr>
              <a:t>systemd</a:t>
            </a:r>
            <a:r>
              <a:rPr lang="en-US" sz="2000">
                <a:latin typeface="Century Gothic"/>
                <a:ea typeface="+mn-lt"/>
                <a:cs typeface="+mn-lt"/>
              </a:rPr>
              <a:t>/</a:t>
            </a:r>
            <a:r>
              <a:rPr lang="en-US" sz="2000" err="1">
                <a:latin typeface="Century Gothic"/>
                <a:ea typeface="+mn-lt"/>
                <a:cs typeface="+mn-lt"/>
              </a:rPr>
              <a:t>init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 err="1">
                <a:latin typeface="Century Gothic"/>
                <a:ea typeface="+mn-lt"/>
                <a:cs typeface="+mn-lt"/>
              </a:rPr>
              <a:t>Runlevel</a:t>
            </a:r>
            <a:r>
              <a:rPr lang="en-US" sz="2000">
                <a:latin typeface="Century Gothic"/>
                <a:ea typeface="+mn-lt"/>
                <a:cs typeface="+mn-lt"/>
              </a:rPr>
              <a:t>/Target Execution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000">
                <a:latin typeface="Century Gothic"/>
                <a:ea typeface="+mn-lt"/>
                <a:cs typeface="+mn-lt"/>
              </a:rPr>
              <a:t>User Login &amp; Shell Access</a:t>
            </a:r>
            <a:endParaRPr lang="en-US" sz="2000"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7315A7E5-8184-E397-340C-2CFB222D0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12" y="640080"/>
            <a:ext cx="4671440" cy="55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A95250-B743-25FC-BB66-88B977B8B03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​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849067-53F3-8914-F514-4449700391A2}"/>
                  </a:ext>
                </a:extLst>
              </p14:cNvPr>
              <p14:cNvContentPartPr/>
              <p14:nvPr/>
            </p14:nvContentPartPr>
            <p14:xfrm>
              <a:off x="6096000" y="5679440"/>
              <a:ext cx="10160" cy="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849067-53F3-8914-F514-4449700391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8000" y="5171440"/>
                <a:ext cx="1016000" cy="1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05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AEC2-BBAA-541F-2DFE-84F3221D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FILE SYSYTEM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8D6D-FD76-8F5B-AC7E-B812B208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entury Gothic"/>
                <a:ea typeface="+mn-lt"/>
                <a:cs typeface="+mn-lt"/>
              </a:rPr>
              <a:t>/: </a:t>
            </a:r>
            <a:r>
              <a:rPr lang="en-US">
                <a:latin typeface="Century Gothic"/>
                <a:ea typeface="+mn-lt"/>
                <a:cs typeface="+mn-lt"/>
              </a:rPr>
              <a:t>Root directory : The main directory of the OS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/bin</a:t>
            </a:r>
            <a:r>
              <a:rPr lang="en-US">
                <a:latin typeface="Century Gothic"/>
                <a:ea typeface="+mn-lt"/>
                <a:cs typeface="+mn-lt"/>
              </a:rPr>
              <a:t>: Essential binaries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/</a:t>
            </a:r>
            <a:r>
              <a:rPr lang="en-US" b="1" err="1">
                <a:latin typeface="Century Gothic"/>
                <a:ea typeface="+mn-lt"/>
                <a:cs typeface="+mn-lt"/>
              </a:rPr>
              <a:t>etc</a:t>
            </a:r>
            <a:r>
              <a:rPr lang="en-US">
                <a:latin typeface="Century Gothic"/>
                <a:ea typeface="+mn-lt"/>
                <a:cs typeface="+mn-lt"/>
              </a:rPr>
              <a:t>: Config files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/home</a:t>
            </a:r>
            <a:r>
              <a:rPr lang="en-US">
                <a:latin typeface="Century Gothic"/>
                <a:ea typeface="+mn-lt"/>
                <a:cs typeface="+mn-lt"/>
              </a:rPr>
              <a:t>: User directories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/var</a:t>
            </a:r>
            <a:r>
              <a:rPr lang="en-US">
                <a:latin typeface="Century Gothic"/>
                <a:ea typeface="+mn-lt"/>
                <a:cs typeface="+mn-lt"/>
              </a:rPr>
              <a:t>: Variable data</a:t>
            </a:r>
            <a:endParaRPr lang="en-US">
              <a:latin typeface="Century Gothic"/>
            </a:endParaRPr>
          </a:p>
          <a:p>
            <a:r>
              <a:rPr lang="en-US" b="1">
                <a:latin typeface="Century Gothic"/>
                <a:ea typeface="+mn-lt"/>
                <a:cs typeface="+mn-lt"/>
              </a:rPr>
              <a:t>/</a:t>
            </a:r>
            <a:r>
              <a:rPr lang="en-US" b="1" err="1">
                <a:latin typeface="Century Gothic"/>
                <a:ea typeface="+mn-lt"/>
                <a:cs typeface="+mn-lt"/>
              </a:rPr>
              <a:t>usr</a:t>
            </a:r>
            <a:r>
              <a:rPr lang="en-US" b="1">
                <a:latin typeface="Century Gothic"/>
                <a:ea typeface="+mn-lt"/>
                <a:cs typeface="+mn-lt"/>
              </a:rPr>
              <a:t>, /</a:t>
            </a:r>
            <a:r>
              <a:rPr lang="en-US" b="1" err="1">
                <a:latin typeface="Century Gothic"/>
                <a:ea typeface="+mn-lt"/>
                <a:cs typeface="+mn-lt"/>
              </a:rPr>
              <a:t>tmp</a:t>
            </a:r>
            <a:r>
              <a:rPr lang="en-US" b="1">
                <a:latin typeface="Century Gothic"/>
                <a:ea typeface="+mn-lt"/>
                <a:cs typeface="+mn-lt"/>
              </a:rPr>
              <a:t>, /</a:t>
            </a:r>
            <a:r>
              <a:rPr lang="en-US" b="1" err="1">
                <a:latin typeface="Century Gothic"/>
                <a:ea typeface="+mn-lt"/>
                <a:cs typeface="+mn-lt"/>
              </a:rPr>
              <a:t>mnt</a:t>
            </a:r>
            <a:r>
              <a:rPr lang="en-US" b="1">
                <a:latin typeface="Century Gothic"/>
                <a:ea typeface="+mn-lt"/>
                <a:cs typeface="+mn-lt"/>
              </a:rPr>
              <a:t>, /media</a:t>
            </a:r>
            <a:r>
              <a:rPr lang="en-US">
                <a:latin typeface="Century Gothic"/>
                <a:ea typeface="+mn-lt"/>
                <a:cs typeface="+mn-lt"/>
              </a:rPr>
              <a:t> and more</a:t>
            </a:r>
            <a:endParaRPr lang="en-US">
              <a:latin typeface="Century Gothic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304A02-F417-78AA-95CE-B67EC8FCC141}"/>
                  </a:ext>
                </a:extLst>
              </p14:cNvPr>
              <p14:cNvContentPartPr/>
              <p14:nvPr/>
            </p14:nvContentPartPr>
            <p14:xfrm>
              <a:off x="4175760" y="1036320"/>
              <a:ext cx="10160" cy="1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304A02-F417-78AA-95CE-B67EC8FCC1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7760" y="52832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D0012C-CFE3-6655-9629-581D11228C48}"/>
                  </a:ext>
                </a:extLst>
              </p14:cNvPr>
              <p14:cNvContentPartPr/>
              <p14:nvPr/>
            </p14:nvContentPartPr>
            <p14:xfrm>
              <a:off x="3637280" y="1259840"/>
              <a:ext cx="10160" cy="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D0012C-CFE3-6655-9629-581D11228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280" y="75184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A6A757-2FB6-D4C1-838F-A4F59648D7C1}"/>
                  </a:ext>
                </a:extLst>
              </p14:cNvPr>
              <p14:cNvContentPartPr/>
              <p14:nvPr/>
            </p14:nvContentPartPr>
            <p14:xfrm>
              <a:off x="3637280" y="1259840"/>
              <a:ext cx="10160" cy="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A6A757-2FB6-D4C1-838F-A4F59648D7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280" y="75184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0E1E1A-76C6-EAA8-9B27-A7B0CF95E6FD}"/>
                  </a:ext>
                </a:extLst>
              </p14:cNvPr>
              <p14:cNvContentPartPr/>
              <p14:nvPr/>
            </p14:nvContentPartPr>
            <p14:xfrm>
              <a:off x="2875280" y="1188720"/>
              <a:ext cx="10160" cy="1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0E1E1A-76C6-EAA8-9B27-A7B0CF95E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280" y="68072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BCB649-B469-0D13-2924-CE7E532DE3C1}"/>
                  </a:ext>
                </a:extLst>
              </p14:cNvPr>
              <p14:cNvContentPartPr/>
              <p14:nvPr/>
            </p14:nvContentPartPr>
            <p14:xfrm>
              <a:off x="2875280" y="1188720"/>
              <a:ext cx="10160" cy="1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BCB649-B469-0D13-2924-CE7E532DE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280" y="68072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A10F98-DCB1-E596-0C12-C7E210754717}"/>
                  </a:ext>
                </a:extLst>
              </p14:cNvPr>
              <p14:cNvContentPartPr/>
              <p14:nvPr/>
            </p14:nvContentPartPr>
            <p14:xfrm>
              <a:off x="2875280" y="1188720"/>
              <a:ext cx="10160" cy="1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A10F98-DCB1-E596-0C12-C7E2107547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280" y="68072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6BBF68-3EF8-0BDD-58FD-8902AEE55FBC}"/>
                  </a:ext>
                </a:extLst>
              </p14:cNvPr>
              <p14:cNvContentPartPr/>
              <p14:nvPr/>
            </p14:nvContentPartPr>
            <p14:xfrm>
              <a:off x="2875280" y="1188720"/>
              <a:ext cx="10160" cy="1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6BBF68-3EF8-0BDD-58FD-8902AEE55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280" y="68072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C383EF-ED84-125F-E319-6B5530311FA6}"/>
                  </a:ext>
                </a:extLst>
              </p14:cNvPr>
              <p14:cNvContentPartPr/>
              <p14:nvPr/>
            </p14:nvContentPartPr>
            <p14:xfrm>
              <a:off x="3728720" y="914400"/>
              <a:ext cx="10160" cy="10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C383EF-ED84-125F-E319-6B5530311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720" y="40640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0CFD4D-9E48-0745-A9D5-89008C5F4A88}"/>
                  </a:ext>
                </a:extLst>
              </p14:cNvPr>
              <p14:cNvContentPartPr/>
              <p14:nvPr/>
            </p14:nvContentPartPr>
            <p14:xfrm>
              <a:off x="3728720" y="914400"/>
              <a:ext cx="10160" cy="1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0CFD4D-9E48-0745-A9D5-89008C5F4A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720" y="40640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35EB40-263C-DD4C-AC81-88026F821572}"/>
                  </a:ext>
                </a:extLst>
              </p14:cNvPr>
              <p14:cNvContentPartPr/>
              <p14:nvPr/>
            </p14:nvContentPartPr>
            <p14:xfrm>
              <a:off x="3728720" y="914400"/>
              <a:ext cx="10160" cy="10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35EB40-263C-DD4C-AC81-88026F821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0720" y="406400"/>
                <a:ext cx="1016000" cy="101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 descr="Linux File System Hierarchy - Explained | by Saiteja Bellam | Fournine Cloud">
            <a:extLst>
              <a:ext uri="{FF2B5EF4-FFF2-40B4-BE49-F238E27FC236}">
                <a16:creationId xmlns:a16="http://schemas.microsoft.com/office/drawing/2014/main" id="{D3F8A3EC-266C-786F-F3E9-D9BC8DAE8F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9780" y="2529205"/>
            <a:ext cx="3459480" cy="27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93595-F0FC-3077-AEA8-CAD8CF35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/>
              <a:t>GUI in </a:t>
            </a:r>
            <a:r>
              <a:rPr lang="en-US" err="1"/>
              <a:t>linux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15F3F"/>
          </a:solidFill>
          <a:ln w="38100" cap="rnd">
            <a:solidFill>
              <a:srgbClr val="F15F3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6536-AE35-0CA4-285A-A6C06E0F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latin typeface="Century Gothic"/>
                <a:ea typeface="+mn-lt"/>
                <a:cs typeface="+mn-lt"/>
              </a:rPr>
              <a:t>Window Managers</a:t>
            </a:r>
            <a:r>
              <a:rPr lang="en-US" sz="2200">
                <a:latin typeface="Century Gothic"/>
                <a:ea typeface="+mn-lt"/>
                <a:cs typeface="+mn-lt"/>
              </a:rPr>
              <a:t>: i3wm, dwm, hyprland</a:t>
            </a:r>
            <a:endParaRPr lang="en-US" sz="2200">
              <a:latin typeface="Century Gothic"/>
            </a:endParaRPr>
          </a:p>
          <a:p>
            <a:r>
              <a:rPr lang="en-US" sz="2200" b="1">
                <a:latin typeface="Century Gothic"/>
                <a:ea typeface="+mn-lt"/>
                <a:cs typeface="+mn-lt"/>
              </a:rPr>
              <a:t>Desktop Environments</a:t>
            </a:r>
            <a:r>
              <a:rPr lang="en-US" sz="2200">
                <a:latin typeface="Century Gothic"/>
                <a:ea typeface="+mn-lt"/>
                <a:cs typeface="+mn-lt"/>
              </a:rPr>
              <a:t>: GNOME, KDE, XFCE, MATE</a:t>
            </a:r>
            <a:endParaRPr lang="en-US" sz="2200">
              <a:latin typeface="Century Gothic"/>
            </a:endParaRPr>
          </a:p>
          <a:p>
            <a:r>
              <a:rPr lang="en-US" sz="2200">
                <a:latin typeface="Century Gothic"/>
                <a:ea typeface="+mn-lt"/>
                <a:cs typeface="+mn-lt"/>
              </a:rPr>
              <a:t>Lightweight GUI vs full GUI experience</a:t>
            </a:r>
            <a:endParaRPr lang="en-US" sz="2200">
              <a:latin typeface="Century Gothic"/>
            </a:endParaRPr>
          </a:p>
          <a:p>
            <a:pPr marL="0" indent="0">
              <a:buNone/>
            </a:pPr>
            <a:endParaRPr lang="en-US" sz="2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group of logos on a white background&#10;&#10;AI-generated content may be incorrect.">
            <a:extLst>
              <a:ext uri="{FF2B5EF4-FFF2-40B4-BE49-F238E27FC236}">
                <a16:creationId xmlns:a16="http://schemas.microsoft.com/office/drawing/2014/main" id="{4E28964E-B40A-BD95-9608-44C39C7A0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409" y="640080"/>
            <a:ext cx="6129494" cy="5577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CEE7604-6B29-81F5-134E-C929C5CA46A2}"/>
                  </a:ext>
                </a:extLst>
              </p14:cNvPr>
              <p14:cNvContentPartPr/>
              <p14:nvPr/>
            </p14:nvContentPartPr>
            <p14:xfrm>
              <a:off x="-1117600" y="-182880"/>
              <a:ext cx="10160" cy="1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CEE7604-6B29-81F5-134E-C929C5CA46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25600" y="-690880"/>
                <a:ext cx="1016000" cy="1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78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C02E-000D-ACCD-4C94-B534488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8EA0-14E1-37FB-BC89-CBDE7185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err="1">
                <a:latin typeface="Consolas"/>
              </a:rPr>
              <a:t>whoami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Current user</a:t>
            </a:r>
            <a:endParaRPr lang="en-US">
              <a:latin typeface="The Hand Bold"/>
            </a:endParaRPr>
          </a:p>
          <a:p>
            <a:r>
              <a:rPr lang="en-US" err="1">
                <a:latin typeface="Consolas"/>
              </a:rPr>
              <a:t>pwd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Print working directory</a:t>
            </a:r>
            <a:endParaRPr lang="en-US">
              <a:latin typeface="The Hand Bold"/>
              <a:ea typeface="Calibri"/>
              <a:cs typeface="Calibri"/>
            </a:endParaRPr>
          </a:p>
          <a:p>
            <a:r>
              <a:rPr lang="en-US">
                <a:latin typeface="Consolas"/>
              </a:rPr>
              <a:t>ls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ls -a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ls -l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>
                <a:latin typeface="The Hand Bold"/>
                <a:ea typeface="+mn-lt"/>
                <a:cs typeface="+mn-lt"/>
              </a:rPr>
              <a:t> List directory contents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cd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Change directory</a:t>
            </a:r>
            <a:endParaRPr lang="en-US">
              <a:latin typeface="The Hand Bold"/>
            </a:endParaRPr>
          </a:p>
          <a:p>
            <a:r>
              <a:rPr lang="en-US" err="1">
                <a:latin typeface="Consolas"/>
              </a:rPr>
              <a:t>mkdir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rmdir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Make/remove directories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touch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Create empty files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cat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>
                <a:latin typeface="The Hand Bold"/>
                <a:ea typeface="+mn-lt"/>
                <a:cs typeface="+mn-lt"/>
              </a:rPr>
              <a:t> Display file content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echo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Output text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man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Command manual</a:t>
            </a:r>
            <a:endParaRPr lang="en-US">
              <a:latin typeface="The Hand Bold"/>
            </a:endParaRPr>
          </a:p>
          <a:p>
            <a:r>
              <a:rPr lang="en-US" err="1">
                <a:latin typeface="Consolas"/>
              </a:rPr>
              <a:t>uname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>
                <a:latin typeface="The Hand Bold"/>
                <a:ea typeface="+mn-lt"/>
                <a:cs typeface="+mn-lt"/>
              </a:rPr>
              <a:t> System info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cp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mv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>
                <a:latin typeface="The Hand Bold"/>
                <a:ea typeface="+mn-lt"/>
                <a:cs typeface="+mn-lt"/>
              </a:rPr>
              <a:t>Copy/move/rename files</a:t>
            </a:r>
            <a:endParaRPr lang="en-US">
              <a:latin typeface="The Hand Bold"/>
            </a:endParaRPr>
          </a:p>
          <a:p>
            <a:r>
              <a:rPr lang="en-US">
                <a:latin typeface="Consolas"/>
              </a:rPr>
              <a:t>rm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rm -rf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>
                <a:latin typeface="The Hand Bold"/>
                <a:ea typeface="+mn-lt"/>
                <a:cs typeface="+mn-lt"/>
              </a:rPr>
              <a:t> Delete files/directories</a:t>
            </a:r>
            <a:endParaRPr lang="en-US">
              <a:latin typeface="The Hand Bold"/>
            </a:endParaRPr>
          </a:p>
          <a:p>
            <a:endParaRPr lang="en-US"/>
          </a:p>
        </p:txBody>
      </p:sp>
      <p:pic>
        <p:nvPicPr>
          <p:cNvPr id="6" name="Picture 5" descr="File:Bash Logo black and white icon only.svg - Wikimedia Commons">
            <a:extLst>
              <a:ext uri="{FF2B5EF4-FFF2-40B4-BE49-F238E27FC236}">
                <a16:creationId xmlns:a16="http://schemas.microsoft.com/office/drawing/2014/main" id="{31983250-7F51-EE01-96A4-A49F49CE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166" y="2012461"/>
            <a:ext cx="3242898" cy="3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E9D08-3A23-F4AF-F58A-995DFEC9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REDIRECTION, APPENDING &amp; PIPELINING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54E1-5661-21C7-EE92-948BB454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Consolas"/>
              </a:rPr>
              <a:t>&gt;</a:t>
            </a:r>
            <a:r>
              <a:rPr lang="en-US" sz="2400">
                <a:ea typeface="+mn-lt"/>
                <a:cs typeface="+mn-lt"/>
              </a:rPr>
              <a:t>: Redirect output (overwrite)</a:t>
            </a:r>
            <a:endParaRPr lang="en-US" sz="2400"/>
          </a:p>
          <a:p>
            <a:r>
              <a:rPr lang="en-US" sz="2400">
                <a:latin typeface="Consolas"/>
              </a:rPr>
              <a:t>&gt;&gt;</a:t>
            </a:r>
            <a:r>
              <a:rPr lang="en-US" sz="2400">
                <a:ea typeface="+mn-lt"/>
                <a:cs typeface="+mn-lt"/>
              </a:rPr>
              <a:t>: Append output</a:t>
            </a:r>
            <a:endParaRPr lang="en-US" sz="2400"/>
          </a:p>
          <a:p>
            <a:r>
              <a:rPr lang="en-US" sz="2400">
                <a:latin typeface="Consolas"/>
              </a:rPr>
              <a:t>|</a:t>
            </a:r>
            <a:r>
              <a:rPr lang="en-US" sz="2400">
                <a:ea typeface="+mn-lt"/>
                <a:cs typeface="+mn-lt"/>
              </a:rPr>
              <a:t>: Pipe output to next command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GitHub - computefoundation/gnu-linux-shell-scripting: A foundation for GNU/Linux  shell scripting">
            <a:extLst>
              <a:ext uri="{FF2B5EF4-FFF2-40B4-BE49-F238E27FC236}">
                <a16:creationId xmlns:a16="http://schemas.microsoft.com/office/drawing/2014/main" id="{9D92ECF8-80E5-59F4-04CD-053E0311D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357884"/>
            <a:ext cx="6903720" cy="4142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2DB118-2E9A-50F4-ADC3-8FE3A2E88624}"/>
                  </a:ext>
                </a:extLst>
              </p14:cNvPr>
              <p14:cNvContentPartPr/>
              <p14:nvPr/>
            </p14:nvContentPartPr>
            <p14:xfrm>
              <a:off x="5547360" y="-314960"/>
              <a:ext cx="10160" cy="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2DB118-2E9A-50F4-ADC3-8FE3A2E886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9360" y="-822960"/>
                <a:ext cx="1016000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3F62E5-C500-9EAB-F512-BBF4585087B2}"/>
                  </a:ext>
                </a:extLst>
              </p14:cNvPr>
              <p14:cNvContentPartPr/>
              <p14:nvPr/>
            </p14:nvContentPartPr>
            <p14:xfrm>
              <a:off x="7030720" y="-20320"/>
              <a:ext cx="10160" cy="1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3F62E5-C500-9EAB-F512-BBF4585087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2720" y="-528320"/>
                <a:ext cx="1016000" cy="10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5620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INTRODUCTION TO LINUX</vt:lpstr>
      <vt:lpstr>WHAT IS LINUX?</vt:lpstr>
      <vt:lpstr>STRUCTURE OF A LINUX OS</vt:lpstr>
      <vt:lpstr>FEATURES</vt:lpstr>
      <vt:lpstr>BOOTING PROCESS</vt:lpstr>
      <vt:lpstr>FILE SYSYTEM HIERARCHY</vt:lpstr>
      <vt:lpstr>GUI in linux</vt:lpstr>
      <vt:lpstr>BASIC LINUX COMMANDS</vt:lpstr>
      <vt:lpstr>REDIRECTION, APPENDING &amp; PIPELINING</vt:lpstr>
      <vt:lpstr>QUSTIONS?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2025-04-18T19:23:18Z</dcterms:created>
  <dcterms:modified xsi:type="dcterms:W3CDTF">2025-07-04T12:59:05Z</dcterms:modified>
</cp:coreProperties>
</file>