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alibri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libri-bold.fntdata"/><Relationship Id="rId14" Type="http://schemas.openxmlformats.org/officeDocument/2006/relationships/font" Target="fonts/Calibri-regular.fntdata"/><Relationship Id="rId17" Type="http://schemas.openxmlformats.org/officeDocument/2006/relationships/font" Target="fonts/Calibri-boldItalic.fntdata"/><Relationship Id="rId16" Type="http://schemas.openxmlformats.org/officeDocument/2006/relationships/font" Target="fonts/Calibr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TIPO_USUARIO ENUM “</a:t>
            </a:r>
            <a:r>
              <a:rPr lang="pt-BR" sz="1000"/>
              <a:t>Descritor/Descritor Promovido/Revisor/Usuário/Administrador/Publicador/Gestor”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services &amp; SOA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Sinestesia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7977192" y="1149725"/>
            <a:ext cx="3151093" cy="53250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38200" y="2295666"/>
            <a:ext cx="6813179" cy="3146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</a:p>
        </p:txBody>
      </p:sp>
      <p:sp>
        <p:nvSpPr>
          <p:cNvPr id="89" name="Shape 89"/>
          <p:cNvSpPr/>
          <p:nvPr/>
        </p:nvSpPr>
        <p:spPr>
          <a:xfrm>
            <a:off x="1004046" y="3025589"/>
            <a:ext cx="2055158" cy="157330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</a:p>
        </p:txBody>
      </p:sp>
      <p:sp>
        <p:nvSpPr>
          <p:cNvPr id="90" name="Shape 90"/>
          <p:cNvSpPr/>
          <p:nvPr/>
        </p:nvSpPr>
        <p:spPr>
          <a:xfrm>
            <a:off x="5385548" y="3025589"/>
            <a:ext cx="2020000" cy="61099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1</a:t>
            </a:r>
          </a:p>
        </p:txBody>
      </p:sp>
      <p:sp>
        <p:nvSpPr>
          <p:cNvPr id="91" name="Shape 91"/>
          <p:cNvSpPr/>
          <p:nvPr/>
        </p:nvSpPr>
        <p:spPr>
          <a:xfrm>
            <a:off x="8368553" y="1429171"/>
            <a:ext cx="2433917" cy="1506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sp>
        <p:nvSpPr>
          <p:cNvPr id="92" name="Shape 92"/>
          <p:cNvSpPr/>
          <p:nvPr/>
        </p:nvSpPr>
        <p:spPr>
          <a:xfrm>
            <a:off x="8368553" y="4689242"/>
            <a:ext cx="2433917" cy="1506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</a:p>
        </p:txBody>
      </p:sp>
      <p:sp>
        <p:nvSpPr>
          <p:cNvPr id="93" name="Shape 93"/>
          <p:cNvSpPr/>
          <p:nvPr/>
        </p:nvSpPr>
        <p:spPr>
          <a:xfrm>
            <a:off x="3253066" y="3328146"/>
            <a:ext cx="1938618" cy="96818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 flipH="1" rot="5400000">
            <a:off x="6841612" y="1585211"/>
            <a:ext cx="1274387" cy="1420908"/>
          </a:xfrm>
          <a:prstGeom prst="leftUpArrow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6768352" y="4689242"/>
            <a:ext cx="1274387" cy="1420908"/>
          </a:xfrm>
          <a:prstGeom prst="leftUpArrow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38200" y="1949277"/>
            <a:ext cx="2877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977192" y="808877"/>
            <a:ext cx="2917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</a:p>
        </p:txBody>
      </p:sp>
      <p:sp>
        <p:nvSpPr>
          <p:cNvPr id="98" name="Shape 98"/>
          <p:cNvSpPr/>
          <p:nvPr/>
        </p:nvSpPr>
        <p:spPr>
          <a:xfrm>
            <a:off x="5350389" y="3987905"/>
            <a:ext cx="2055158" cy="61099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Node.js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vs Sails.js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Express: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-Mais abrangente e compatível com front-end. 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-Menos funções específicas e não define arquitetura.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-Usado pela maioria dos frameworks como base.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Sails: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-Específico para desenvolvimento de webservices.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-Funções mais específicas, simplifica mas engessa o desenvolvimento.</a:t>
            </a: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-Relativamente maduro e presente no mercado.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Webservices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416424" y="1407729"/>
            <a:ext cx="9359152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/api/:model/?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’lucas’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lista de instancias do Model(Usuários, Livros, Imagens, Comentários, etc), filtrando pelo parâmetros opcionais, caso não fornecidos retornam todos os modelos que o usuário tem acesso.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416423" y="2343328"/>
            <a:ext cx="9359152" cy="12159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{"id": 1, "nome": "Calculo1", "edicao": 2, "autor": " Guidorizzi "},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{"id": 2, "nome": "Calculo2", "edicao": 2, "autor": " Guidorizzi "}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416423" y="3845858"/>
            <a:ext cx="9359152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/api/:model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 uma nova instancia do Model(Usuários, Livros, Imagens, Comentários, etc) de acordo com os parâmetros recebidos e retorna a instância criada com os parâmetros salvos.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416423" y="4840941"/>
            <a:ext cx="9359152" cy="17615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3,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"nome": "Fisica1",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"edicao": 1,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"autor": "Newton"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416424" y="282387"/>
            <a:ext cx="9359152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/api/:model/:id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lista de instancias do Model(Usuários, Livros, Imagens, Comentários, etc), filtrando pelo parâmetros opcionais, caso não fornecidos retornam todos os modelos que o usuário tem acesso.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416423" y="1096662"/>
            <a:ext cx="9359152" cy="15252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1,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"nome": "Calculo1",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"edicao": 2,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"autor": " Guidorizzi 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416423" y="2770094"/>
            <a:ext cx="9359152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/api/:model/:id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 a instância do Model (Usuários, Livros, Imagens, Comentários, etc), que contenha o Primary key,  com os parâmetros recebidos e retorna a instancia salva.</a:t>
            </a:r>
          </a:p>
        </p:txBody>
      </p:sp>
      <p:sp>
        <p:nvSpPr>
          <p:cNvPr id="121" name="Shape 121"/>
          <p:cNvSpPr/>
          <p:nvPr/>
        </p:nvSpPr>
        <p:spPr>
          <a:xfrm>
            <a:off x="1416423" y="3601092"/>
            <a:ext cx="9359152" cy="14818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1,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"nome": "Calculo1",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"edicao": 2,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"autor": "Guidorizzi"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416423" y="5244353"/>
            <a:ext cx="9359152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api/files/:id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 para o download de arquivos de acordo com o id recebido. Não segue o padrão onde o get retorna um json, nesse caso retorna um arquivo.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416424" y="632010"/>
            <a:ext cx="9359152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/api/:model/:id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 a instância do Model (Usuários, Livros, Imagens, Comentários, etc), que contenha o Primary key, retornando HTTP 204 (no content).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416423" y="1389816"/>
            <a:ext cx="9359152" cy="14714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416423" y="2861241"/>
            <a:ext cx="935915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/api/login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Usuario e senha, verifica se sào validos, retornando a instancia do usuário e os cookies necessários para armazenar sessão.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Parâmetros Obrigatórios: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String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 String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416425" y="4498694"/>
            <a:ext cx="9359099" cy="22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1,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"login": "admin",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"roles": ["admin", "common“]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 RETORNO</a:t>
            </a:r>
            <a:b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token: “codigo_token”,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user: {login: “nome_login”, permissao: “TIPO_USUARIO”}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OU, CASO HAJA ERRO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erro: “descricao do erro”}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416424" y="632010"/>
            <a:ext cx="9359099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/api/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parametros do cadastro e retorna a instancia do usuario apos fazer cadastro dele. Caso exista alguma informacao incorreta, envia erro em parametro erro</a:t>
            </a:r>
          </a:p>
        </p:txBody>
      </p:sp>
      <p:sp>
        <p:nvSpPr>
          <p:cNvPr id="136" name="Shape 136"/>
          <p:cNvSpPr/>
          <p:nvPr/>
        </p:nvSpPr>
        <p:spPr>
          <a:xfrm>
            <a:off x="1416423" y="1389741"/>
            <a:ext cx="9359099" cy="14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codigo: “sucesso/erro”, [caso haja erro] erro: “descricao_erro”}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416423" y="2861241"/>
            <a:ext cx="9359099" cy="184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/api/login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Usuario e senha, verifica se sào validos, retornando a instancia do usuário e os cookies necessários para armazenar sessão.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Parâmetros Obrigatórios: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String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 String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416423" y="4498710"/>
            <a:ext cx="9359099" cy="14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1,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"login": "admin",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"roles": ["admin", "common“]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