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75" r:id="rId3"/>
    <p:sldId id="269" r:id="rId4"/>
    <p:sldId id="257" r:id="rId5"/>
    <p:sldId id="274" r:id="rId6"/>
    <p:sldId id="273" r:id="rId7"/>
    <p:sldId id="268" r:id="rId8"/>
    <p:sldId id="277" r:id="rId9"/>
    <p:sldId id="276" r:id="rId10"/>
    <p:sldId id="272" r:id="rId11"/>
    <p:sldId id="271" r:id="rId12"/>
    <p:sldId id="270" r:id="rId13"/>
    <p:sldId id="278" r:id="rId14"/>
    <p:sldId id="265" r:id="rId15"/>
    <p:sldId id="266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3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3956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3800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210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2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1231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Number : CSE_153 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Ideate and implement a system to enhance the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of education in rural areas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(PSCS_32)</a:t>
            </a:r>
          </a:p>
        </p:txBody>
      </p:sp>
      <p:sp>
        <p:nvSpPr>
          <p:cNvPr id="90" name="Google Shape;90;p13"/>
          <p:cNvSpPr txBox="1"/>
          <p:nvPr/>
        </p:nvSpPr>
        <p:spPr>
          <a:xfrm>
            <a:off x="6470362" y="2300748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Under the Supervision of,</a:t>
            </a:r>
            <a:endParaRPr lang="en-IN" sz="2000" b="1" i="0" u="none" strike="noStrike" cap="none" dirty="0">
              <a:solidFill>
                <a:srgbClr val="17365D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IN" sz="1700" b="1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M</a:t>
            </a:r>
            <a:r>
              <a:rPr lang="en-IN" sz="17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s. </a:t>
            </a:r>
            <a:r>
              <a:rPr lang="en-IN" sz="1700" b="1" i="0" u="none" strike="noStrike" cap="none" dirty="0" err="1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Rakheeba</a:t>
            </a:r>
            <a:r>
              <a:rPr lang="en-IN" sz="17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IN" sz="1700" b="1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T</a:t>
            </a:r>
            <a:r>
              <a:rPr lang="en-IN" sz="17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aseen</a:t>
            </a:r>
            <a:endParaRPr lang="en-IN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Assistant Professor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School of Computer Science and Engineering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Presidency University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1324204876"/>
              </p:ext>
            </p:extLst>
          </p:nvPr>
        </p:nvGraphicFramePr>
        <p:xfrm>
          <a:off x="790469" y="1956522"/>
          <a:ext cx="6183630" cy="250751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{57690726-49DA-4552-BDEB-330DD8EA8BD9}</a:tableStyleId>
              </a:tblPr>
              <a:tblGrid>
                <a:gridCol w="2379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4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8314">
                <a:tc>
                  <a:txBody>
                    <a:bodyPr/>
                    <a:lstStyle/>
                    <a:p>
                      <a:pPr marL="0" marR="0" lvl="1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b="1" u="none" strike="noStrike" cap="none" dirty="0">
                        <a:solidFill>
                          <a:srgbClr val="17365D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1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 Number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b="1" u="none" strike="noStrike" cap="none" dirty="0">
                        <a:solidFill>
                          <a:srgbClr val="17365D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9475">
                <a:tc gridSpan="2"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en-IN" sz="1800" b="1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20221CSE0530                         JNAN SOWRABH C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2)   20221CSE0308                         PAVAN KUMAR M G 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3)   20221CSE0680                         JYOTHI PRASAD B L</a:t>
                      </a:r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1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832225" y="136441"/>
            <a:ext cx="5498973" cy="72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CSE7101-</a:t>
            </a: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Capstone Project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Review-1</a:t>
            </a:r>
            <a:endParaRPr sz="18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790469" y="4557253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Name of the Program: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lang="en-US" sz="1800" b="1" i="0" u="none" strike="noStrike" cap="none" dirty="0" err="1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B.Tech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 Computer Science and Engineering</a:t>
            </a: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1800" b="1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Name of the HoD: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Dr. Asif Mohammed</a:t>
            </a:r>
          </a:p>
          <a:p>
            <a:pPr lvl="0">
              <a:lnSpc>
                <a:spcPct val="120000"/>
              </a:lnSpc>
              <a:buClr>
                <a:srgbClr val="17365D"/>
              </a:buClr>
              <a:buSzPct val="100000"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Name of the Program Project Coordinator: </a:t>
            </a:r>
            <a:r>
              <a:rPr lang="en-IN" sz="18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Dr. </a:t>
            </a:r>
            <a:r>
              <a:rPr lang="en-IN" sz="1800" b="1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Jayavadivel</a:t>
            </a:r>
            <a:r>
              <a:rPr lang="en-IN" sz="18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Ravi</a:t>
            </a:r>
            <a:endParaRPr lang="en-US" sz="1800" b="1" dirty="0">
              <a:solidFill>
                <a:srgbClr val="FF000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  <a:p>
            <a:pPr lvl="0">
              <a:lnSpc>
                <a:spcPct val="120000"/>
              </a:lnSpc>
              <a:buClr>
                <a:srgbClr val="17365D"/>
              </a:buClr>
              <a:buSzPct val="100000"/>
            </a:pPr>
            <a:r>
              <a:rPr lang="en-US" sz="1800" b="1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Name of the School Project Coordinators: 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Dr. </a:t>
            </a:r>
            <a:r>
              <a:rPr lang="en-US" sz="1800" b="1" i="0" u="none" strike="noStrike" cap="none" dirty="0" err="1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Sampath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 A K , Dr. </a:t>
            </a:r>
            <a:r>
              <a:rPr lang="en-US" sz="1800" b="1" i="0" u="none" strike="noStrike" cap="none" dirty="0" err="1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Geetha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 A </a:t>
            </a:r>
            <a:endParaRPr sz="1800" b="1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t>Technology Stack Components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Frontend: React.js (web PWA),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HTML,CSS,JavaScript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Backend: Node.js / Django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Database: PostgreSQL / MongoDB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AI/ML: Python (TensorFlow, Scikit-learn)</a:t>
            </a:r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dirty="0"/>
              <a:t>Software Requirements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Software:</a:t>
            </a:r>
          </a:p>
          <a:p>
            <a:pPr>
              <a:lnSpc>
                <a:spcPct val="12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OS: Windows/Linux</a:t>
            </a:r>
          </a:p>
          <a:p>
            <a:pPr>
              <a:lnSpc>
                <a:spcPct val="12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Development: VS Code, PyCharm</a:t>
            </a:r>
          </a:p>
          <a:p>
            <a:pPr>
              <a:lnSpc>
                <a:spcPct val="12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 PostgreSQL</a:t>
            </a:r>
          </a:p>
          <a:p>
            <a:pPr>
              <a:lnSpc>
                <a:spcPct val="12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Languages: Python, Node.js</a:t>
            </a:r>
          </a:p>
          <a:p>
            <a:pPr marL="76200" indent="0">
              <a:lnSpc>
                <a:spcPct val="120000"/>
              </a:lnSpc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455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t>Timeline of the Project</a:t>
            </a:r>
          </a:p>
        </p:txBody>
      </p:sp>
      <p:pic>
        <p:nvPicPr>
          <p:cNvPr id="3" name="table">
            <a:extLst>
              <a:ext uri="{FF2B5EF4-FFF2-40B4-BE49-F238E27FC236}">
                <a16:creationId xmlns:a16="http://schemas.microsoft.com/office/drawing/2014/main" id="{F7BBA8A5-8C58-D8BC-7742-EA49A980F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799" y="1366683"/>
            <a:ext cx="10667999" cy="440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BB711-0C30-7882-EDB3-36E48B267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Gantt Chart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930C5-3DCC-7E29-6D2E-08A39AB3E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86450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183773-DA01-59DB-1E59-F24FC400F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143001"/>
            <a:ext cx="9866671" cy="488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565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t>References</a:t>
            </a: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A. Kumar, B. R. Patel, and C. Zhang, “Digital Learning for Rural Development: A Hybrid Approach,” 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Access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9, pp. 34567–34578, Mar. 2021.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J. Smith, “AI-driven education systems in low-resource regions,” 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on Neural Networks and Learning Systems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32, no. 7, pp. 1234–1245, Jul. 2021.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Government of India, “DIKSHA, SWAYAM, PM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eVidya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initiatives,” Ministry of Education, 2021.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R. Sharma and P. Singh, “Leveraging AI and IoT for Inclusive Education in Rural Communities,” 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Internet of Things Journal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10, no. 5, pp. 4123–4135, May 2023</a:t>
            </a:r>
            <a:r>
              <a:rPr lang="en-IN" dirty="0"/>
              <a:t>.</a:t>
            </a:r>
          </a:p>
          <a:p>
            <a:pPr marL="7620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CD0A5-0EFB-F8B0-46D1-AF7030271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1159A-6FBD-F766-E3F9-4310790626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Objectives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Background and Related work for title Selection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Innovation or Novel Contributions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Git-hub Link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3719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BF4A6-1C17-B7A0-7281-FD5C13F3C2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32619" y="1200296"/>
            <a:ext cx="11670891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Educational Access Gap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Rural learners face limited access to quality study materials, trained teachers, and mentorship opportunities.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Digital Divide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Poor internet connectivity and lack of affordable devices prevent equal participation in digital learning.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Language &amp; Cultural Barriers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Most digital content is in non-local languages, reducing comprehension and engagement.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Lack of Structured Skill Tracking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No proper monitoring of literacy, communication, and technical skill progress at the community level.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Awareness &amp; Opportunity Gap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Many students remain unaware of available scholarships, government incentives, and career pathways.</a:t>
            </a: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t>Objectives</a:t>
            </a: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655782" y="1466273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 localized digital study materials and verified mentor access.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Monitor literacy, communication, and skill progress.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Bridge the digital divide with offline-first solutions.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Inform about grants, loans, and incentives.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Connect disadvantaged learners to affordable internet.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Enable job opportunities through certification and training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t>Background &amp; Related Work</a:t>
            </a: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675447" y="925499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programs: DIKSHA, SWAYAM, PM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eVidya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limited rural adoption.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Barriers: language gaps, weak connectivity, lack of mentor-led models.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supports hybrid, mentor-assisted learning in low-resource areas.</a:t>
            </a:r>
          </a:p>
        </p:txBody>
      </p:sp>
    </p:spTree>
    <p:extLst>
      <p:ext uri="{BB962C8B-B14F-4D97-AF65-F5344CB8AC3E}">
        <p14:creationId xmlns:p14="http://schemas.microsoft.com/office/powerpoint/2010/main" val="2637979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t>Analysis of 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internet penetration and affordability issues.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Non-localized content reduces engagement.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Limited awareness of financial aid and opportunities.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Weak industry connections for rural job seekers.</a:t>
            </a:r>
          </a:p>
        </p:txBody>
      </p:sp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t>Innovation / Novel Contributions</a:t>
            </a:r>
          </a:p>
        </p:txBody>
      </p:sp>
      <p:sp>
        <p:nvSpPr>
          <p:cNvPr id="2" name="Google Shape;115;p17"/>
          <p:cNvSpPr txBox="1">
            <a:spLocks noGrp="1"/>
          </p:cNvSpPr>
          <p:nvPr>
            <p:ph type="body" idx="1"/>
          </p:nvPr>
        </p:nvSpPr>
        <p:spPr>
          <a:xfrm>
            <a:off x="1815690" y="1028343"/>
            <a:ext cx="1037631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C68787F-2188-CEDC-C47D-03FD0852F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484" y="1028343"/>
            <a:ext cx="11280877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Offline-First Hybrid Learning Model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Works seamlessly in areas with low or no internet by using local school servers (Raspberry Pi) for content caching and periodic cloud sync.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AI-Driven Personalized Learning Paths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Adaptive learning engine analyses student performance and suggests custom lessons to improve weak areas, including literacy and communication skills.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Integrated Opportunity &amp; Support Hub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A one-stop portal for accessing scholarships, government grants, skill-development programs, and local job listings.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Community Resource Sharing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Shared devices, lab kits, and local library resources made available through schools and community centers.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Skill Monitoring Dashboard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Tracks literacy, technical skills, and employability readiness — accessible by mentors, students, and local authorities.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Local Mentor Network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Verified educators and industry professionals connect with rural learners through live sessions and offline workshops.</a:t>
            </a: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01722-ABC3-F729-BA25-7DB2193D3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Representation in </a:t>
            </a:r>
            <a:r>
              <a:rPr lang="en-IN" dirty="0" err="1"/>
              <a:t>diagramatic</a:t>
            </a:r>
            <a:r>
              <a:rPr lang="en-IN" dirty="0"/>
              <a:t> form</a:t>
            </a:r>
          </a:p>
        </p:txBody>
      </p:sp>
      <p:pic>
        <p:nvPicPr>
          <p:cNvPr id="1028" name="Picture 4" descr="Sustainability 16 06474 g002">
            <a:extLst>
              <a:ext uri="{FF2B5EF4-FFF2-40B4-BE49-F238E27FC236}">
                <a16:creationId xmlns:a16="http://schemas.microsoft.com/office/drawing/2014/main" id="{D933463B-F595-DE51-043B-29B154E40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747" y="953729"/>
            <a:ext cx="7010400" cy="513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712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ADD91-7D94-90D7-1B58-8DC2399A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Link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0FD10-1F69-498C-8844-1FDE08B3A4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I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https://github.com/PCSC-32CAPSTONEPROJECT-CSE-153/PSCS_32-capstone/upload/main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1823E5-5C23-B4DD-FB3F-2ABF0F2DF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962" y="2421192"/>
            <a:ext cx="3293807" cy="329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448817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801</Words>
  <Application>Microsoft Office PowerPoint</Application>
  <PresentationFormat>Widescreen</PresentationFormat>
  <Paragraphs>81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Cambria</vt:lpstr>
      <vt:lpstr>Times New Roman</vt:lpstr>
      <vt:lpstr>Verdana</vt:lpstr>
      <vt:lpstr>Wingdings</vt:lpstr>
      <vt:lpstr>Bioinformatics</vt:lpstr>
      <vt:lpstr>Batch Number : CSE_153  Ideate and implement a system to enhance the  quality of education in rural areas (PSCS_32)</vt:lpstr>
      <vt:lpstr>Content</vt:lpstr>
      <vt:lpstr>Problem Statement</vt:lpstr>
      <vt:lpstr>Objectives</vt:lpstr>
      <vt:lpstr>Background &amp; Related Work</vt:lpstr>
      <vt:lpstr>Analysis of Problem Statement</vt:lpstr>
      <vt:lpstr>Innovation / Novel Contributions</vt:lpstr>
      <vt:lpstr> Representation in diagramatic form</vt:lpstr>
      <vt:lpstr>Github Link</vt:lpstr>
      <vt:lpstr>Technology Stack Components</vt:lpstr>
      <vt:lpstr>Software Requirements</vt:lpstr>
      <vt:lpstr>Timeline of the Project</vt:lpstr>
      <vt:lpstr>Gantt Chart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Jnansowrabh Chandra kumar</cp:lastModifiedBy>
  <cp:revision>47</cp:revision>
  <dcterms:modified xsi:type="dcterms:W3CDTF">2025-08-13T08:32:50Z</dcterms:modified>
</cp:coreProperties>
</file>