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3" r:id="rId4"/>
  </p:sldMasterIdLst>
  <p:notesMasterIdLst>
    <p:notesMasterId r:id="rId14"/>
  </p:notesMasterIdLst>
  <p:sldIdLst>
    <p:sldId id="263" r:id="rId5"/>
    <p:sldId id="264" r:id="rId6"/>
    <p:sldId id="256" r:id="rId7"/>
    <p:sldId id="257" r:id="rId8"/>
    <p:sldId id="272" r:id="rId9"/>
    <p:sldId id="270" r:id="rId10"/>
    <p:sldId id="271" r:id="rId11"/>
    <p:sldId id="266" r:id="rId12"/>
    <p:sldId id="269" r:id="rId13"/>
  </p:sldIdLst>
  <p:sldSz cx="11430000" cy="6426200"/>
  <p:notesSz cx="11430000" cy="642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88" d="100"/>
          <a:sy n="88" d="100"/>
        </p:scale>
        <p:origin x="7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22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22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E5017-B93F-4A97-99BC-B78DA2087AE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803275"/>
            <a:ext cx="3857625" cy="216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092450"/>
            <a:ext cx="9144000" cy="2530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03938"/>
            <a:ext cx="4953000" cy="3222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6103938"/>
            <a:ext cx="4953000" cy="3222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9013C-0713-4128-A182-A5415413E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1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9013C-0713-4128-A182-A5415413E2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933"/>
            <a:ext cx="11430000" cy="6434134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875" y="2253137"/>
            <a:ext cx="7281503" cy="1542646"/>
          </a:xfrm>
        </p:spPr>
        <p:txBody>
          <a:bodyPr anchor="b">
            <a:noAutofit/>
          </a:bodyPr>
          <a:lstStyle>
            <a:lvl1pPr algn="r">
              <a:defRPr sz="506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875" y="3795781"/>
            <a:ext cx="7281503" cy="102783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6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5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3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1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0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98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571218"/>
            <a:ext cx="8059376" cy="3189299"/>
          </a:xfrm>
        </p:spPr>
        <p:txBody>
          <a:bodyPr anchor="ctr">
            <a:normAutofit/>
          </a:bodyPr>
          <a:lstStyle>
            <a:lvl1pPr algn="l">
              <a:defRPr sz="412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2" y="4188930"/>
            <a:ext cx="8059376" cy="1472050"/>
          </a:xfrm>
        </p:spPr>
        <p:txBody>
          <a:bodyPr anchor="ctr">
            <a:normAutofit/>
          </a:bodyPr>
          <a:lstStyle>
            <a:lvl1pPr marL="0" indent="0" algn="l">
              <a:buNone/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839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56793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285189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71358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214198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57037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998775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3427171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571218"/>
            <a:ext cx="7588251" cy="2832288"/>
          </a:xfrm>
        </p:spPr>
        <p:txBody>
          <a:bodyPr anchor="ctr">
            <a:normAutofit/>
          </a:bodyPr>
          <a:lstStyle>
            <a:lvl1pPr algn="l">
              <a:defRPr sz="412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0755" y="3403506"/>
            <a:ext cx="6772991" cy="3570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8396" indent="0">
              <a:buFontTx/>
              <a:buNone/>
              <a:defRPr/>
            </a:lvl2pPr>
            <a:lvl3pPr marL="856793" indent="0">
              <a:buFontTx/>
              <a:buNone/>
              <a:defRPr/>
            </a:lvl3pPr>
            <a:lvl4pPr marL="1285189" indent="0">
              <a:buFontTx/>
              <a:buNone/>
              <a:defRPr/>
            </a:lvl4pPr>
            <a:lvl5pPr marL="17135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2" y="4188930"/>
            <a:ext cx="8059376" cy="1472050"/>
          </a:xfrm>
        </p:spPr>
        <p:txBody>
          <a:bodyPr anchor="ctr">
            <a:normAutofit/>
          </a:bodyPr>
          <a:lstStyle>
            <a:lvl1pPr marL="0" indent="0" algn="l">
              <a:buNone/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839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56793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285189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71358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214198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57037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998775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3427171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08003" y="740613"/>
            <a:ext cx="571500" cy="547957"/>
          </a:xfrm>
          <a:prstGeom prst="rect">
            <a:avLst/>
          </a:prstGeom>
        </p:spPr>
        <p:txBody>
          <a:bodyPr vert="horz" lIns="85683" tIns="42841" rIns="85683" bIns="42841" rtlCol="0" anchor="ctr">
            <a:noAutofit/>
          </a:bodyPr>
          <a:lstStyle/>
          <a:p>
            <a:pPr lvl="0"/>
            <a:r>
              <a:rPr lang="en-US" sz="74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37198" y="2704810"/>
            <a:ext cx="571500" cy="547957"/>
          </a:xfrm>
          <a:prstGeom prst="rect">
            <a:avLst/>
          </a:prstGeom>
        </p:spPr>
        <p:txBody>
          <a:bodyPr vert="horz" lIns="85683" tIns="42841" rIns="85683" bIns="42841" rtlCol="0" anchor="ctr">
            <a:noAutofit/>
          </a:bodyPr>
          <a:lstStyle/>
          <a:p>
            <a:pPr lvl="0"/>
            <a:r>
              <a:rPr lang="en-US" sz="74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687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34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1810344"/>
            <a:ext cx="8059376" cy="2432042"/>
          </a:xfrm>
        </p:spPr>
        <p:txBody>
          <a:bodyPr anchor="b">
            <a:normAutofit/>
          </a:bodyPr>
          <a:lstStyle>
            <a:lvl1pPr algn="l">
              <a:defRPr sz="412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2" y="4242387"/>
            <a:ext cx="8059376" cy="1418593"/>
          </a:xfrm>
        </p:spPr>
        <p:txBody>
          <a:bodyPr anchor="t">
            <a:normAutofit/>
          </a:bodyPr>
          <a:lstStyle>
            <a:lvl1pPr marL="0" indent="0" algn="l">
              <a:buNone/>
              <a:defRPr sz="168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839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56793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285189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71358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214198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57037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998775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3427171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3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571218"/>
            <a:ext cx="7588251" cy="2832288"/>
          </a:xfrm>
        </p:spPr>
        <p:txBody>
          <a:bodyPr anchor="ctr">
            <a:normAutofit/>
          </a:bodyPr>
          <a:lstStyle>
            <a:lvl1pPr algn="l">
              <a:defRPr sz="412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4999" y="3760517"/>
            <a:ext cx="8059377" cy="48186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24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8396" indent="0">
              <a:buFontTx/>
              <a:buNone/>
              <a:defRPr/>
            </a:lvl2pPr>
            <a:lvl3pPr marL="856793" indent="0">
              <a:buFontTx/>
              <a:buNone/>
              <a:defRPr/>
            </a:lvl3pPr>
            <a:lvl4pPr marL="1285189" indent="0">
              <a:buFontTx/>
              <a:buNone/>
              <a:defRPr/>
            </a:lvl4pPr>
            <a:lvl5pPr marL="17135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2" y="4242387"/>
            <a:ext cx="8059376" cy="1418593"/>
          </a:xfrm>
        </p:spPr>
        <p:txBody>
          <a:bodyPr anchor="t">
            <a:normAutofit/>
          </a:bodyPr>
          <a:lstStyle>
            <a:lvl1pPr marL="0" indent="0" algn="l">
              <a:buNone/>
              <a:defRPr sz="168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839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56793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285189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71358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214198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57037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998775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3427171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08003" y="740613"/>
            <a:ext cx="571500" cy="547957"/>
          </a:xfrm>
          <a:prstGeom prst="rect">
            <a:avLst/>
          </a:prstGeom>
        </p:spPr>
        <p:txBody>
          <a:bodyPr vert="horz" lIns="85683" tIns="42841" rIns="85683" bIns="42841" rtlCol="0" anchor="ctr">
            <a:noAutofit/>
          </a:bodyPr>
          <a:lstStyle/>
          <a:p>
            <a:pPr lvl="0"/>
            <a:r>
              <a:rPr lang="en-US" sz="74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37198" y="2704810"/>
            <a:ext cx="571500" cy="547957"/>
          </a:xfrm>
          <a:prstGeom prst="rect">
            <a:avLst/>
          </a:prstGeom>
        </p:spPr>
        <p:txBody>
          <a:bodyPr vert="horz" lIns="85683" tIns="42841" rIns="85683" bIns="42841" rtlCol="0" anchor="ctr">
            <a:noAutofit/>
          </a:bodyPr>
          <a:lstStyle/>
          <a:p>
            <a:pPr lvl="0"/>
            <a:r>
              <a:rPr lang="en-US" sz="7496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164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7" y="571218"/>
            <a:ext cx="8051440" cy="2832288"/>
          </a:xfrm>
        </p:spPr>
        <p:txBody>
          <a:bodyPr anchor="ctr">
            <a:normAutofit/>
          </a:bodyPr>
          <a:lstStyle>
            <a:lvl1pPr algn="l">
              <a:defRPr sz="412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4999" y="3760517"/>
            <a:ext cx="8059377" cy="48186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249">
                <a:solidFill>
                  <a:schemeClr val="accent1"/>
                </a:solidFill>
              </a:defRPr>
            </a:lvl1pPr>
            <a:lvl2pPr marL="428396" indent="0">
              <a:buFontTx/>
              <a:buNone/>
              <a:defRPr/>
            </a:lvl2pPr>
            <a:lvl3pPr marL="856793" indent="0">
              <a:buFontTx/>
              <a:buNone/>
              <a:defRPr/>
            </a:lvl3pPr>
            <a:lvl4pPr marL="1285189" indent="0">
              <a:buFontTx/>
              <a:buNone/>
              <a:defRPr/>
            </a:lvl4pPr>
            <a:lvl5pPr marL="17135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2" y="4242387"/>
            <a:ext cx="8059376" cy="1418593"/>
          </a:xfrm>
        </p:spPr>
        <p:txBody>
          <a:bodyPr anchor="t">
            <a:normAutofit/>
          </a:bodyPr>
          <a:lstStyle>
            <a:lvl1pPr marL="0" indent="0" algn="l">
              <a:buNone/>
              <a:defRPr sz="168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839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56793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285189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71358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214198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57037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998775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3427171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3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9694" y="571217"/>
            <a:ext cx="1223197" cy="492080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571218"/>
            <a:ext cx="6618891" cy="49208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46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0237" y="2300143"/>
            <a:ext cx="10169525" cy="63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30237" y="3513974"/>
            <a:ext cx="10169525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769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9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2530813"/>
            <a:ext cx="8059376" cy="1711574"/>
          </a:xfrm>
        </p:spPr>
        <p:txBody>
          <a:bodyPr anchor="b"/>
          <a:lstStyle>
            <a:lvl1pPr algn="l">
              <a:defRPr sz="37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2" y="4242386"/>
            <a:ext cx="8059376" cy="806227"/>
          </a:xfrm>
        </p:spPr>
        <p:txBody>
          <a:bodyPr anchor="t"/>
          <a:lstStyle>
            <a:lvl1pPr marL="0" indent="0" algn="l">
              <a:buNone/>
              <a:defRPr sz="187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839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56793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285189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71358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214198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57037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998775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3427171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2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1" y="2024552"/>
            <a:ext cx="3922533" cy="3636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1847" y="2024552"/>
            <a:ext cx="3922532" cy="36364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11" y="2024921"/>
            <a:ext cx="3924022" cy="539979"/>
          </a:xfrm>
        </p:spPr>
        <p:txBody>
          <a:bodyPr anchor="b">
            <a:noAutofit/>
          </a:bodyPr>
          <a:lstStyle>
            <a:lvl1pPr marL="0" indent="0">
              <a:buNone/>
              <a:defRPr sz="2249" b="0"/>
            </a:lvl1pPr>
            <a:lvl2pPr marL="428396" indent="0">
              <a:buNone/>
              <a:defRPr sz="1874" b="1"/>
            </a:lvl2pPr>
            <a:lvl3pPr marL="856793" indent="0">
              <a:buNone/>
              <a:defRPr sz="1687" b="1"/>
            </a:lvl3pPr>
            <a:lvl4pPr marL="1285189" indent="0">
              <a:buNone/>
              <a:defRPr sz="1499" b="1"/>
            </a:lvl4pPr>
            <a:lvl5pPr marL="1713586" indent="0">
              <a:buNone/>
              <a:defRPr sz="1499" b="1"/>
            </a:lvl5pPr>
            <a:lvl6pPr marL="2141982" indent="0">
              <a:buNone/>
              <a:defRPr sz="1499" b="1"/>
            </a:lvl6pPr>
            <a:lvl7pPr marL="2570378" indent="0">
              <a:buNone/>
              <a:defRPr sz="1499" b="1"/>
            </a:lvl7pPr>
            <a:lvl8pPr marL="2998775" indent="0">
              <a:buNone/>
              <a:defRPr sz="1499" b="1"/>
            </a:lvl8pPr>
            <a:lvl9pPr marL="3427171" indent="0">
              <a:buNone/>
              <a:defRPr sz="14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11" y="2564900"/>
            <a:ext cx="3924022" cy="3096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0359" y="2024921"/>
            <a:ext cx="3924017" cy="539979"/>
          </a:xfrm>
        </p:spPr>
        <p:txBody>
          <a:bodyPr anchor="b">
            <a:noAutofit/>
          </a:bodyPr>
          <a:lstStyle>
            <a:lvl1pPr marL="0" indent="0">
              <a:buNone/>
              <a:defRPr sz="2249" b="0"/>
            </a:lvl1pPr>
            <a:lvl2pPr marL="428396" indent="0">
              <a:buNone/>
              <a:defRPr sz="1874" b="1"/>
            </a:lvl2pPr>
            <a:lvl3pPr marL="856793" indent="0">
              <a:buNone/>
              <a:defRPr sz="1687" b="1"/>
            </a:lvl3pPr>
            <a:lvl4pPr marL="1285189" indent="0">
              <a:buNone/>
              <a:defRPr sz="1499" b="1"/>
            </a:lvl4pPr>
            <a:lvl5pPr marL="1713586" indent="0">
              <a:buNone/>
              <a:defRPr sz="1499" b="1"/>
            </a:lvl5pPr>
            <a:lvl6pPr marL="2141982" indent="0">
              <a:buNone/>
              <a:defRPr sz="1499" b="1"/>
            </a:lvl6pPr>
            <a:lvl7pPr marL="2570378" indent="0">
              <a:buNone/>
              <a:defRPr sz="1499" b="1"/>
            </a:lvl7pPr>
            <a:lvl8pPr marL="2998775" indent="0">
              <a:buNone/>
              <a:defRPr sz="1499" b="1"/>
            </a:lvl8pPr>
            <a:lvl9pPr marL="3427171" indent="0">
              <a:buNone/>
              <a:defRPr sz="14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0360" y="2564900"/>
            <a:ext cx="3924016" cy="3096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6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571218"/>
            <a:ext cx="8059376" cy="1237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5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8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1404247"/>
            <a:ext cx="3613620" cy="1197970"/>
          </a:xfrm>
        </p:spPr>
        <p:txBody>
          <a:bodyPr anchor="b">
            <a:normAutofit/>
          </a:bodyPr>
          <a:lstStyle>
            <a:lvl1pPr>
              <a:defRPr sz="1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2933" y="482503"/>
            <a:ext cx="4231445" cy="5178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01" y="2602217"/>
            <a:ext cx="3613620" cy="2421724"/>
          </a:xfrm>
        </p:spPr>
        <p:txBody>
          <a:bodyPr>
            <a:normAutofit/>
          </a:bodyPr>
          <a:lstStyle>
            <a:lvl1pPr marL="0" indent="0">
              <a:buNone/>
              <a:defRPr sz="1312"/>
            </a:lvl1pPr>
            <a:lvl2pPr marL="428268" indent="0">
              <a:buNone/>
              <a:defRPr sz="1312"/>
            </a:lvl2pPr>
            <a:lvl3pPr marL="856536" indent="0">
              <a:buNone/>
              <a:defRPr sz="1124"/>
            </a:lvl3pPr>
            <a:lvl4pPr marL="1284804" indent="0">
              <a:buNone/>
              <a:defRPr sz="937"/>
            </a:lvl4pPr>
            <a:lvl5pPr marL="1713071" indent="0">
              <a:buNone/>
              <a:defRPr sz="937"/>
            </a:lvl5pPr>
            <a:lvl6pPr marL="2141339" indent="0">
              <a:buNone/>
              <a:defRPr sz="937"/>
            </a:lvl6pPr>
            <a:lvl7pPr marL="2569607" indent="0">
              <a:buNone/>
              <a:defRPr sz="937"/>
            </a:lvl7pPr>
            <a:lvl8pPr marL="2997875" indent="0">
              <a:buNone/>
              <a:defRPr sz="937"/>
            </a:lvl8pPr>
            <a:lvl9pPr marL="3426143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5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4498340"/>
            <a:ext cx="8059375" cy="531054"/>
          </a:xfrm>
        </p:spPr>
        <p:txBody>
          <a:bodyPr anchor="b">
            <a:normAutofit/>
          </a:bodyPr>
          <a:lstStyle>
            <a:lvl1pPr algn="l">
              <a:defRPr sz="224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571218"/>
            <a:ext cx="8059376" cy="3603580"/>
          </a:xfrm>
        </p:spPr>
        <p:txBody>
          <a:bodyPr anchor="t">
            <a:normAutofit/>
          </a:bodyPr>
          <a:lstStyle>
            <a:lvl1pPr marL="0" indent="0" algn="ctr">
              <a:buNone/>
              <a:defRPr sz="1499"/>
            </a:lvl1pPr>
            <a:lvl2pPr marL="428396" indent="0">
              <a:buNone/>
              <a:defRPr sz="1499"/>
            </a:lvl2pPr>
            <a:lvl3pPr marL="856793" indent="0">
              <a:buNone/>
              <a:defRPr sz="1499"/>
            </a:lvl3pPr>
            <a:lvl4pPr marL="1285189" indent="0">
              <a:buNone/>
              <a:defRPr sz="1499"/>
            </a:lvl4pPr>
            <a:lvl5pPr marL="1713586" indent="0">
              <a:buNone/>
              <a:defRPr sz="1499"/>
            </a:lvl5pPr>
            <a:lvl6pPr marL="2141982" indent="0">
              <a:buNone/>
              <a:defRPr sz="1499"/>
            </a:lvl6pPr>
            <a:lvl7pPr marL="2570378" indent="0">
              <a:buNone/>
              <a:defRPr sz="1499"/>
            </a:lvl7pPr>
            <a:lvl8pPr marL="2998775" indent="0">
              <a:buNone/>
              <a:defRPr sz="1499"/>
            </a:lvl8pPr>
            <a:lvl9pPr marL="3427171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01" y="5029395"/>
            <a:ext cx="8059375" cy="631585"/>
          </a:xfrm>
        </p:spPr>
        <p:txBody>
          <a:bodyPr>
            <a:normAutofit/>
          </a:bodyPr>
          <a:lstStyle>
            <a:lvl1pPr marL="0" indent="0">
              <a:buNone/>
              <a:defRPr sz="1124"/>
            </a:lvl1pPr>
            <a:lvl2pPr marL="428396" indent="0">
              <a:buNone/>
              <a:defRPr sz="1124"/>
            </a:lvl2pPr>
            <a:lvl3pPr marL="856793" indent="0">
              <a:buNone/>
              <a:defRPr sz="937"/>
            </a:lvl3pPr>
            <a:lvl4pPr marL="1285189" indent="0">
              <a:buNone/>
              <a:defRPr sz="843"/>
            </a:lvl4pPr>
            <a:lvl5pPr marL="1713586" indent="0">
              <a:buNone/>
              <a:defRPr sz="843"/>
            </a:lvl5pPr>
            <a:lvl6pPr marL="2141982" indent="0">
              <a:buNone/>
              <a:defRPr sz="843"/>
            </a:lvl6pPr>
            <a:lvl7pPr marL="2570378" indent="0">
              <a:buNone/>
              <a:defRPr sz="843"/>
            </a:lvl7pPr>
            <a:lvl8pPr marL="2998775" indent="0">
              <a:buNone/>
              <a:defRPr sz="843"/>
            </a:lvl8pPr>
            <a:lvl9pPr marL="3427171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7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933"/>
            <a:ext cx="11430000" cy="64341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001" y="571218"/>
            <a:ext cx="8059376" cy="1237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1" y="2024552"/>
            <a:ext cx="8059376" cy="363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813" y="5660980"/>
            <a:ext cx="854943" cy="34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1" y="5660980"/>
            <a:ext cx="5904011" cy="34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3747" y="5660980"/>
            <a:ext cx="640630" cy="34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</p:sldLayoutIdLst>
  <p:txStyles>
    <p:titleStyle>
      <a:lvl1pPr algn="l" defTabSz="428396" rtl="0" eaLnBrk="1" latinLnBrk="0" hangingPunct="1">
        <a:spcBef>
          <a:spcPct val="0"/>
        </a:spcBef>
        <a:buNone/>
        <a:defRPr sz="337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1297" indent="-321297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96144" indent="-26774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70991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99387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27784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56180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784577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12973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41369" indent="-214198" algn="l" defTabSz="428396" rtl="0" eaLnBrk="1" latinLnBrk="0" hangingPunct="1">
        <a:spcBef>
          <a:spcPts val="9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396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6793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189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3586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1982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0378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98775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171" algn="l" defTabSz="428396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8C868-9F55-E174-9F8C-040A1E07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3210"/>
            <a:ext cx="11430000" cy="984885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tx1">
                    <a:lumMod val="85000"/>
                  </a:schemeClr>
                </a:solidFill>
              </a:rPr>
              <a:t> Project Presentation</a:t>
            </a:r>
            <a:br>
              <a:rPr lang="en-IN" sz="4000" b="1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IN" sz="4000" dirty="0">
                <a:solidFill>
                  <a:schemeClr val="tx1">
                    <a:lumMod val="85000"/>
                  </a:schemeClr>
                </a:solidFill>
              </a:rPr>
              <a:t>(Mini Project)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4DD23-290C-0CD5-8FA1-0EAAE17B3A74}"/>
              </a:ext>
            </a:extLst>
          </p:cNvPr>
          <p:cNvSpPr txBox="1"/>
          <p:nvPr/>
        </p:nvSpPr>
        <p:spPr>
          <a:xfrm>
            <a:off x="2209800" y="754875"/>
            <a:ext cx="6625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3C3DA396-786A-71DA-A14A-38173595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0" y="59764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2.jpeg" descr="Logo, company name  Description automatically generated">
            <a:extLst>
              <a:ext uri="{FF2B5EF4-FFF2-40B4-BE49-F238E27FC236}">
                <a16:creationId xmlns:a16="http://schemas.microsoft.com/office/drawing/2014/main" id="{9653B1B5-FEC2-6E27-4AE9-3CF050CE7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63778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1FDAF-C6B6-028B-784D-CFC741F5449A}"/>
              </a:ext>
            </a:extLst>
          </p:cNvPr>
          <p:cNvSpPr txBox="1"/>
          <p:nvPr/>
        </p:nvSpPr>
        <p:spPr>
          <a:xfrm>
            <a:off x="2191687" y="3488106"/>
            <a:ext cx="704662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solidFill>
                  <a:schemeClr val="tx1">
                    <a:lumMod val="85000"/>
                  </a:schemeClr>
                </a:solidFill>
              </a:rPr>
              <a:t>PROJECT NAME – BLOOD UNITY WEBSITE</a:t>
            </a:r>
          </a:p>
          <a:p>
            <a:pPr algn="ctr"/>
            <a:endParaRPr lang="en-IN" sz="2800" b="1" u="sng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BY TEAM MEMBERS : VIPIN YADAV, PRIYANSHU VARSHNEY, VIDIT SHARMA, ROHAN DEV, VINEET SINGH AND YUVRAJ SINGH</a:t>
            </a:r>
          </a:p>
          <a:p>
            <a:pPr algn="ctr"/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MENTORS NAME : ABHA MAURYA AND ABHINAV PATEL</a:t>
            </a:r>
          </a:p>
        </p:txBody>
      </p:sp>
    </p:spTree>
    <p:extLst>
      <p:ext uri="{BB962C8B-B14F-4D97-AF65-F5344CB8AC3E}">
        <p14:creationId xmlns:p14="http://schemas.microsoft.com/office/powerpoint/2010/main" val="38197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EE43-6049-92D5-E5A9-F9E5B71E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7" y="633268"/>
            <a:ext cx="10169525" cy="607859"/>
          </a:xfrm>
        </p:spPr>
        <p:txBody>
          <a:bodyPr>
            <a:normAutofit/>
          </a:bodyPr>
          <a:lstStyle/>
          <a:p>
            <a:r>
              <a:rPr lang="en-IN" b="1" u="sng" dirty="0"/>
              <a:t>Problem Statement 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B218-50EA-B581-C09E-7BB99344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689100"/>
            <a:ext cx="10287000" cy="83099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IBM Plex Sans Devanagari"/>
              </a:rPr>
              <a:t>Insufficient donors and awareness about blood donation result in preventable deaths. A user-friendly blood donation website can bridge the gap and save more lives.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Blood Donation Facts &amp; Statistics – Become a Blood Donor">
            <a:extLst>
              <a:ext uri="{FF2B5EF4-FFF2-40B4-BE49-F238E27FC236}">
                <a16:creationId xmlns:a16="http://schemas.microsoft.com/office/drawing/2014/main" id="{5ACA5BF1-E278-8D2A-FD38-3647629F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90514"/>
            <a:ext cx="4617745" cy="2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CB499-FF42-EB4B-FF73-1BEA91635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36" y="3303209"/>
            <a:ext cx="3429000" cy="22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236" y="1913081"/>
            <a:ext cx="6075363" cy="139268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860"/>
              </a:spcBef>
            </a:pPr>
            <a:r>
              <a:rPr sz="4750" spc="-325" dirty="0">
                <a:latin typeface="Trebuchet MS"/>
                <a:cs typeface="Trebuchet MS"/>
              </a:rPr>
              <a:t>I</a:t>
            </a:r>
            <a:r>
              <a:rPr sz="4750" spc="-245" dirty="0">
                <a:latin typeface="Trebuchet MS"/>
                <a:cs typeface="Trebuchet MS"/>
              </a:rPr>
              <a:t>n</a:t>
            </a:r>
            <a:r>
              <a:rPr sz="4750" spc="-430" dirty="0">
                <a:latin typeface="Trebuchet MS"/>
                <a:cs typeface="Trebuchet MS"/>
              </a:rPr>
              <a:t>t</a:t>
            </a:r>
            <a:r>
              <a:rPr sz="4750" spc="-400" dirty="0">
                <a:latin typeface="Trebuchet MS"/>
                <a:cs typeface="Trebuchet MS"/>
              </a:rPr>
              <a:t>r</a:t>
            </a:r>
            <a:r>
              <a:rPr sz="4750" spc="-200" dirty="0">
                <a:latin typeface="Trebuchet MS"/>
                <a:cs typeface="Trebuchet MS"/>
              </a:rPr>
              <a:t>o</a:t>
            </a:r>
            <a:r>
              <a:rPr sz="4750" spc="-220" dirty="0">
                <a:latin typeface="Trebuchet MS"/>
                <a:cs typeface="Trebuchet MS"/>
              </a:rPr>
              <a:t>d</a:t>
            </a:r>
            <a:r>
              <a:rPr sz="4750" spc="-245" dirty="0">
                <a:latin typeface="Trebuchet MS"/>
                <a:cs typeface="Trebuchet MS"/>
              </a:rPr>
              <a:t>u</a:t>
            </a:r>
            <a:r>
              <a:rPr sz="4750" spc="-80" dirty="0">
                <a:latin typeface="Trebuchet MS"/>
                <a:cs typeface="Trebuchet MS"/>
              </a:rPr>
              <a:t>c</a:t>
            </a:r>
            <a:r>
              <a:rPr sz="4750" spc="-430" dirty="0">
                <a:latin typeface="Trebuchet MS"/>
                <a:cs typeface="Trebuchet MS"/>
              </a:rPr>
              <a:t>ti</a:t>
            </a:r>
            <a:r>
              <a:rPr sz="4750" spc="-200" dirty="0">
                <a:latin typeface="Trebuchet MS"/>
                <a:cs typeface="Trebuchet MS"/>
              </a:rPr>
              <a:t>o</a:t>
            </a:r>
            <a:r>
              <a:rPr sz="4750" spc="-80" dirty="0">
                <a:latin typeface="Trebuchet MS"/>
                <a:cs typeface="Trebuchet MS"/>
              </a:rPr>
              <a:t>n</a:t>
            </a:r>
            <a:r>
              <a:rPr sz="4750" spc="-745" dirty="0">
                <a:latin typeface="Trebuchet MS"/>
                <a:cs typeface="Trebuchet MS"/>
              </a:rPr>
              <a:t> </a:t>
            </a:r>
            <a:r>
              <a:rPr sz="4750" spc="-430" dirty="0">
                <a:latin typeface="Trebuchet MS"/>
                <a:cs typeface="Trebuchet MS"/>
              </a:rPr>
              <a:t>t</a:t>
            </a:r>
            <a:r>
              <a:rPr sz="4750" spc="-65" dirty="0">
                <a:latin typeface="Trebuchet MS"/>
                <a:cs typeface="Trebuchet MS"/>
              </a:rPr>
              <a:t>o</a:t>
            </a:r>
            <a:r>
              <a:rPr sz="4750" spc="-710" dirty="0">
                <a:latin typeface="Trebuchet MS"/>
                <a:cs typeface="Trebuchet MS"/>
              </a:rPr>
              <a:t> </a:t>
            </a:r>
            <a:r>
              <a:rPr sz="4750" spc="-200" dirty="0">
                <a:latin typeface="Trebuchet MS"/>
                <a:cs typeface="Trebuchet MS"/>
              </a:rPr>
              <a:t>W</a:t>
            </a:r>
            <a:r>
              <a:rPr sz="4750" spc="-320" dirty="0">
                <a:latin typeface="Trebuchet MS"/>
                <a:cs typeface="Trebuchet MS"/>
              </a:rPr>
              <a:t>e</a:t>
            </a:r>
            <a:r>
              <a:rPr sz="4750" spc="-55" dirty="0">
                <a:latin typeface="Trebuchet MS"/>
                <a:cs typeface="Trebuchet MS"/>
              </a:rPr>
              <a:t>b  </a:t>
            </a:r>
            <a:r>
              <a:rPr sz="4750" spc="-210" dirty="0">
                <a:latin typeface="Trebuchet MS"/>
                <a:cs typeface="Trebuchet MS"/>
              </a:rPr>
              <a:t>Technologies</a:t>
            </a:r>
            <a:r>
              <a:rPr lang="en-US" sz="4750" spc="-210" dirty="0">
                <a:latin typeface="Trebuchet MS"/>
                <a:cs typeface="Trebuchet MS"/>
              </a:rPr>
              <a:t> : Frontend</a:t>
            </a:r>
            <a:endParaRPr sz="47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237" y="3513974"/>
            <a:ext cx="5605780" cy="8257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35"/>
              </a:spcBef>
            </a:pPr>
            <a:r>
              <a:rPr sz="1600" dirty="0">
                <a:latin typeface="Aptos" panose="020B0004020202020204" pitchFamily="34" charset="0"/>
                <a:cs typeface="Trebuchet MS"/>
              </a:rPr>
              <a:t>Web technologies encompass HTML</a:t>
            </a:r>
            <a:r>
              <a:rPr sz="1600" dirty="0">
                <a:latin typeface="Aptos" panose="020B0004020202020204" pitchFamily="34" charset="0"/>
                <a:cs typeface="Arial MT"/>
              </a:rPr>
              <a:t>, </a:t>
            </a:r>
            <a:r>
              <a:rPr sz="1600" dirty="0">
                <a:latin typeface="Aptos" panose="020B0004020202020204" pitchFamily="34" charset="0"/>
                <a:cs typeface="Trebuchet MS"/>
              </a:rPr>
              <a:t>CSS</a:t>
            </a:r>
            <a:r>
              <a:rPr sz="1600" dirty="0">
                <a:latin typeface="Aptos" panose="020B0004020202020204" pitchFamily="34" charset="0"/>
                <a:cs typeface="Arial MT"/>
              </a:rPr>
              <a:t>, </a:t>
            </a:r>
            <a:r>
              <a:rPr sz="1600" dirty="0">
                <a:latin typeface="Aptos" panose="020B0004020202020204" pitchFamily="34" charset="0"/>
                <a:cs typeface="Trebuchet MS"/>
              </a:rPr>
              <a:t>and JS</a:t>
            </a:r>
            <a:r>
              <a:rPr sz="1600" dirty="0">
                <a:latin typeface="Aptos" panose="020B0004020202020204" pitchFamily="34" charset="0"/>
                <a:cs typeface="Arial MT"/>
              </a:rPr>
              <a:t>, </a:t>
            </a:r>
            <a:r>
              <a:rPr sz="1600" dirty="0">
                <a:latin typeface="Aptos" panose="020B0004020202020204" pitchFamily="34" charset="0"/>
                <a:cs typeface="Trebuchet MS"/>
              </a:rPr>
              <a:t>which are the building  blocks of modern websites</a:t>
            </a:r>
            <a:r>
              <a:rPr sz="1600" dirty="0">
                <a:latin typeface="Aptos" panose="020B0004020202020204" pitchFamily="34" charset="0"/>
                <a:cs typeface="Arial MT"/>
              </a:rPr>
              <a:t>. </a:t>
            </a:r>
            <a:r>
              <a:rPr sz="1600" dirty="0">
                <a:latin typeface="Aptos" panose="020B0004020202020204" pitchFamily="34" charset="0"/>
                <a:cs typeface="Trebuchet MS"/>
              </a:rPr>
              <a:t>Learn how to implement all three and create  amazing web experiences</a:t>
            </a:r>
            <a:r>
              <a:rPr sz="1600" dirty="0">
                <a:latin typeface="Aptos" panose="020B0004020202020204" pitchFamily="34" charset="0"/>
                <a:cs typeface="Arial MT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43750" y="6350"/>
            <a:ext cx="4286250" cy="6419850"/>
            <a:chOff x="7143750" y="0"/>
            <a:chExt cx="4286250" cy="6419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0"/>
              <a:ext cx="4286249" cy="6419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5" y="5879083"/>
              <a:ext cx="1754504" cy="419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52944" y="5820790"/>
              <a:ext cx="3732529" cy="523240"/>
            </a:xfrm>
            <a:custGeom>
              <a:avLst/>
              <a:gdLst/>
              <a:ahLst/>
              <a:cxnLst/>
              <a:rect l="l" t="t" r="r" b="b"/>
              <a:pathLst>
                <a:path w="3732529" h="523239">
                  <a:moveTo>
                    <a:pt x="74041" y="0"/>
                  </a:moveTo>
                  <a:lnTo>
                    <a:pt x="0" y="0"/>
                  </a:lnTo>
                  <a:lnTo>
                    <a:pt x="0" y="523113"/>
                  </a:lnTo>
                  <a:lnTo>
                    <a:pt x="74041" y="523113"/>
                  </a:lnTo>
                  <a:lnTo>
                    <a:pt x="74041" y="0"/>
                  </a:lnTo>
                  <a:close/>
                </a:path>
                <a:path w="3732529" h="523239">
                  <a:moveTo>
                    <a:pt x="3732403" y="102489"/>
                  </a:moveTo>
                  <a:lnTo>
                    <a:pt x="2035556" y="102489"/>
                  </a:lnTo>
                  <a:lnTo>
                    <a:pt x="2035556" y="431165"/>
                  </a:lnTo>
                  <a:lnTo>
                    <a:pt x="3732403" y="431165"/>
                  </a:lnTo>
                  <a:lnTo>
                    <a:pt x="3732403" y="1024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523" y="127439"/>
            <a:ext cx="7501890" cy="123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spc="-254" dirty="0">
                <a:solidFill>
                  <a:schemeClr val="tx1">
                    <a:lumMod val="85000"/>
                  </a:schemeClr>
                </a:solidFill>
              </a:rPr>
              <a:t>Blood Unity Website: </a:t>
            </a:r>
            <a:r>
              <a:rPr lang="en-US" spc="-254" dirty="0">
                <a:solidFill>
                  <a:schemeClr val="accent4">
                    <a:lumMod val="75000"/>
                  </a:schemeClr>
                </a:solidFill>
              </a:rPr>
              <a:t>Homepage</a:t>
            </a:r>
            <a:br>
              <a:rPr lang="en-US" spc="-254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pc="-254" dirty="0">
                <a:solidFill>
                  <a:schemeClr val="accent4">
                    <a:lumMod val="75000"/>
                  </a:schemeClr>
                </a:solidFill>
              </a:rPr>
              <a:t>(HTML,CSS &amp; JS)</a:t>
            </a:r>
            <a:endParaRPr spc="-254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7237" y="1017418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BB3D38-46AA-AFB8-625C-2DE4E524C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65300"/>
            <a:ext cx="7501890" cy="3911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7911-3513-65B1-7DB5-44C067A6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8813DB-00DB-6A66-A183-F03829724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6" y="1477963"/>
            <a:ext cx="511517" cy="2603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22DA6A-BF85-09E1-822F-D7ECA553A5E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16" y="1477963"/>
            <a:ext cx="511517" cy="2603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BE61D-74D7-BBD7-EA24-7628B311E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8233" cy="64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2FCF-1A44-6381-3B4B-4DFE6145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45530"/>
            <a:ext cx="9448800" cy="909348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BACKEND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FFE1-5211-3C6E-C93E-43DCFE388339}"/>
              </a:ext>
            </a:extLst>
          </p:cNvPr>
          <p:cNvSpPr txBox="1"/>
          <p:nvPr/>
        </p:nvSpPr>
        <p:spPr>
          <a:xfrm flipH="1">
            <a:off x="251691" y="1364584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BM Plex Sans Devanagari"/>
              </a:rPr>
              <a:t>The backend of a blood donation website plays a vital role in managing the data and</a:t>
            </a:r>
          </a:p>
          <a:p>
            <a:r>
              <a:rPr lang="en-US" b="0" i="0" dirty="0">
                <a:effectLst/>
                <a:latin typeface="IBM Plex Sans Devanagari"/>
              </a:rPr>
              <a:t> functionality of the platform. Here are some key uses of the backend in a blood donation </a:t>
            </a:r>
          </a:p>
          <a:p>
            <a:r>
              <a:rPr lang="en-US" b="0" i="0" dirty="0">
                <a:effectLst/>
                <a:latin typeface="IBM Plex Sans Devanagari"/>
              </a:rPr>
              <a:t>website: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DF5A-4752-EE69-E6F0-4376A552B9AB}"/>
              </a:ext>
            </a:extLst>
          </p:cNvPr>
          <p:cNvSpPr txBox="1"/>
          <p:nvPr/>
        </p:nvSpPr>
        <p:spPr>
          <a:xfrm flipH="1">
            <a:off x="701038" y="2389499"/>
            <a:ext cx="1011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IBM Plex Sans Devanagari"/>
              </a:rPr>
              <a:t>User Registration and Authentication</a:t>
            </a:r>
          </a:p>
          <a:p>
            <a:pPr marL="342900" indent="-342900">
              <a:buAutoNum type="arabicPeriod" startAt="2"/>
            </a:pPr>
            <a:r>
              <a:rPr lang="en-IN" b="0" i="0" dirty="0">
                <a:effectLst/>
                <a:latin typeface="IBM Plex Sans Devanagari"/>
              </a:rPr>
              <a:t>Donor Database Management</a:t>
            </a:r>
          </a:p>
          <a:p>
            <a:pPr marL="342900" indent="-342900">
              <a:buAutoNum type="arabicPeriod" startAt="3"/>
            </a:pPr>
            <a:r>
              <a:rPr lang="en-US" b="0" i="0" dirty="0">
                <a:effectLst/>
                <a:latin typeface="IBM Plex Sans Devanagari"/>
              </a:rPr>
              <a:t>Matching Donors and Recipients</a:t>
            </a:r>
          </a:p>
          <a:p>
            <a:pPr marL="342900" indent="-342900">
              <a:buAutoNum type="arabicPeriod" startAt="3"/>
            </a:pPr>
            <a:r>
              <a:rPr lang="en-IN" b="0" i="0" dirty="0">
                <a:effectLst/>
                <a:latin typeface="IBM Plex Sans Devanagari"/>
              </a:rPr>
              <a:t>Reporting and Analytics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388BF-91FF-6CF6-121C-65E47E0C6283}"/>
              </a:ext>
            </a:extLst>
          </p:cNvPr>
          <p:cNvSpPr txBox="1"/>
          <p:nvPr/>
        </p:nvSpPr>
        <p:spPr>
          <a:xfrm>
            <a:off x="251691" y="38989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TECHNOLOGIES USED:</a:t>
            </a:r>
          </a:p>
          <a:p>
            <a:endParaRPr lang="en-IN" dirty="0"/>
          </a:p>
        </p:txBody>
      </p:sp>
      <p:pic>
        <p:nvPicPr>
          <p:cNvPr id="1028" name="Picture 4" descr="MySQL logo PNG transparent image download, size: 300x300px">
            <a:extLst>
              <a:ext uri="{FF2B5EF4-FFF2-40B4-BE49-F238E27FC236}">
                <a16:creationId xmlns:a16="http://schemas.microsoft.com/office/drawing/2014/main" id="{AF960509-A369-17B8-26B8-083C3461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36" y="4129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Logo PNG vector in SVG, PDF, AI, CDR format">
            <a:extLst>
              <a:ext uri="{FF2B5EF4-FFF2-40B4-BE49-F238E27FC236}">
                <a16:creationId xmlns:a16="http://schemas.microsoft.com/office/drawing/2014/main" id="{8CEC20B8-977A-816A-62F9-3C784F5A2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26" y="427688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C44F-87E4-13BA-398E-0A918537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571219"/>
            <a:ext cx="8059376" cy="5844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DATABASE STORED:</a:t>
            </a: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91261-40E7-AA32-FC6A-5FB0046A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1155701"/>
            <a:ext cx="7746999" cy="4876799"/>
          </a:xfrm>
        </p:spPr>
      </p:pic>
    </p:spTree>
    <p:extLst>
      <p:ext uri="{BB962C8B-B14F-4D97-AF65-F5344CB8AC3E}">
        <p14:creationId xmlns:p14="http://schemas.microsoft.com/office/powerpoint/2010/main" val="3021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6F6F-3591-ED20-2B9F-7D8DDF97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995079"/>
            <a:ext cx="10169525" cy="607859"/>
          </a:xfrm>
        </p:spPr>
        <p:txBody>
          <a:bodyPr>
            <a:normAutofit/>
          </a:bodyPr>
          <a:lstStyle/>
          <a:p>
            <a:r>
              <a:rPr lang="en-IN" u="sng" dirty="0"/>
              <a:t>Mini Project details :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1349-A397-DFE9-731F-AD8B60EF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5500"/>
            <a:ext cx="9894913" cy="212441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 Devanagari"/>
              </a:rPr>
              <a:t>User-friendly design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 Devanagari"/>
              </a:rPr>
              <a:t>Comprehensive content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 Devanagari"/>
              </a:rPr>
              <a:t>User registration and profile management for donors and recipients.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 Devanagari"/>
              </a:rPr>
              <a:t>Mobile responsiveness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BM Plex Sans Devanagari"/>
              </a:rPr>
              <a:t>Strong security and trustworthiness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48524-2BE3-6BE8-FDD7-C3F727ECB9DC}"/>
              </a:ext>
            </a:extLst>
          </p:cNvPr>
          <p:cNvSpPr txBox="1"/>
          <p:nvPr/>
        </p:nvSpPr>
        <p:spPr>
          <a:xfrm>
            <a:off x="385361" y="2070100"/>
            <a:ext cx="1058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SOME FEATURES OF MY BLOOD DONATION WEBSITE 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</a:t>
            </a:r>
            <a:endParaRPr lang="en-IN" sz="1600" dirty="0"/>
          </a:p>
        </p:txBody>
      </p:sp>
      <p:pic>
        <p:nvPicPr>
          <p:cNvPr id="2050" name="Picture 2" descr="Save Life Give Blood Stock Illustrations – 5,964 Save Life Give Blood Stock  Illustrations, Vectors &amp; Clipart - Dreamstime">
            <a:extLst>
              <a:ext uri="{FF2B5EF4-FFF2-40B4-BE49-F238E27FC236}">
                <a16:creationId xmlns:a16="http://schemas.microsoft.com/office/drawing/2014/main" id="{9EB31FA2-6FC3-0365-DB7D-E95B5792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900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6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2FCF-1A44-6381-3B4B-4DFE6145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84700"/>
            <a:ext cx="9911248" cy="909348"/>
          </a:xfrm>
        </p:spPr>
        <p:txBody>
          <a:bodyPr/>
          <a:lstStyle/>
          <a:p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65027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A381952BAD44F89EDAA345DBB3221" ma:contentTypeVersion="0" ma:contentTypeDescription="Create a new document." ma:contentTypeScope="" ma:versionID="fb71fda5dc0a350cffc5ba6ae8b795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91104237aaf560d00c961bb01401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3EAC42-4EC6-49BE-BB25-8A598EBC6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09E602-B958-47F1-B83E-1599B56AE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36BDCE-7938-4672-9BF3-530316DE1B08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244</Words>
  <Application>Microsoft Office PowerPoint</Application>
  <PresentationFormat>Custom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IBM Plex Sans Devanagari</vt:lpstr>
      <vt:lpstr>Times New Roman</vt:lpstr>
      <vt:lpstr>Trebuchet MS</vt:lpstr>
      <vt:lpstr>Wingdings</vt:lpstr>
      <vt:lpstr>Wingdings 3</vt:lpstr>
      <vt:lpstr>Facet</vt:lpstr>
      <vt:lpstr>PowerPoint Presentation</vt:lpstr>
      <vt:lpstr>Problem Statement :</vt:lpstr>
      <vt:lpstr>PowerPoint Presentation</vt:lpstr>
      <vt:lpstr>Blood Unity Website: Homepage (HTML,CSS &amp; JS)</vt:lpstr>
      <vt:lpstr>PowerPoint Presentation</vt:lpstr>
      <vt:lpstr>BACKEND </vt:lpstr>
      <vt:lpstr>DATABASE STORED:</vt:lpstr>
      <vt:lpstr>Mini Project details :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Gupta</dc:creator>
  <cp:lastModifiedBy>Vidit Sharma</cp:lastModifiedBy>
  <cp:revision>12</cp:revision>
  <dcterms:created xsi:type="dcterms:W3CDTF">2023-10-04T08:27:07Z</dcterms:created>
  <dcterms:modified xsi:type="dcterms:W3CDTF">2024-01-18T08:26:31Z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2023-10-04T00:00:00Z</vt:filetime>
  </property>
  <property fmtid="{D5CDD505-2E9C-101B-9397-08002B2CF9AE}" pid="5" name="ContentTypeId">
    <vt:lpwstr>0x010100871A381952BAD44F89EDAA345DBB3221</vt:lpwstr>
  </property>
</Properties>
</file>