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9973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323624"/>
            <a:ext cx="6103620" cy="833199"/>
          </a:xfrm>
          <a:prstGeom prst="rect">
            <a:avLst/>
          </a:prstGeom>
          <a:noFill/>
          <a:ln/>
        </p:spPr>
        <p:txBody>
          <a:bodyPr wrap="non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Netflix Clone Project</a:t>
            </a:r>
            <a:endParaRPr lang="en-US" sz="5249" dirty="0"/>
          </a:p>
        </p:txBody>
      </p:sp>
      <p:sp>
        <p:nvSpPr>
          <p:cNvPr id="6" name="Text 2"/>
          <p:cNvSpPr/>
          <p:nvPr/>
        </p:nvSpPr>
        <p:spPr>
          <a:xfrm>
            <a:off x="833199" y="3490079"/>
            <a:ext cx="7477601"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Creating a Netflix clone using HTML, CSS, and JavaScript is an ambitious project that involves replicating various features of the popular streaming platform. From designing the layout to integrating search functionality and video player, this project encompasses a wide range of technologies and functionalities.</a:t>
            </a:r>
            <a:endParaRPr lang="en-US" sz="1750" dirty="0"/>
          </a:p>
        </p:txBody>
      </p:sp>
      <p:sp>
        <p:nvSpPr>
          <p:cNvPr id="7" name="Shape 3"/>
          <p:cNvSpPr/>
          <p:nvPr/>
        </p:nvSpPr>
        <p:spPr>
          <a:xfrm>
            <a:off x="833199" y="5533668"/>
            <a:ext cx="355402" cy="355402"/>
          </a:xfrm>
          <a:prstGeom prst="roundRect">
            <a:avLst>
              <a:gd name="adj" fmla="val 25726039"/>
            </a:avLst>
          </a:prstGeom>
          <a:noFill/>
          <a:ln w="7620">
            <a:solidFill>
              <a:srgbClr val="FFFFFF"/>
            </a:solidFill>
            <a:prstDash val="solid"/>
          </a:ln>
        </p:spPr>
      </p:sp>
      <p:sp>
        <p:nvSpPr>
          <p:cNvPr id="9" name="Text 4"/>
          <p:cNvSpPr/>
          <p:nvPr/>
        </p:nvSpPr>
        <p:spPr>
          <a:xfrm>
            <a:off x="1299686" y="5516999"/>
            <a:ext cx="2407920" cy="388858"/>
          </a:xfrm>
          <a:prstGeom prst="rect">
            <a:avLst/>
          </a:prstGeom>
          <a:noFill/>
          <a:ln/>
        </p:spPr>
        <p:txBody>
          <a:bodyPr wrap="none" rtlCol="0" anchor="t"/>
          <a:lstStyle/>
          <a:p>
            <a:pPr marL="0" indent="0" algn="l">
              <a:lnSpc>
                <a:spcPts val="3062"/>
              </a:lnSpc>
              <a:buNone/>
            </a:pPr>
            <a:endParaRPr lang="en-US" sz="2187" dirty="0"/>
          </a:p>
        </p:txBody>
      </p:sp>
      <p:pic>
        <p:nvPicPr>
          <p:cNvPr id="10" name="Image 3"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cxnSp>
        <p:nvCxnSpPr>
          <p:cNvPr id="12" name="Straight Connector 11">
            <a:extLst>
              <a:ext uri="{FF2B5EF4-FFF2-40B4-BE49-F238E27FC236}">
                <a16:creationId xmlns:a16="http://schemas.microsoft.com/office/drawing/2014/main" id="{F0E6BA4D-A7DA-0318-57D9-AF3337609541}"/>
              </a:ext>
            </a:extLst>
          </p:cNvPr>
          <p:cNvCxnSpPr/>
          <p:nvPr/>
        </p:nvCxnSpPr>
        <p:spPr>
          <a:xfrm>
            <a:off x="577516" y="3156823"/>
            <a:ext cx="6894095"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40AED2F-B6BF-7173-E840-2129417DF8B5}"/>
              </a:ext>
            </a:extLst>
          </p:cNvPr>
          <p:cNvSpPr/>
          <p:nvPr/>
        </p:nvSpPr>
        <p:spPr>
          <a:xfrm>
            <a:off x="457200" y="1552074"/>
            <a:ext cx="7146758" cy="16047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1760220" y="3558302"/>
            <a:ext cx="465582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Technologies Used</a:t>
            </a:r>
            <a:endParaRPr lang="en-US" sz="4374" dirty="0"/>
          </a:p>
        </p:txBody>
      </p:sp>
      <p:sp>
        <p:nvSpPr>
          <p:cNvPr id="6" name="Shape 2"/>
          <p:cNvSpPr/>
          <p:nvPr/>
        </p:nvSpPr>
        <p:spPr>
          <a:xfrm>
            <a:off x="1760220" y="4759523"/>
            <a:ext cx="499943" cy="499943"/>
          </a:xfrm>
          <a:prstGeom prst="roundRect">
            <a:avLst>
              <a:gd name="adj" fmla="val 26667"/>
            </a:avLst>
          </a:prstGeom>
          <a:solidFill>
            <a:srgbClr val="EEEFF5"/>
          </a:solidFill>
          <a:ln/>
        </p:spPr>
      </p:sp>
      <p:sp>
        <p:nvSpPr>
          <p:cNvPr id="7" name="Text 3"/>
          <p:cNvSpPr/>
          <p:nvPr/>
        </p:nvSpPr>
        <p:spPr>
          <a:xfrm>
            <a:off x="1952982" y="4801195"/>
            <a:ext cx="11430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a:t>
            </a:r>
            <a:endParaRPr lang="en-US" sz="2624" dirty="0"/>
          </a:p>
        </p:txBody>
      </p:sp>
      <p:sp>
        <p:nvSpPr>
          <p:cNvPr id="8" name="Text 4"/>
          <p:cNvSpPr/>
          <p:nvPr/>
        </p:nvSpPr>
        <p:spPr>
          <a:xfrm>
            <a:off x="2482334" y="4835843"/>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HTML</a:t>
            </a:r>
            <a:endParaRPr lang="en-US" sz="2187" dirty="0"/>
          </a:p>
        </p:txBody>
      </p:sp>
      <p:sp>
        <p:nvSpPr>
          <p:cNvPr id="9" name="Text 5"/>
          <p:cNvSpPr/>
          <p:nvPr/>
        </p:nvSpPr>
        <p:spPr>
          <a:xfrm>
            <a:off x="2482334" y="5316260"/>
            <a:ext cx="2833092"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Utilized for structuring web pages and creating semantic content.</a:t>
            </a:r>
            <a:endParaRPr lang="en-US" sz="1750" dirty="0"/>
          </a:p>
        </p:txBody>
      </p:sp>
      <p:sp>
        <p:nvSpPr>
          <p:cNvPr id="10" name="Shape 6"/>
          <p:cNvSpPr/>
          <p:nvPr/>
        </p:nvSpPr>
        <p:spPr>
          <a:xfrm>
            <a:off x="5537597" y="4759523"/>
            <a:ext cx="499943" cy="499943"/>
          </a:xfrm>
          <a:prstGeom prst="roundRect">
            <a:avLst>
              <a:gd name="adj" fmla="val 26667"/>
            </a:avLst>
          </a:prstGeom>
          <a:solidFill>
            <a:srgbClr val="EEEFF5"/>
          </a:solidFill>
          <a:ln/>
        </p:spPr>
      </p:sp>
      <p:sp>
        <p:nvSpPr>
          <p:cNvPr id="11" name="Text 7"/>
          <p:cNvSpPr/>
          <p:nvPr/>
        </p:nvSpPr>
        <p:spPr>
          <a:xfrm>
            <a:off x="5696069" y="4801195"/>
            <a:ext cx="18288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2</a:t>
            </a:r>
            <a:endParaRPr lang="en-US" sz="2624" dirty="0"/>
          </a:p>
        </p:txBody>
      </p:sp>
      <p:sp>
        <p:nvSpPr>
          <p:cNvPr id="12" name="Text 8"/>
          <p:cNvSpPr/>
          <p:nvPr/>
        </p:nvSpPr>
        <p:spPr>
          <a:xfrm>
            <a:off x="6259711" y="4835843"/>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CSS</a:t>
            </a:r>
            <a:endParaRPr lang="en-US" sz="2187" dirty="0"/>
          </a:p>
        </p:txBody>
      </p:sp>
      <p:sp>
        <p:nvSpPr>
          <p:cNvPr id="13" name="Text 9"/>
          <p:cNvSpPr/>
          <p:nvPr/>
        </p:nvSpPr>
        <p:spPr>
          <a:xfrm>
            <a:off x="6259711" y="5316260"/>
            <a:ext cx="2833092"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Used for styling and designing the layout of the website, ensuring a visually appealing user interface.</a:t>
            </a:r>
            <a:endParaRPr lang="en-US" sz="1750" dirty="0"/>
          </a:p>
        </p:txBody>
      </p:sp>
      <p:sp>
        <p:nvSpPr>
          <p:cNvPr id="14" name="Shape 10"/>
          <p:cNvSpPr/>
          <p:nvPr/>
        </p:nvSpPr>
        <p:spPr>
          <a:xfrm>
            <a:off x="9314974" y="4759523"/>
            <a:ext cx="499943" cy="499943"/>
          </a:xfrm>
          <a:prstGeom prst="roundRect">
            <a:avLst>
              <a:gd name="adj" fmla="val 26667"/>
            </a:avLst>
          </a:prstGeom>
          <a:solidFill>
            <a:srgbClr val="EEEFF5"/>
          </a:solidFill>
          <a:ln/>
        </p:spPr>
      </p:sp>
      <p:sp>
        <p:nvSpPr>
          <p:cNvPr id="15" name="Text 11"/>
          <p:cNvSpPr/>
          <p:nvPr/>
        </p:nvSpPr>
        <p:spPr>
          <a:xfrm>
            <a:off x="9473446" y="4801195"/>
            <a:ext cx="18288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3</a:t>
            </a:r>
            <a:endParaRPr lang="en-US" sz="2624" dirty="0"/>
          </a:p>
        </p:txBody>
      </p:sp>
      <p:sp>
        <p:nvSpPr>
          <p:cNvPr id="16" name="Text 12"/>
          <p:cNvSpPr/>
          <p:nvPr/>
        </p:nvSpPr>
        <p:spPr>
          <a:xfrm>
            <a:off x="10037088" y="4835843"/>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JavaScript</a:t>
            </a:r>
            <a:endParaRPr lang="en-US" sz="2187" dirty="0"/>
          </a:p>
        </p:txBody>
      </p:sp>
      <p:sp>
        <p:nvSpPr>
          <p:cNvPr id="17" name="Text 13"/>
          <p:cNvSpPr/>
          <p:nvPr/>
        </p:nvSpPr>
        <p:spPr>
          <a:xfrm>
            <a:off x="10037088" y="5316260"/>
            <a:ext cx="2833092" cy="2132409"/>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Enabled the development of interactive and dynamic features such as the video player and search functionality.</a:t>
            </a:r>
            <a:endParaRPr lang="en-US" sz="1750" dirty="0"/>
          </a:p>
        </p:txBody>
      </p:sp>
      <p:pic>
        <p:nvPicPr>
          <p:cNvPr id="1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2220873"/>
            <a:ext cx="703326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Features of the Netflix Clone</a:t>
            </a:r>
            <a:endParaRPr lang="en-US" sz="4374" dirty="0"/>
          </a:p>
        </p:txBody>
      </p:sp>
      <p:sp>
        <p:nvSpPr>
          <p:cNvPr id="5" name="Text 2"/>
          <p:cNvSpPr/>
          <p:nvPr/>
        </p:nvSpPr>
        <p:spPr>
          <a:xfrm>
            <a:off x="1760220" y="3470672"/>
            <a:ext cx="288036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User-Friendly Interface</a:t>
            </a:r>
            <a:endParaRPr lang="en-US" sz="2187" dirty="0"/>
          </a:p>
        </p:txBody>
      </p:sp>
      <p:sp>
        <p:nvSpPr>
          <p:cNvPr id="6" name="Text 3"/>
          <p:cNvSpPr/>
          <p:nvPr/>
        </p:nvSpPr>
        <p:spPr>
          <a:xfrm>
            <a:off x="1760220" y="4040029"/>
            <a:ext cx="3341608"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The platform will offer a seamless and intuitive user experience, similar to the original Netflix interface.</a:t>
            </a:r>
            <a:endParaRPr lang="en-US" sz="1750" dirty="0"/>
          </a:p>
        </p:txBody>
      </p:sp>
      <p:sp>
        <p:nvSpPr>
          <p:cNvPr id="7" name="Text 4"/>
          <p:cNvSpPr/>
          <p:nvPr/>
        </p:nvSpPr>
        <p:spPr>
          <a:xfrm>
            <a:off x="5651421" y="3470672"/>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Content Library</a:t>
            </a:r>
            <a:endParaRPr lang="en-US" sz="2187" dirty="0"/>
          </a:p>
        </p:txBody>
      </p:sp>
      <p:sp>
        <p:nvSpPr>
          <p:cNvPr id="8" name="Text 5"/>
          <p:cNvSpPr/>
          <p:nvPr/>
        </p:nvSpPr>
        <p:spPr>
          <a:xfrm>
            <a:off x="5651421" y="4040029"/>
            <a:ext cx="3341608"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An extensive collection of movies, TV shows, and documentaries will be available for streaming.</a:t>
            </a:r>
            <a:endParaRPr lang="en-US" sz="1750" dirty="0"/>
          </a:p>
        </p:txBody>
      </p:sp>
      <p:sp>
        <p:nvSpPr>
          <p:cNvPr id="9" name="Text 6"/>
          <p:cNvSpPr/>
          <p:nvPr/>
        </p:nvSpPr>
        <p:spPr>
          <a:xfrm>
            <a:off x="9542621" y="3470672"/>
            <a:ext cx="3341608" cy="694373"/>
          </a:xfrm>
          <a:prstGeom prst="rect">
            <a:avLst/>
          </a:prstGeom>
          <a:noFill/>
          <a:ln/>
        </p:spPr>
        <p:txBody>
          <a:bodyPr wrap="squar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Personalized Recommendations</a:t>
            </a:r>
            <a:endParaRPr lang="en-US" sz="2187" dirty="0"/>
          </a:p>
        </p:txBody>
      </p:sp>
      <p:sp>
        <p:nvSpPr>
          <p:cNvPr id="10" name="Text 7"/>
          <p:cNvSpPr/>
          <p:nvPr/>
        </p:nvSpPr>
        <p:spPr>
          <a:xfrm>
            <a:off x="9542621" y="4387215"/>
            <a:ext cx="3341608"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Implementing algorithms to suggest content based on user preferences and viewing history.</a:t>
            </a: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1760220" y="3461147"/>
            <a:ext cx="451866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Design and Layout</a:t>
            </a:r>
            <a:endParaRPr lang="en-US" sz="4374" dirty="0"/>
          </a:p>
        </p:txBody>
      </p:sp>
      <p:sp>
        <p:nvSpPr>
          <p:cNvPr id="6" name="Shape 2"/>
          <p:cNvSpPr/>
          <p:nvPr/>
        </p:nvSpPr>
        <p:spPr>
          <a:xfrm>
            <a:off x="1760220" y="4488775"/>
            <a:ext cx="3555206" cy="3057168"/>
          </a:xfrm>
          <a:prstGeom prst="roundRect">
            <a:avLst>
              <a:gd name="adj" fmla="val 4361"/>
            </a:avLst>
          </a:prstGeom>
          <a:solidFill>
            <a:srgbClr val="EEEFF5"/>
          </a:solidFill>
          <a:ln/>
        </p:spPr>
      </p:sp>
      <p:sp>
        <p:nvSpPr>
          <p:cNvPr id="7" name="Text 3"/>
          <p:cNvSpPr/>
          <p:nvPr/>
        </p:nvSpPr>
        <p:spPr>
          <a:xfrm>
            <a:off x="1982391" y="4710946"/>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Modern Interface</a:t>
            </a:r>
            <a:endParaRPr lang="en-US" sz="2187" dirty="0"/>
          </a:p>
        </p:txBody>
      </p:sp>
      <p:sp>
        <p:nvSpPr>
          <p:cNvPr id="8" name="Text 4"/>
          <p:cNvSpPr/>
          <p:nvPr/>
        </p:nvSpPr>
        <p:spPr>
          <a:xfrm>
            <a:off x="1982391" y="5191363"/>
            <a:ext cx="3110865"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The design will incorporate modern and sleek elements consistent with contemporary web standards.</a:t>
            </a:r>
            <a:endParaRPr lang="en-US" sz="1750" dirty="0"/>
          </a:p>
        </p:txBody>
      </p:sp>
      <p:sp>
        <p:nvSpPr>
          <p:cNvPr id="9" name="Shape 5"/>
          <p:cNvSpPr/>
          <p:nvPr/>
        </p:nvSpPr>
        <p:spPr>
          <a:xfrm>
            <a:off x="5537597" y="4488775"/>
            <a:ext cx="3555206" cy="3057168"/>
          </a:xfrm>
          <a:prstGeom prst="roundRect">
            <a:avLst>
              <a:gd name="adj" fmla="val 4361"/>
            </a:avLst>
          </a:prstGeom>
          <a:solidFill>
            <a:srgbClr val="EEEFF5"/>
          </a:solidFill>
          <a:ln/>
        </p:spPr>
      </p:sp>
      <p:sp>
        <p:nvSpPr>
          <p:cNvPr id="10" name="Text 6"/>
          <p:cNvSpPr/>
          <p:nvPr/>
        </p:nvSpPr>
        <p:spPr>
          <a:xfrm>
            <a:off x="5759768" y="4710946"/>
            <a:ext cx="230886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Responsive Design</a:t>
            </a:r>
            <a:endParaRPr lang="en-US" sz="2187" dirty="0"/>
          </a:p>
        </p:txBody>
      </p:sp>
      <p:sp>
        <p:nvSpPr>
          <p:cNvPr id="11" name="Text 7"/>
          <p:cNvSpPr/>
          <p:nvPr/>
        </p:nvSpPr>
        <p:spPr>
          <a:xfrm>
            <a:off x="5759768" y="5191363"/>
            <a:ext cx="3110865" cy="2132409"/>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Ensuring compatibility with various devices, enabling users to access the platform from desktops, tablets, and smartphones.</a:t>
            </a:r>
            <a:endParaRPr lang="en-US" sz="1750" dirty="0"/>
          </a:p>
        </p:txBody>
      </p:sp>
      <p:sp>
        <p:nvSpPr>
          <p:cNvPr id="12" name="Shape 8"/>
          <p:cNvSpPr/>
          <p:nvPr/>
        </p:nvSpPr>
        <p:spPr>
          <a:xfrm>
            <a:off x="9314974" y="4488775"/>
            <a:ext cx="3555206" cy="3057168"/>
          </a:xfrm>
          <a:prstGeom prst="roundRect">
            <a:avLst>
              <a:gd name="adj" fmla="val 4361"/>
            </a:avLst>
          </a:prstGeom>
          <a:solidFill>
            <a:srgbClr val="EEEFF5"/>
          </a:solidFill>
          <a:ln/>
        </p:spPr>
      </p:sp>
      <p:sp>
        <p:nvSpPr>
          <p:cNvPr id="13" name="Text 9"/>
          <p:cNvSpPr/>
          <p:nvPr/>
        </p:nvSpPr>
        <p:spPr>
          <a:xfrm>
            <a:off x="9537144" y="4710946"/>
            <a:ext cx="238506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Intuitive Navigation</a:t>
            </a:r>
            <a:endParaRPr lang="en-US" sz="2187" dirty="0"/>
          </a:p>
        </p:txBody>
      </p:sp>
      <p:sp>
        <p:nvSpPr>
          <p:cNvPr id="14" name="Text 10"/>
          <p:cNvSpPr/>
          <p:nvPr/>
        </p:nvSpPr>
        <p:spPr>
          <a:xfrm>
            <a:off x="9537144" y="5191363"/>
            <a:ext cx="3110865"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Logical and user-friendly navigation to enhance the browsing experience for users.</a:t>
            </a:r>
            <a:endParaRPr lang="en-US" sz="1750" dirty="0"/>
          </a:p>
        </p:txBody>
      </p:sp>
      <p:pic>
        <p:nvPicPr>
          <p:cNvPr id="15"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1760220" y="3494365"/>
            <a:ext cx="508254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Search Functionality</a:t>
            </a:r>
            <a:endParaRPr lang="en-US" sz="4374" dirty="0"/>
          </a:p>
        </p:txBody>
      </p:sp>
      <p:pic>
        <p:nvPicPr>
          <p:cNvPr id="6" name="Image 2" descr="preencoded.png"/>
          <p:cNvPicPr>
            <a:picLocks noChangeAspect="1"/>
          </p:cNvPicPr>
          <p:nvPr/>
        </p:nvPicPr>
        <p:blipFill>
          <a:blip r:embed="rId5"/>
          <a:stretch>
            <a:fillRect/>
          </a:stretch>
        </p:blipFill>
        <p:spPr>
          <a:xfrm>
            <a:off x="1760220" y="4521994"/>
            <a:ext cx="5554980" cy="888682"/>
          </a:xfrm>
          <a:prstGeom prst="rect">
            <a:avLst/>
          </a:prstGeom>
        </p:spPr>
      </p:pic>
      <p:sp>
        <p:nvSpPr>
          <p:cNvPr id="7" name="Text 2"/>
          <p:cNvSpPr/>
          <p:nvPr/>
        </p:nvSpPr>
        <p:spPr>
          <a:xfrm>
            <a:off x="1982391" y="5743932"/>
            <a:ext cx="2221944"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User Input</a:t>
            </a:r>
            <a:endParaRPr lang="en-US" sz="2187" dirty="0"/>
          </a:p>
        </p:txBody>
      </p:sp>
      <p:sp>
        <p:nvSpPr>
          <p:cNvPr id="8" name="Text 3"/>
          <p:cNvSpPr/>
          <p:nvPr/>
        </p:nvSpPr>
        <p:spPr>
          <a:xfrm>
            <a:off x="1982391" y="6224349"/>
            <a:ext cx="5110639"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Allowing users to input search queries and filter through the vast content library efficiently.</a:t>
            </a:r>
            <a:endParaRPr lang="en-US" sz="1750" dirty="0"/>
          </a:p>
        </p:txBody>
      </p:sp>
      <p:pic>
        <p:nvPicPr>
          <p:cNvPr id="9" name="Image 3" descr="preencoded.png"/>
          <p:cNvPicPr>
            <a:picLocks noChangeAspect="1"/>
          </p:cNvPicPr>
          <p:nvPr/>
        </p:nvPicPr>
        <p:blipFill>
          <a:blip r:embed="rId6"/>
          <a:stretch>
            <a:fillRect/>
          </a:stretch>
        </p:blipFill>
        <p:spPr>
          <a:xfrm>
            <a:off x="7315200" y="4521994"/>
            <a:ext cx="5554980" cy="888682"/>
          </a:xfrm>
          <a:prstGeom prst="rect">
            <a:avLst/>
          </a:prstGeom>
        </p:spPr>
      </p:pic>
      <p:sp>
        <p:nvSpPr>
          <p:cNvPr id="10" name="Text 4"/>
          <p:cNvSpPr/>
          <p:nvPr/>
        </p:nvSpPr>
        <p:spPr>
          <a:xfrm>
            <a:off x="7537371" y="5743932"/>
            <a:ext cx="233172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Real-Time Filtering</a:t>
            </a:r>
            <a:endParaRPr lang="en-US" sz="2187" dirty="0"/>
          </a:p>
        </p:txBody>
      </p:sp>
      <p:sp>
        <p:nvSpPr>
          <p:cNvPr id="11" name="Text 5"/>
          <p:cNvSpPr/>
          <p:nvPr/>
        </p:nvSpPr>
        <p:spPr>
          <a:xfrm>
            <a:off x="7537371" y="6224349"/>
            <a:ext cx="5110639"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Implementing real-time search filtering to provide instantaneous results as the user types.</a:t>
            </a:r>
            <a:endParaRPr lang="en-US" sz="1750" dirty="0"/>
          </a:p>
        </p:txBody>
      </p:sp>
      <p:pic>
        <p:nvPicPr>
          <p:cNvPr id="12"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cxnSp>
        <p:nvCxnSpPr>
          <p:cNvPr id="14" name="Straight Connector 13">
            <a:extLst>
              <a:ext uri="{FF2B5EF4-FFF2-40B4-BE49-F238E27FC236}">
                <a16:creationId xmlns:a16="http://schemas.microsoft.com/office/drawing/2014/main" id="{9EF5D85E-CA47-5C4A-DC8F-D672A7A8E19E}"/>
              </a:ext>
            </a:extLst>
          </p:cNvPr>
          <p:cNvCxnSpPr/>
          <p:nvPr/>
        </p:nvCxnSpPr>
        <p:spPr>
          <a:xfrm>
            <a:off x="1299411" y="3248526"/>
            <a:ext cx="6124073"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1760220" y="4091464"/>
            <a:ext cx="656082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Integration of Video Player</a:t>
            </a:r>
            <a:endParaRPr lang="en-US" sz="4374" dirty="0"/>
          </a:p>
        </p:txBody>
      </p:sp>
      <p:sp>
        <p:nvSpPr>
          <p:cNvPr id="6" name="Shape 2"/>
          <p:cNvSpPr/>
          <p:nvPr/>
        </p:nvSpPr>
        <p:spPr>
          <a:xfrm>
            <a:off x="1760220" y="5292685"/>
            <a:ext cx="499943" cy="499943"/>
          </a:xfrm>
          <a:prstGeom prst="roundRect">
            <a:avLst>
              <a:gd name="adj" fmla="val 26667"/>
            </a:avLst>
          </a:prstGeom>
          <a:solidFill>
            <a:srgbClr val="EEEFF5"/>
          </a:solidFill>
          <a:ln/>
        </p:spPr>
      </p:sp>
      <p:sp>
        <p:nvSpPr>
          <p:cNvPr id="7" name="Text 3"/>
          <p:cNvSpPr/>
          <p:nvPr/>
        </p:nvSpPr>
        <p:spPr>
          <a:xfrm>
            <a:off x="1952982" y="5334357"/>
            <a:ext cx="11430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a:t>
            </a:r>
            <a:endParaRPr lang="en-US" sz="2624" dirty="0"/>
          </a:p>
        </p:txBody>
      </p:sp>
      <p:sp>
        <p:nvSpPr>
          <p:cNvPr id="8" name="Text 4"/>
          <p:cNvSpPr/>
          <p:nvPr/>
        </p:nvSpPr>
        <p:spPr>
          <a:xfrm>
            <a:off x="2482334" y="5369004"/>
            <a:ext cx="235458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Seamless Playback</a:t>
            </a:r>
            <a:endParaRPr lang="en-US" sz="2187" dirty="0"/>
          </a:p>
        </p:txBody>
      </p:sp>
      <p:sp>
        <p:nvSpPr>
          <p:cNvPr id="9" name="Text 5"/>
          <p:cNvSpPr/>
          <p:nvPr/>
        </p:nvSpPr>
        <p:spPr>
          <a:xfrm>
            <a:off x="2482334" y="5849422"/>
            <a:ext cx="4721781"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Integration of a video player that supports smooth and uninterrupted content streaming.</a:t>
            </a:r>
            <a:endParaRPr lang="en-US" sz="1750" dirty="0"/>
          </a:p>
        </p:txBody>
      </p:sp>
      <p:sp>
        <p:nvSpPr>
          <p:cNvPr id="10" name="Shape 6"/>
          <p:cNvSpPr/>
          <p:nvPr/>
        </p:nvSpPr>
        <p:spPr>
          <a:xfrm>
            <a:off x="7426285" y="5292685"/>
            <a:ext cx="499943" cy="499943"/>
          </a:xfrm>
          <a:prstGeom prst="roundRect">
            <a:avLst>
              <a:gd name="adj" fmla="val 26667"/>
            </a:avLst>
          </a:prstGeom>
          <a:solidFill>
            <a:srgbClr val="EEEFF5"/>
          </a:solidFill>
          <a:ln/>
        </p:spPr>
      </p:sp>
      <p:sp>
        <p:nvSpPr>
          <p:cNvPr id="11" name="Text 7"/>
          <p:cNvSpPr/>
          <p:nvPr/>
        </p:nvSpPr>
        <p:spPr>
          <a:xfrm>
            <a:off x="7584758" y="5334357"/>
            <a:ext cx="18288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2</a:t>
            </a:r>
            <a:endParaRPr lang="en-US" sz="2624" dirty="0"/>
          </a:p>
        </p:txBody>
      </p:sp>
      <p:sp>
        <p:nvSpPr>
          <p:cNvPr id="12" name="Text 8"/>
          <p:cNvSpPr/>
          <p:nvPr/>
        </p:nvSpPr>
        <p:spPr>
          <a:xfrm>
            <a:off x="8148399" y="5369004"/>
            <a:ext cx="284226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High-Quality Streaming</a:t>
            </a:r>
            <a:endParaRPr lang="en-US" sz="2187" dirty="0"/>
          </a:p>
        </p:txBody>
      </p:sp>
      <p:sp>
        <p:nvSpPr>
          <p:cNvPr id="13" name="Text 9"/>
          <p:cNvSpPr/>
          <p:nvPr/>
        </p:nvSpPr>
        <p:spPr>
          <a:xfrm>
            <a:off x="8148399" y="5849422"/>
            <a:ext cx="4721781"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Ensuring high-definition and stable streaming quality for an immersive viewing experience.</a:t>
            </a:r>
            <a:endParaRPr lang="en-US" sz="1750" dirty="0"/>
          </a:p>
        </p:txBody>
      </p:sp>
      <p:pic>
        <p:nvPicPr>
          <p:cNvPr id="14"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2647117"/>
            <a:ext cx="941832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Challenges Faced During Development</a:t>
            </a:r>
            <a:endParaRPr lang="en-US" sz="4374" dirty="0"/>
          </a:p>
        </p:txBody>
      </p:sp>
      <p:sp>
        <p:nvSpPr>
          <p:cNvPr id="5" name="Shape 2"/>
          <p:cNvSpPr/>
          <p:nvPr/>
        </p:nvSpPr>
        <p:spPr>
          <a:xfrm>
            <a:off x="1760220" y="3959423"/>
            <a:ext cx="499943" cy="499943"/>
          </a:xfrm>
          <a:prstGeom prst="roundRect">
            <a:avLst>
              <a:gd name="adj" fmla="val 26667"/>
            </a:avLst>
          </a:prstGeom>
          <a:solidFill>
            <a:srgbClr val="EEEFF5"/>
          </a:solidFill>
          <a:ln/>
        </p:spPr>
      </p:sp>
      <p:sp>
        <p:nvSpPr>
          <p:cNvPr id="6" name="Text 3"/>
          <p:cNvSpPr/>
          <p:nvPr/>
        </p:nvSpPr>
        <p:spPr>
          <a:xfrm>
            <a:off x="1952982" y="4001095"/>
            <a:ext cx="11430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a:t>
            </a:r>
            <a:endParaRPr lang="en-US" sz="2624" dirty="0"/>
          </a:p>
        </p:txBody>
      </p:sp>
      <p:sp>
        <p:nvSpPr>
          <p:cNvPr id="7" name="Text 4"/>
          <p:cNvSpPr/>
          <p:nvPr/>
        </p:nvSpPr>
        <p:spPr>
          <a:xfrm>
            <a:off x="2482334" y="4035743"/>
            <a:ext cx="333756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Complex Data Management</a:t>
            </a:r>
            <a:endParaRPr lang="en-US" sz="2187" dirty="0"/>
          </a:p>
        </p:txBody>
      </p:sp>
      <p:sp>
        <p:nvSpPr>
          <p:cNvPr id="8" name="Text 5"/>
          <p:cNvSpPr/>
          <p:nvPr/>
        </p:nvSpPr>
        <p:spPr>
          <a:xfrm>
            <a:off x="2482334" y="4516160"/>
            <a:ext cx="4721781"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Efficiently managing and organizing an extensive content library was a significant challenge.</a:t>
            </a:r>
            <a:endParaRPr lang="en-US" sz="1750" dirty="0"/>
          </a:p>
        </p:txBody>
      </p:sp>
      <p:sp>
        <p:nvSpPr>
          <p:cNvPr id="9" name="Shape 6"/>
          <p:cNvSpPr/>
          <p:nvPr/>
        </p:nvSpPr>
        <p:spPr>
          <a:xfrm>
            <a:off x="7426285" y="3959423"/>
            <a:ext cx="499943" cy="499943"/>
          </a:xfrm>
          <a:prstGeom prst="roundRect">
            <a:avLst>
              <a:gd name="adj" fmla="val 26667"/>
            </a:avLst>
          </a:prstGeom>
          <a:solidFill>
            <a:srgbClr val="EEEFF5"/>
          </a:solidFill>
          <a:ln/>
        </p:spPr>
      </p:sp>
      <p:sp>
        <p:nvSpPr>
          <p:cNvPr id="10" name="Text 7"/>
          <p:cNvSpPr/>
          <p:nvPr/>
        </p:nvSpPr>
        <p:spPr>
          <a:xfrm>
            <a:off x="7584758" y="4001095"/>
            <a:ext cx="18288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2</a:t>
            </a:r>
            <a:endParaRPr lang="en-US" sz="2624" dirty="0"/>
          </a:p>
        </p:txBody>
      </p:sp>
      <p:sp>
        <p:nvSpPr>
          <p:cNvPr id="11" name="Text 8"/>
          <p:cNvSpPr/>
          <p:nvPr/>
        </p:nvSpPr>
        <p:spPr>
          <a:xfrm>
            <a:off x="8148399" y="4035743"/>
            <a:ext cx="322326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Performance Optimization</a:t>
            </a:r>
            <a:endParaRPr lang="en-US" sz="2187" dirty="0"/>
          </a:p>
        </p:txBody>
      </p:sp>
      <p:sp>
        <p:nvSpPr>
          <p:cNvPr id="12" name="Text 9"/>
          <p:cNvSpPr/>
          <p:nvPr/>
        </p:nvSpPr>
        <p:spPr>
          <a:xfrm>
            <a:off x="8148399" y="4516160"/>
            <a:ext cx="4721781"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Ensuring a fast, responsive, and seamless experience for users across different devices and network conditions.</a:t>
            </a:r>
            <a:endParaRPr lang="en-US" sz="1750" dirty="0"/>
          </a:p>
        </p:txBody>
      </p:sp>
      <p:pic>
        <p:nvPicPr>
          <p:cNvPr id="13"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2572107"/>
            <a:ext cx="918210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Conclusion and Future Improvements</a:t>
            </a:r>
            <a:endParaRPr lang="en-US" sz="4374" dirty="0"/>
          </a:p>
        </p:txBody>
      </p:sp>
      <p:sp>
        <p:nvSpPr>
          <p:cNvPr id="5" name="Text 2"/>
          <p:cNvSpPr/>
          <p:nvPr/>
        </p:nvSpPr>
        <p:spPr>
          <a:xfrm>
            <a:off x="1760220" y="3821906"/>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Achievements</a:t>
            </a:r>
            <a:endParaRPr lang="en-US" sz="2187" dirty="0"/>
          </a:p>
        </p:txBody>
      </p:sp>
      <p:sp>
        <p:nvSpPr>
          <p:cNvPr id="6" name="Text 3"/>
          <p:cNvSpPr/>
          <p:nvPr/>
        </p:nvSpPr>
        <p:spPr>
          <a:xfrm>
            <a:off x="1760220" y="4391263"/>
            <a:ext cx="5283994"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Celebrating the successful replication of key Netflix features and functionalities within the clone platform.</a:t>
            </a:r>
            <a:endParaRPr lang="en-US" sz="1750" dirty="0"/>
          </a:p>
        </p:txBody>
      </p:sp>
      <p:sp>
        <p:nvSpPr>
          <p:cNvPr id="7" name="Text 4"/>
          <p:cNvSpPr/>
          <p:nvPr/>
        </p:nvSpPr>
        <p:spPr>
          <a:xfrm>
            <a:off x="7593806" y="3821906"/>
            <a:ext cx="271272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Future Enhancements</a:t>
            </a:r>
            <a:endParaRPr lang="en-US" sz="2187" dirty="0"/>
          </a:p>
        </p:txBody>
      </p:sp>
      <p:sp>
        <p:nvSpPr>
          <p:cNvPr id="8" name="Text 5"/>
          <p:cNvSpPr/>
          <p:nvPr/>
        </p:nvSpPr>
        <p:spPr>
          <a:xfrm>
            <a:off x="7593806" y="4391263"/>
            <a:ext cx="5283994"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Considerations for further feature additions, enhanced user personalization, and platform scalability.</a:t>
            </a:r>
            <a:endParaRPr lang="en-US" sz="1750" dirty="0"/>
          </a:p>
        </p:txBody>
      </p:sp>
      <p:pic>
        <p:nvPicPr>
          <p:cNvPr id="9"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374</Words>
  <Application>Microsoft Office PowerPoint</Application>
  <PresentationFormat>Custom</PresentationFormat>
  <Paragraphs>58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Barlow</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Priyanshu Singhal</cp:lastModifiedBy>
  <cp:revision>2</cp:revision>
  <dcterms:created xsi:type="dcterms:W3CDTF">2024-01-17T18:13:32Z</dcterms:created>
  <dcterms:modified xsi:type="dcterms:W3CDTF">2024-01-17T18:23:52Z</dcterms:modified>
</cp:coreProperties>
</file>