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BM Hanna" charset="1" panose="02000503000000020003"/>
      <p:regular r:id="rId17"/>
    </p:embeddedFont>
    <p:embeddedFont>
      <p:font typeface="Canva Sans Bold" charset="1" panose="020B0803030501040103"/>
      <p:regular r:id="rId18"/>
    </p:embeddedFont>
    <p:embeddedFont>
      <p:font typeface="Canva Sans" charset="1" panose="020B0503030501040103"/>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9.svg" Type="http://schemas.openxmlformats.org/officeDocument/2006/relationships/image"/><Relationship Id="rId11" Target="https://github.com/PCSEAIML-25/MP14-EVENT-EASEL" TargetMode="External" Type="http://schemas.openxmlformats.org/officeDocument/2006/relationships/hyperlink"/><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8.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9.svg" Type="http://schemas.openxmlformats.org/officeDocument/2006/relationships/image"/><Relationship Id="rId11" Target="../media/image4.png" Type="http://schemas.openxmlformats.org/officeDocument/2006/relationships/image"/><Relationship Id="rId12" Target="../media/image5.svg" Type="http://schemas.openxmlformats.org/officeDocument/2006/relationships/image"/><Relationship Id="rId13" Target="../media/image51.png" Type="http://schemas.openxmlformats.org/officeDocument/2006/relationships/image"/><Relationship Id="rId14" Target="../media/image52.svg" Type="http://schemas.openxmlformats.org/officeDocument/2006/relationships/image"/><Relationship Id="rId15" Target="../media/image53.png" Type="http://schemas.openxmlformats.org/officeDocument/2006/relationships/image"/><Relationship Id="rId16" Target="../media/image54.svg" Type="http://schemas.openxmlformats.org/officeDocument/2006/relationships/image"/><Relationship Id="rId2" Target="../media/image1.pn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57.png" Type="http://schemas.openxmlformats.org/officeDocument/2006/relationships/image"/><Relationship Id="rId8" Target="../media/image58.svg" Type="http://schemas.openxmlformats.org/officeDocument/2006/relationships/image"/><Relationship Id="rId9" Target="../media/image1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16.png" Type="http://schemas.openxmlformats.org/officeDocument/2006/relationships/image"/><Relationship Id="rId12" Target="../media/image17.svg" Type="http://schemas.openxmlformats.org/officeDocument/2006/relationships/image"/><Relationship Id="rId13" Target="../media/image6.png" Type="http://schemas.openxmlformats.org/officeDocument/2006/relationships/image"/><Relationship Id="rId14" Target="../media/image7.svg" Type="http://schemas.openxmlformats.org/officeDocument/2006/relationships/image"/><Relationship Id="rId15" Target="../media/image8.png" Type="http://schemas.openxmlformats.org/officeDocument/2006/relationships/image"/><Relationship Id="rId16" Target="../media/image9.svg" Type="http://schemas.openxmlformats.org/officeDocument/2006/relationships/image"/><Relationship Id="rId2" Target="../media/image1.png" Type="http://schemas.openxmlformats.org/officeDocument/2006/relationships/image"/><Relationship Id="rId3" Target="../media/image55.png" Type="http://schemas.openxmlformats.org/officeDocument/2006/relationships/image"/><Relationship Id="rId4" Target="../media/image56.svg" Type="http://schemas.openxmlformats.org/officeDocument/2006/relationships/image"/><Relationship Id="rId5" Target="../media/image51.png" Type="http://schemas.openxmlformats.org/officeDocument/2006/relationships/image"/><Relationship Id="rId6" Target="../media/image52.svg" Type="http://schemas.openxmlformats.org/officeDocument/2006/relationships/image"/><Relationship Id="rId7" Target="../media/image57.png" Type="http://schemas.openxmlformats.org/officeDocument/2006/relationships/image"/><Relationship Id="rId8" Target="../media/image58.svg" Type="http://schemas.openxmlformats.org/officeDocument/2006/relationships/image"/><Relationship Id="rId9" Target="../media/image32.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10.png" Type="http://schemas.openxmlformats.org/officeDocument/2006/relationships/image"/><Relationship Id="rId4" Target="../media/image11.svg" Type="http://schemas.openxmlformats.org/officeDocument/2006/relationships/image"/><Relationship Id="rId5" Target="../media/image12.png" Type="http://schemas.openxmlformats.org/officeDocument/2006/relationships/image"/><Relationship Id="rId6" Target="../media/image13.svg" Type="http://schemas.openxmlformats.org/officeDocument/2006/relationships/image"/><Relationship Id="rId7" Target="../media/image14.png" Type="http://schemas.openxmlformats.org/officeDocument/2006/relationships/image"/><Relationship Id="rId8" Target="../media/image15.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1.svg" Type="http://schemas.openxmlformats.org/officeDocument/2006/relationships/image"/><Relationship Id="rId2" Target="../media/image1.pn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16.png" Type="http://schemas.openxmlformats.org/officeDocument/2006/relationships/image"/><Relationship Id="rId6" Target="../media/image17.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20.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7.svg" Type="http://schemas.openxmlformats.org/officeDocument/2006/relationships/image"/><Relationship Id="rId2" Target="../media/image1.png" Type="http://schemas.openxmlformats.org/officeDocument/2006/relationships/image"/><Relationship Id="rId3" Target="../media/image18.png" Type="http://schemas.openxmlformats.org/officeDocument/2006/relationships/image"/><Relationship Id="rId4" Target="../media/image19.svg" Type="http://schemas.openxmlformats.org/officeDocument/2006/relationships/image"/><Relationship Id="rId5" Target="../media/image22.png" Type="http://schemas.openxmlformats.org/officeDocument/2006/relationships/image"/><Relationship Id="rId6" Target="../media/image23.svg" Type="http://schemas.openxmlformats.org/officeDocument/2006/relationships/image"/><Relationship Id="rId7" Target="../media/image24.png" Type="http://schemas.openxmlformats.org/officeDocument/2006/relationships/image"/><Relationship Id="rId8" Target="../media/image25.svg" Type="http://schemas.openxmlformats.org/officeDocument/2006/relationships/image"/><Relationship Id="rId9" Target="../media/image26.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6.png" Type="http://schemas.openxmlformats.org/officeDocument/2006/relationships/image"/><Relationship Id="rId12" Target="../media/image7.svg" Type="http://schemas.openxmlformats.org/officeDocument/2006/relationships/image"/><Relationship Id="rId2" Target="../media/image1.png" Type="http://schemas.openxmlformats.org/officeDocument/2006/relationships/image"/><Relationship Id="rId3" Target="../media/image28.png" Type="http://schemas.openxmlformats.org/officeDocument/2006/relationships/image"/><Relationship Id="rId4" Target="../media/image29.svg" Type="http://schemas.openxmlformats.org/officeDocument/2006/relationships/image"/><Relationship Id="rId5" Target="../media/image30.png" Type="http://schemas.openxmlformats.org/officeDocument/2006/relationships/image"/><Relationship Id="rId6" Target="../media/image31.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3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34.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5.svg" Type="http://schemas.openxmlformats.org/officeDocument/2006/relationships/image"/><Relationship Id="rId11" Target="../media/image36.png" Type="http://schemas.openxmlformats.org/officeDocument/2006/relationships/image"/><Relationship Id="rId12" Target="../media/image37.svg" Type="http://schemas.openxmlformats.org/officeDocument/2006/relationships/image"/><Relationship Id="rId2" Target="../media/image1.png" Type="http://schemas.openxmlformats.org/officeDocument/2006/relationships/image"/><Relationship Id="rId3" Target="../media/image20.png" Type="http://schemas.openxmlformats.org/officeDocument/2006/relationships/image"/><Relationship Id="rId4" Target="../media/image21.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6.png" Type="http://schemas.openxmlformats.org/officeDocument/2006/relationships/image"/><Relationship Id="rId8" Target="../media/image7.svg" Type="http://schemas.openxmlformats.org/officeDocument/2006/relationships/image"/><Relationship Id="rId9" Target="../media/image34.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41.svg" Type="http://schemas.openxmlformats.org/officeDocument/2006/relationships/image"/><Relationship Id="rId11" Target="../media/image14.png" Type="http://schemas.openxmlformats.org/officeDocument/2006/relationships/image"/><Relationship Id="rId12" Target="../media/image15.svg" Type="http://schemas.openxmlformats.org/officeDocument/2006/relationships/image"/><Relationship Id="rId13" Target="../media/image28.png" Type="http://schemas.openxmlformats.org/officeDocument/2006/relationships/image"/><Relationship Id="rId14" Target="../media/image29.svg" Type="http://schemas.openxmlformats.org/officeDocument/2006/relationships/image"/><Relationship Id="rId15" Target="../media/image42.png" Type="http://schemas.openxmlformats.org/officeDocument/2006/relationships/image"/><Relationship Id="rId16" Target="../media/image43.png" Type="http://schemas.openxmlformats.org/officeDocument/2006/relationships/image"/><Relationship Id="rId17" Target="../media/image44.png" Type="http://schemas.openxmlformats.org/officeDocument/2006/relationships/image"/><Relationship Id="rId18" Target="../media/image45.png" Type="http://schemas.openxmlformats.org/officeDocument/2006/relationships/image"/><Relationship Id="rId19" Target="../media/image46.png" Type="http://schemas.openxmlformats.org/officeDocument/2006/relationships/image"/><Relationship Id="rId2" Target="../media/image1.png" Type="http://schemas.openxmlformats.org/officeDocument/2006/relationships/image"/><Relationship Id="rId3" Target="../media/image38.png" Type="http://schemas.openxmlformats.org/officeDocument/2006/relationships/image"/><Relationship Id="rId4" Target="../media/image39.svg" Type="http://schemas.openxmlformats.org/officeDocument/2006/relationships/image"/><Relationship Id="rId5" Target="../media/image18.png" Type="http://schemas.openxmlformats.org/officeDocument/2006/relationships/image"/><Relationship Id="rId6" Target="../media/image19.svg" Type="http://schemas.openxmlformats.org/officeDocument/2006/relationships/image"/><Relationship Id="rId7" Target="../media/image12.png" Type="http://schemas.openxmlformats.org/officeDocument/2006/relationships/image"/><Relationship Id="rId8" Target="../media/image13.svg" Type="http://schemas.openxmlformats.org/officeDocument/2006/relationships/image"/><Relationship Id="rId9" Target="../media/image40.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5.svg" Type="http://schemas.openxmlformats.org/officeDocument/2006/relationships/image"/><Relationship Id="rId11" Target="../media/image51.png" Type="http://schemas.openxmlformats.org/officeDocument/2006/relationships/image"/><Relationship Id="rId12" Target="../media/image52.svg" Type="http://schemas.openxmlformats.org/officeDocument/2006/relationships/image"/><Relationship Id="rId13" Target="../media/image53.png" Type="http://schemas.openxmlformats.org/officeDocument/2006/relationships/image"/><Relationship Id="rId14" Target="../media/image54.svg" Type="http://schemas.openxmlformats.org/officeDocument/2006/relationships/image"/><Relationship Id="rId2" Target="../media/image1.png" Type="http://schemas.openxmlformats.org/officeDocument/2006/relationships/image"/><Relationship Id="rId3" Target="../media/image47.png" Type="http://schemas.openxmlformats.org/officeDocument/2006/relationships/image"/><Relationship Id="rId4" Target="../media/image48.svg" Type="http://schemas.openxmlformats.org/officeDocument/2006/relationships/image"/><Relationship Id="rId5" Target="../media/image49.png" Type="http://schemas.openxmlformats.org/officeDocument/2006/relationships/image"/><Relationship Id="rId6" Target="../media/image50.svg" Type="http://schemas.openxmlformats.org/officeDocument/2006/relationships/image"/><Relationship Id="rId7" Target="../media/image18.png" Type="http://schemas.openxmlformats.org/officeDocument/2006/relationships/image"/><Relationship Id="rId8" Target="../media/image19.svg" Type="http://schemas.openxmlformats.org/officeDocument/2006/relationships/image"/><Relationship Id="rId9" Target="../media/image4.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TextBox 3" id="3"/>
          <p:cNvSpPr txBox="true"/>
          <p:nvPr/>
        </p:nvSpPr>
        <p:spPr>
          <a:xfrm rot="0">
            <a:off x="2995592" y="3306423"/>
            <a:ext cx="12296817" cy="1837077"/>
          </a:xfrm>
          <a:prstGeom prst="rect">
            <a:avLst/>
          </a:prstGeom>
        </p:spPr>
        <p:txBody>
          <a:bodyPr anchor="t" rtlCol="false" tIns="0" lIns="0" bIns="0" rIns="0">
            <a:spAutoFit/>
          </a:bodyPr>
          <a:lstStyle/>
          <a:p>
            <a:pPr algn="ctr" marL="0" indent="0" lvl="0">
              <a:lnSpc>
                <a:spcPts val="13559"/>
              </a:lnSpc>
              <a:spcBef>
                <a:spcPct val="0"/>
              </a:spcBef>
            </a:pPr>
            <a:r>
              <a:rPr lang="en-US" sz="13979">
                <a:solidFill>
                  <a:srgbClr val="FFFFFF"/>
                </a:solidFill>
                <a:latin typeface="BM Hanna"/>
                <a:ea typeface="BM Hanna"/>
                <a:cs typeface="BM Hanna"/>
                <a:sym typeface="BM Hanna"/>
              </a:rPr>
              <a:t>EVENT EASEL</a:t>
            </a:r>
          </a:p>
        </p:txBody>
      </p:sp>
      <p:sp>
        <p:nvSpPr>
          <p:cNvPr name="Freeform 4" id="4"/>
          <p:cNvSpPr/>
          <p:nvPr/>
        </p:nvSpPr>
        <p:spPr>
          <a:xfrm flipH="false" flipV="false" rot="0">
            <a:off x="12814669" y="2449308"/>
            <a:ext cx="7065092" cy="8144199"/>
          </a:xfrm>
          <a:custGeom>
            <a:avLst/>
            <a:gdLst/>
            <a:ahLst/>
            <a:cxnLst/>
            <a:rect r="r" b="b" t="t" l="l"/>
            <a:pathLst>
              <a:path h="8144199" w="7065092">
                <a:moveTo>
                  <a:pt x="0" y="0"/>
                </a:moveTo>
                <a:lnTo>
                  <a:pt x="7065093" y="0"/>
                </a:lnTo>
                <a:lnTo>
                  <a:pt x="7065093" y="8144199"/>
                </a:lnTo>
                <a:lnTo>
                  <a:pt x="0" y="814419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5" id="5"/>
          <p:cNvGrpSpPr/>
          <p:nvPr/>
        </p:nvGrpSpPr>
        <p:grpSpPr>
          <a:xfrm rot="0">
            <a:off x="5348739" y="5525931"/>
            <a:ext cx="8087141" cy="1494333"/>
            <a:chOff x="0" y="0"/>
            <a:chExt cx="2129947" cy="393569"/>
          </a:xfrm>
        </p:grpSpPr>
        <p:sp>
          <p:nvSpPr>
            <p:cNvPr name="Freeform 6" id="6"/>
            <p:cNvSpPr/>
            <p:nvPr/>
          </p:nvSpPr>
          <p:spPr>
            <a:xfrm flipH="false" flipV="false" rot="0">
              <a:off x="0" y="0"/>
              <a:ext cx="2129947" cy="393569"/>
            </a:xfrm>
            <a:custGeom>
              <a:avLst/>
              <a:gdLst/>
              <a:ahLst/>
              <a:cxnLst/>
              <a:rect r="r" b="b" t="t" l="l"/>
              <a:pathLst>
                <a:path h="393569" w="2129947">
                  <a:moveTo>
                    <a:pt x="95731" y="0"/>
                  </a:moveTo>
                  <a:lnTo>
                    <a:pt x="2034215" y="0"/>
                  </a:lnTo>
                  <a:cubicBezTo>
                    <a:pt x="2087086" y="0"/>
                    <a:pt x="2129947" y="42860"/>
                    <a:pt x="2129947" y="95731"/>
                  </a:cubicBezTo>
                  <a:lnTo>
                    <a:pt x="2129947" y="297838"/>
                  </a:lnTo>
                  <a:cubicBezTo>
                    <a:pt x="2129947" y="350709"/>
                    <a:pt x="2087086" y="393569"/>
                    <a:pt x="2034215" y="393569"/>
                  </a:cubicBezTo>
                  <a:lnTo>
                    <a:pt x="95731" y="393569"/>
                  </a:lnTo>
                  <a:cubicBezTo>
                    <a:pt x="42860" y="393569"/>
                    <a:pt x="0" y="350709"/>
                    <a:pt x="0" y="297838"/>
                  </a:cubicBezTo>
                  <a:lnTo>
                    <a:pt x="0" y="95731"/>
                  </a:lnTo>
                  <a:cubicBezTo>
                    <a:pt x="0" y="42860"/>
                    <a:pt x="42860" y="0"/>
                    <a:pt x="95731" y="0"/>
                  </a:cubicBezTo>
                  <a:close/>
                </a:path>
              </a:pathLst>
            </a:custGeom>
            <a:solidFill>
              <a:srgbClr val="FFCE32"/>
            </a:solidFill>
          </p:spPr>
        </p:sp>
        <p:sp>
          <p:nvSpPr>
            <p:cNvPr name="TextBox 7" id="7"/>
            <p:cNvSpPr txBox="true"/>
            <p:nvPr/>
          </p:nvSpPr>
          <p:spPr>
            <a:xfrm>
              <a:off x="0" y="-19050"/>
              <a:ext cx="2129947" cy="412619"/>
            </a:xfrm>
            <a:prstGeom prst="rect">
              <a:avLst/>
            </a:prstGeom>
          </p:spPr>
          <p:txBody>
            <a:bodyPr anchor="ctr" rtlCol="false" tIns="50800" lIns="50800" bIns="50800" rIns="50800"/>
            <a:lstStyle/>
            <a:p>
              <a:pPr algn="ctr">
                <a:lnSpc>
                  <a:spcPts val="3697"/>
                </a:lnSpc>
              </a:pPr>
              <a:r>
                <a:rPr lang="en-US" b="true" sz="2844">
                  <a:solidFill>
                    <a:srgbClr val="211A15"/>
                  </a:solidFill>
                  <a:latin typeface="Canva Sans Bold"/>
                  <a:ea typeface="Canva Sans Bold"/>
                  <a:cs typeface="Canva Sans Bold"/>
                  <a:sym typeface="Canva Sans Bold"/>
                </a:rPr>
                <a:t>Painting Your College Events with Ease!"</a:t>
              </a:r>
            </a:p>
          </p:txBody>
        </p:sp>
      </p:grpSp>
      <p:sp>
        <p:nvSpPr>
          <p:cNvPr name="Freeform 8" id="8"/>
          <p:cNvSpPr/>
          <p:nvPr/>
        </p:nvSpPr>
        <p:spPr>
          <a:xfrm flipH="false" flipV="false" rot="0">
            <a:off x="14061921" y="-1094127"/>
            <a:ext cx="5817841" cy="4114800"/>
          </a:xfrm>
          <a:custGeom>
            <a:avLst/>
            <a:gdLst/>
            <a:ahLst/>
            <a:cxnLst/>
            <a:rect r="r" b="b" t="t" l="l"/>
            <a:pathLst>
              <a:path h="4114800" w="5817841">
                <a:moveTo>
                  <a:pt x="0" y="0"/>
                </a:moveTo>
                <a:lnTo>
                  <a:pt x="5817841" y="0"/>
                </a:lnTo>
                <a:lnTo>
                  <a:pt x="5817841" y="4114800"/>
                </a:lnTo>
                <a:lnTo>
                  <a:pt x="0" y="411480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9" id="9"/>
          <p:cNvSpPr/>
          <p:nvPr/>
        </p:nvSpPr>
        <p:spPr>
          <a:xfrm flipH="false" flipV="false" rot="0">
            <a:off x="-798693" y="-662043"/>
            <a:ext cx="5155216" cy="4114800"/>
          </a:xfrm>
          <a:custGeom>
            <a:avLst/>
            <a:gdLst/>
            <a:ahLst/>
            <a:cxnLst/>
            <a:rect r="r" b="b" t="t" l="l"/>
            <a:pathLst>
              <a:path h="4114800" w="5155216">
                <a:moveTo>
                  <a:pt x="0" y="0"/>
                </a:moveTo>
                <a:lnTo>
                  <a:pt x="5155216" y="0"/>
                </a:lnTo>
                <a:lnTo>
                  <a:pt x="5155216"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526312">
            <a:off x="-796615" y="5045557"/>
            <a:ext cx="7584413" cy="6908710"/>
          </a:xfrm>
          <a:custGeom>
            <a:avLst/>
            <a:gdLst/>
            <a:ahLst/>
            <a:cxnLst/>
            <a:rect r="r" b="b" t="t" l="l"/>
            <a:pathLst>
              <a:path h="6908710" w="7584413">
                <a:moveTo>
                  <a:pt x="0" y="0"/>
                </a:moveTo>
                <a:lnTo>
                  <a:pt x="7584413" y="0"/>
                </a:lnTo>
                <a:lnTo>
                  <a:pt x="7584413" y="6908710"/>
                </a:lnTo>
                <a:lnTo>
                  <a:pt x="0" y="690871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1" id="11"/>
          <p:cNvGrpSpPr/>
          <p:nvPr/>
        </p:nvGrpSpPr>
        <p:grpSpPr>
          <a:xfrm rot="0">
            <a:off x="6908501" y="7763967"/>
            <a:ext cx="5138382" cy="857669"/>
            <a:chOff x="0" y="0"/>
            <a:chExt cx="1353319" cy="225888"/>
          </a:xfrm>
        </p:grpSpPr>
        <p:sp>
          <p:nvSpPr>
            <p:cNvPr name="Freeform 12" id="12"/>
            <p:cNvSpPr/>
            <p:nvPr/>
          </p:nvSpPr>
          <p:spPr>
            <a:xfrm flipH="false" flipV="false" rot="0">
              <a:off x="0" y="0"/>
              <a:ext cx="1353319" cy="225888"/>
            </a:xfrm>
            <a:custGeom>
              <a:avLst/>
              <a:gdLst/>
              <a:ahLst/>
              <a:cxnLst/>
              <a:rect r="r" b="b" t="t" l="l"/>
              <a:pathLst>
                <a:path h="225888" w="1353319">
                  <a:moveTo>
                    <a:pt x="112944" y="0"/>
                  </a:moveTo>
                  <a:lnTo>
                    <a:pt x="1240375" y="0"/>
                  </a:lnTo>
                  <a:cubicBezTo>
                    <a:pt x="1270329" y="0"/>
                    <a:pt x="1299057" y="11899"/>
                    <a:pt x="1320238" y="33081"/>
                  </a:cubicBezTo>
                  <a:cubicBezTo>
                    <a:pt x="1341419" y="54262"/>
                    <a:pt x="1353319" y="82989"/>
                    <a:pt x="1353319" y="112944"/>
                  </a:cubicBezTo>
                  <a:lnTo>
                    <a:pt x="1353319" y="112944"/>
                  </a:lnTo>
                  <a:cubicBezTo>
                    <a:pt x="1353319" y="175321"/>
                    <a:pt x="1302752" y="225888"/>
                    <a:pt x="1240375" y="225888"/>
                  </a:cubicBezTo>
                  <a:lnTo>
                    <a:pt x="112944" y="225888"/>
                  </a:lnTo>
                  <a:cubicBezTo>
                    <a:pt x="50567" y="225888"/>
                    <a:pt x="0" y="175321"/>
                    <a:pt x="0" y="112944"/>
                  </a:cubicBezTo>
                  <a:lnTo>
                    <a:pt x="0" y="112944"/>
                  </a:lnTo>
                  <a:cubicBezTo>
                    <a:pt x="0" y="50567"/>
                    <a:pt x="50567" y="0"/>
                    <a:pt x="112944" y="0"/>
                  </a:cubicBezTo>
                  <a:close/>
                </a:path>
              </a:pathLst>
            </a:custGeom>
            <a:solidFill>
              <a:srgbClr val="FFCE32"/>
            </a:solidFill>
          </p:spPr>
        </p:sp>
        <p:sp>
          <p:nvSpPr>
            <p:cNvPr name="TextBox 13" id="13"/>
            <p:cNvSpPr txBox="true"/>
            <p:nvPr/>
          </p:nvSpPr>
          <p:spPr>
            <a:xfrm>
              <a:off x="0" y="-19050"/>
              <a:ext cx="1353319" cy="244938"/>
            </a:xfrm>
            <a:prstGeom prst="rect">
              <a:avLst/>
            </a:prstGeom>
          </p:spPr>
          <p:txBody>
            <a:bodyPr anchor="ctr" rtlCol="false" tIns="50800" lIns="50800" bIns="50800" rIns="50800"/>
            <a:lstStyle/>
            <a:p>
              <a:pPr algn="ctr">
                <a:lnSpc>
                  <a:spcPts val="3697"/>
                </a:lnSpc>
              </a:pPr>
              <a:r>
                <a:rPr lang="en-US" b="true" sz="2844">
                  <a:solidFill>
                    <a:srgbClr val="211A15"/>
                  </a:solidFill>
                  <a:latin typeface="Canva Sans Bold"/>
                  <a:ea typeface="Canva Sans Bold"/>
                  <a:cs typeface="Canva Sans Bold"/>
                  <a:sym typeface="Canva Sans Bold"/>
                  <a:hlinkClick r:id="rId11" tooltip="https://github.com/PCSEAIML-25/MP14-EVENT-EASEL"/>
                </a:rPr>
                <a:t>Github Repo</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283174" y="942586"/>
            <a:ext cx="6582509" cy="10746953"/>
          </a:xfrm>
          <a:custGeom>
            <a:avLst/>
            <a:gdLst/>
            <a:ahLst/>
            <a:cxnLst/>
            <a:rect r="r" b="b" t="t" l="l"/>
            <a:pathLst>
              <a:path h="10746953" w="6582509">
                <a:moveTo>
                  <a:pt x="0" y="0"/>
                </a:moveTo>
                <a:lnTo>
                  <a:pt x="6582509" y="0"/>
                </a:lnTo>
                <a:lnTo>
                  <a:pt x="6582509" y="10746952"/>
                </a:lnTo>
                <a:lnTo>
                  <a:pt x="0" y="10746952"/>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271139">
            <a:off x="225221" y="-263960"/>
            <a:ext cx="2253231" cy="3075130"/>
          </a:xfrm>
          <a:custGeom>
            <a:avLst/>
            <a:gdLst/>
            <a:ahLst/>
            <a:cxnLst/>
            <a:rect r="r" b="b" t="t" l="l"/>
            <a:pathLst>
              <a:path h="3075130" w="2253231">
                <a:moveTo>
                  <a:pt x="0" y="0"/>
                </a:moveTo>
                <a:lnTo>
                  <a:pt x="2253232" y="0"/>
                </a:lnTo>
                <a:lnTo>
                  <a:pt x="2253232" y="3075130"/>
                </a:lnTo>
                <a:lnTo>
                  <a:pt x="0" y="30751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0712291" y="-242704"/>
            <a:ext cx="6153803" cy="15055176"/>
          </a:xfrm>
          <a:custGeom>
            <a:avLst/>
            <a:gdLst/>
            <a:ahLst/>
            <a:cxnLst/>
            <a:rect r="r" b="b" t="t" l="l"/>
            <a:pathLst>
              <a:path h="15055176" w="6153803">
                <a:moveTo>
                  <a:pt x="0" y="0"/>
                </a:moveTo>
                <a:lnTo>
                  <a:pt x="6153804" y="0"/>
                </a:lnTo>
                <a:lnTo>
                  <a:pt x="6153804" y="15055177"/>
                </a:lnTo>
                <a:lnTo>
                  <a:pt x="0" y="1505517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6" id="6"/>
          <p:cNvGrpSpPr/>
          <p:nvPr/>
        </p:nvGrpSpPr>
        <p:grpSpPr>
          <a:xfrm rot="0">
            <a:off x="5473007" y="3397479"/>
            <a:ext cx="11786293" cy="5860821"/>
            <a:chOff x="0" y="0"/>
            <a:chExt cx="3104209" cy="1543591"/>
          </a:xfrm>
        </p:grpSpPr>
        <p:sp>
          <p:nvSpPr>
            <p:cNvPr name="Freeform 7" id="7"/>
            <p:cNvSpPr/>
            <p:nvPr/>
          </p:nvSpPr>
          <p:spPr>
            <a:xfrm flipH="false" flipV="false" rot="0">
              <a:off x="0" y="0"/>
              <a:ext cx="3104209" cy="1543591"/>
            </a:xfrm>
            <a:custGeom>
              <a:avLst/>
              <a:gdLst/>
              <a:ahLst/>
              <a:cxnLst/>
              <a:rect r="r" b="b" t="t" l="l"/>
              <a:pathLst>
                <a:path h="1543591" w="3104209">
                  <a:moveTo>
                    <a:pt x="27588" y="0"/>
                  </a:moveTo>
                  <a:lnTo>
                    <a:pt x="3076621" y="0"/>
                  </a:lnTo>
                  <a:cubicBezTo>
                    <a:pt x="3083938" y="0"/>
                    <a:pt x="3090955" y="2907"/>
                    <a:pt x="3096129" y="8080"/>
                  </a:cubicBezTo>
                  <a:cubicBezTo>
                    <a:pt x="3101302" y="13254"/>
                    <a:pt x="3104209" y="20271"/>
                    <a:pt x="3104209" y="27588"/>
                  </a:cubicBezTo>
                  <a:lnTo>
                    <a:pt x="3104209" y="1516003"/>
                  </a:lnTo>
                  <a:cubicBezTo>
                    <a:pt x="3104209" y="1523320"/>
                    <a:pt x="3101302" y="1530337"/>
                    <a:pt x="3096129" y="1535511"/>
                  </a:cubicBezTo>
                  <a:cubicBezTo>
                    <a:pt x="3090955" y="1540684"/>
                    <a:pt x="3083938" y="1543591"/>
                    <a:pt x="3076621" y="1543591"/>
                  </a:cubicBezTo>
                  <a:lnTo>
                    <a:pt x="27588" y="1543591"/>
                  </a:lnTo>
                  <a:cubicBezTo>
                    <a:pt x="20271" y="1543591"/>
                    <a:pt x="13254" y="1540684"/>
                    <a:pt x="8080" y="1535511"/>
                  </a:cubicBezTo>
                  <a:cubicBezTo>
                    <a:pt x="2907" y="1530337"/>
                    <a:pt x="0" y="1523320"/>
                    <a:pt x="0" y="1516003"/>
                  </a:cubicBezTo>
                  <a:lnTo>
                    <a:pt x="0" y="27588"/>
                  </a:lnTo>
                  <a:cubicBezTo>
                    <a:pt x="0" y="20271"/>
                    <a:pt x="2907" y="13254"/>
                    <a:pt x="8080" y="8080"/>
                  </a:cubicBezTo>
                  <a:cubicBezTo>
                    <a:pt x="13254" y="2907"/>
                    <a:pt x="20271" y="0"/>
                    <a:pt x="27588" y="0"/>
                  </a:cubicBezTo>
                  <a:close/>
                </a:path>
              </a:pathLst>
            </a:custGeom>
            <a:solidFill>
              <a:srgbClr val="FFCE32"/>
            </a:solidFill>
          </p:spPr>
        </p:sp>
        <p:sp>
          <p:nvSpPr>
            <p:cNvPr name="TextBox 8" id="8"/>
            <p:cNvSpPr txBox="true"/>
            <p:nvPr/>
          </p:nvSpPr>
          <p:spPr>
            <a:xfrm>
              <a:off x="0" y="-57150"/>
              <a:ext cx="3104209" cy="1600741"/>
            </a:xfrm>
            <a:prstGeom prst="rect">
              <a:avLst/>
            </a:prstGeom>
          </p:spPr>
          <p:txBody>
            <a:bodyPr anchor="ctr" rtlCol="false" tIns="50800" lIns="50800" bIns="50800" rIns="50800"/>
            <a:lstStyle/>
            <a:p>
              <a:pPr algn="ctr">
                <a:lnSpc>
                  <a:spcPts val="3499"/>
                </a:lnSpc>
              </a:pPr>
            </a:p>
          </p:txBody>
        </p:sp>
      </p:grpSp>
      <p:sp>
        <p:nvSpPr>
          <p:cNvPr name="Freeform 9" id="9"/>
          <p:cNvSpPr/>
          <p:nvPr/>
        </p:nvSpPr>
        <p:spPr>
          <a:xfrm flipH="false" flipV="false" rot="0">
            <a:off x="14216803" y="-508556"/>
            <a:ext cx="5298582" cy="4633851"/>
          </a:xfrm>
          <a:custGeom>
            <a:avLst/>
            <a:gdLst/>
            <a:ahLst/>
            <a:cxnLst/>
            <a:rect r="r" b="b" t="t" l="l"/>
            <a:pathLst>
              <a:path h="4633851" w="5298582">
                <a:moveTo>
                  <a:pt x="0" y="0"/>
                </a:moveTo>
                <a:lnTo>
                  <a:pt x="5298583" y="0"/>
                </a:lnTo>
                <a:lnTo>
                  <a:pt x="5298583" y="4633851"/>
                </a:lnTo>
                <a:lnTo>
                  <a:pt x="0" y="4633851"/>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0">
            <a:off x="8742108" y="-242704"/>
            <a:ext cx="3595229" cy="2542807"/>
          </a:xfrm>
          <a:custGeom>
            <a:avLst/>
            <a:gdLst/>
            <a:ahLst/>
            <a:cxnLst/>
            <a:rect r="r" b="b" t="t" l="l"/>
            <a:pathLst>
              <a:path h="2542807" w="3595229">
                <a:moveTo>
                  <a:pt x="0" y="0"/>
                </a:moveTo>
                <a:lnTo>
                  <a:pt x="3595228" y="0"/>
                </a:lnTo>
                <a:lnTo>
                  <a:pt x="3595228" y="2542808"/>
                </a:lnTo>
                <a:lnTo>
                  <a:pt x="0" y="2542808"/>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1419711">
            <a:off x="-669291" y="7248429"/>
            <a:ext cx="3275863" cy="3654614"/>
          </a:xfrm>
          <a:custGeom>
            <a:avLst/>
            <a:gdLst/>
            <a:ahLst/>
            <a:cxnLst/>
            <a:rect r="r" b="b" t="t" l="l"/>
            <a:pathLst>
              <a:path h="3654614" w="3275863">
                <a:moveTo>
                  <a:pt x="0" y="0"/>
                </a:moveTo>
                <a:lnTo>
                  <a:pt x="3275863" y="0"/>
                </a:lnTo>
                <a:lnTo>
                  <a:pt x="3275863" y="3654614"/>
                </a:lnTo>
                <a:lnTo>
                  <a:pt x="0" y="365461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2" id="12"/>
          <p:cNvSpPr/>
          <p:nvPr/>
        </p:nvSpPr>
        <p:spPr>
          <a:xfrm flipH="false" flipV="false" rot="0">
            <a:off x="15673033" y="6316062"/>
            <a:ext cx="3897838" cy="4114800"/>
          </a:xfrm>
          <a:custGeom>
            <a:avLst/>
            <a:gdLst/>
            <a:ahLst/>
            <a:cxnLst/>
            <a:rect r="r" b="b" t="t" l="l"/>
            <a:pathLst>
              <a:path h="4114800" w="3897838">
                <a:moveTo>
                  <a:pt x="0" y="0"/>
                </a:moveTo>
                <a:lnTo>
                  <a:pt x="3897837" y="0"/>
                </a:lnTo>
                <a:lnTo>
                  <a:pt x="3897837" y="4114800"/>
                </a:lnTo>
                <a:lnTo>
                  <a:pt x="0" y="4114800"/>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
        <p:nvSpPr>
          <p:cNvPr name="TextBox 13" id="13"/>
          <p:cNvSpPr txBox="true"/>
          <p:nvPr/>
        </p:nvSpPr>
        <p:spPr>
          <a:xfrm rot="0">
            <a:off x="5808304" y="3033148"/>
            <a:ext cx="9462836" cy="769512"/>
          </a:xfrm>
          <a:prstGeom prst="rect">
            <a:avLst/>
          </a:prstGeom>
        </p:spPr>
        <p:txBody>
          <a:bodyPr anchor="t" rtlCol="false" tIns="0" lIns="0" bIns="0" rIns="0">
            <a:spAutoFit/>
          </a:bodyPr>
          <a:lstStyle/>
          <a:p>
            <a:pPr algn="ctr">
              <a:lnSpc>
                <a:spcPts val="5626"/>
              </a:lnSpc>
            </a:pPr>
            <a:r>
              <a:rPr lang="en-US" sz="5800">
                <a:solidFill>
                  <a:srgbClr val="FFFFFF"/>
                </a:solidFill>
                <a:latin typeface="BM Hanna"/>
                <a:ea typeface="BM Hanna"/>
                <a:cs typeface="BM Hanna"/>
                <a:sym typeface="BM Hanna"/>
              </a:rPr>
              <a:t>PROGRESSION PLAN</a:t>
            </a:r>
          </a:p>
        </p:txBody>
      </p:sp>
      <p:sp>
        <p:nvSpPr>
          <p:cNvPr name="TextBox 14" id="14"/>
          <p:cNvSpPr txBox="true"/>
          <p:nvPr/>
        </p:nvSpPr>
        <p:spPr>
          <a:xfrm rot="0">
            <a:off x="5808304" y="4021113"/>
            <a:ext cx="11057791" cy="5170568"/>
          </a:xfrm>
          <a:prstGeom prst="rect">
            <a:avLst/>
          </a:prstGeom>
        </p:spPr>
        <p:txBody>
          <a:bodyPr anchor="t" rtlCol="false" tIns="0" lIns="0" bIns="0" rIns="0">
            <a:spAutoFit/>
          </a:bodyPr>
          <a:lstStyle/>
          <a:p>
            <a:pPr algn="just" marL="669248" indent="-334624" lvl="1">
              <a:lnSpc>
                <a:spcPts val="4649"/>
              </a:lnSpc>
              <a:buFont typeface="Arial"/>
              <a:buChar char="•"/>
            </a:pPr>
            <a:r>
              <a:rPr lang="en-US" b="true" sz="3099">
                <a:solidFill>
                  <a:srgbClr val="000000"/>
                </a:solidFill>
                <a:latin typeface="Canva Sans Bold"/>
                <a:ea typeface="Canva Sans Bold"/>
                <a:cs typeface="Canva Sans Bold"/>
                <a:sym typeface="Canva Sans Bold"/>
              </a:rPr>
              <a:t>Improve User Experience: Simplify onboarding and ensure mobile accessibility for easy event management.</a:t>
            </a:r>
          </a:p>
          <a:p>
            <a:pPr algn="just" marL="669248" indent="-334624" lvl="1">
              <a:lnSpc>
                <a:spcPts val="4649"/>
              </a:lnSpc>
              <a:buFont typeface="Arial"/>
              <a:buChar char="•"/>
            </a:pPr>
            <a:r>
              <a:rPr lang="en-US" b="true" sz="3099">
                <a:solidFill>
                  <a:srgbClr val="000000"/>
                </a:solidFill>
                <a:latin typeface="Canva Sans Bold"/>
                <a:ea typeface="Canva Sans Bold"/>
                <a:cs typeface="Canva Sans Bold"/>
                <a:sym typeface="Canva Sans Bold"/>
              </a:rPr>
              <a:t>Expand Customization: Add event-specific templates and interactive features to personalize event pages.</a:t>
            </a:r>
          </a:p>
          <a:p>
            <a:pPr algn="just" marL="669248" indent="-334624" lvl="1">
              <a:lnSpc>
                <a:spcPts val="4649"/>
              </a:lnSpc>
              <a:buFont typeface="Arial"/>
              <a:buChar char="•"/>
            </a:pPr>
            <a:r>
              <a:rPr lang="en-US" b="true" sz="3099">
                <a:solidFill>
                  <a:srgbClr val="000000"/>
                </a:solidFill>
                <a:latin typeface="Canva Sans Bold"/>
                <a:ea typeface="Canva Sans Bold"/>
                <a:cs typeface="Canva Sans Bold"/>
                <a:sym typeface="Canva Sans Bold"/>
              </a:rPr>
              <a:t>Implement Analytics: Introduce dashboards and feedback tools to provide insights and refine the platform.</a:t>
            </a:r>
          </a:p>
          <a:p>
            <a:pPr algn="just">
              <a:lnSpc>
                <a:spcPts val="4649"/>
              </a:lnSpc>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2498597" y="-108828"/>
            <a:ext cx="6582509" cy="10746953"/>
          </a:xfrm>
          <a:custGeom>
            <a:avLst/>
            <a:gdLst/>
            <a:ahLst/>
            <a:cxnLst/>
            <a:rect r="r" b="b" t="t" l="l"/>
            <a:pathLst>
              <a:path h="10746953" w="6582509">
                <a:moveTo>
                  <a:pt x="0" y="0"/>
                </a:moveTo>
                <a:lnTo>
                  <a:pt x="6582509" y="0"/>
                </a:lnTo>
                <a:lnTo>
                  <a:pt x="6582509" y="10746953"/>
                </a:lnTo>
                <a:lnTo>
                  <a:pt x="0" y="1074695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797725">
            <a:off x="13679956" y="-1054879"/>
            <a:ext cx="4476702" cy="4994292"/>
          </a:xfrm>
          <a:custGeom>
            <a:avLst/>
            <a:gdLst/>
            <a:ahLst/>
            <a:cxnLst/>
            <a:rect r="r" b="b" t="t" l="l"/>
            <a:pathLst>
              <a:path h="4994292" w="4476702">
                <a:moveTo>
                  <a:pt x="0" y="0"/>
                </a:moveTo>
                <a:lnTo>
                  <a:pt x="4476701" y="0"/>
                </a:lnTo>
                <a:lnTo>
                  <a:pt x="4476701" y="4994292"/>
                </a:lnTo>
                <a:lnTo>
                  <a:pt x="0" y="49942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14944550" y="2366363"/>
            <a:ext cx="5751911" cy="14071953"/>
          </a:xfrm>
          <a:custGeom>
            <a:avLst/>
            <a:gdLst/>
            <a:ahLst/>
            <a:cxnLst/>
            <a:rect r="r" b="b" t="t" l="l"/>
            <a:pathLst>
              <a:path h="14071953" w="5751911">
                <a:moveTo>
                  <a:pt x="0" y="0"/>
                </a:moveTo>
                <a:lnTo>
                  <a:pt x="5751911" y="0"/>
                </a:lnTo>
                <a:lnTo>
                  <a:pt x="5751911" y="14071954"/>
                </a:lnTo>
                <a:lnTo>
                  <a:pt x="0" y="1407195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true" flipV="false" rot="0">
            <a:off x="792658" y="5143500"/>
            <a:ext cx="4946577" cy="5519194"/>
          </a:xfrm>
          <a:custGeom>
            <a:avLst/>
            <a:gdLst/>
            <a:ahLst/>
            <a:cxnLst/>
            <a:rect r="r" b="b" t="t" l="l"/>
            <a:pathLst>
              <a:path h="5519194" w="4946577">
                <a:moveTo>
                  <a:pt x="4946577" y="0"/>
                </a:moveTo>
                <a:lnTo>
                  <a:pt x="0" y="0"/>
                </a:lnTo>
                <a:lnTo>
                  <a:pt x="0" y="5519194"/>
                </a:lnTo>
                <a:lnTo>
                  <a:pt x="4946577" y="5519194"/>
                </a:lnTo>
                <a:lnTo>
                  <a:pt x="4946577"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7" id="7"/>
          <p:cNvSpPr/>
          <p:nvPr/>
        </p:nvSpPr>
        <p:spPr>
          <a:xfrm flipH="true" flipV="false" rot="0">
            <a:off x="11066058" y="4957733"/>
            <a:ext cx="6322410" cy="7438130"/>
          </a:xfrm>
          <a:custGeom>
            <a:avLst/>
            <a:gdLst/>
            <a:ahLst/>
            <a:cxnLst/>
            <a:rect r="r" b="b" t="t" l="l"/>
            <a:pathLst>
              <a:path h="7438130" w="6322410">
                <a:moveTo>
                  <a:pt x="6322410" y="0"/>
                </a:moveTo>
                <a:lnTo>
                  <a:pt x="0" y="0"/>
                </a:lnTo>
                <a:lnTo>
                  <a:pt x="0" y="7438130"/>
                </a:lnTo>
                <a:lnTo>
                  <a:pt x="6322410" y="7438130"/>
                </a:lnTo>
                <a:lnTo>
                  <a:pt x="632241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8" id="8"/>
          <p:cNvSpPr txBox="true"/>
          <p:nvPr/>
        </p:nvSpPr>
        <p:spPr>
          <a:xfrm rot="0">
            <a:off x="4626842" y="3187376"/>
            <a:ext cx="9034317" cy="4264673"/>
          </a:xfrm>
          <a:prstGeom prst="rect">
            <a:avLst/>
          </a:prstGeom>
        </p:spPr>
        <p:txBody>
          <a:bodyPr anchor="t" rtlCol="false" tIns="0" lIns="0" bIns="0" rIns="0">
            <a:spAutoFit/>
          </a:bodyPr>
          <a:lstStyle/>
          <a:p>
            <a:pPr algn="ctr" marL="0" indent="0" lvl="0">
              <a:lnSpc>
                <a:spcPts val="16315"/>
              </a:lnSpc>
              <a:spcBef>
                <a:spcPct val="0"/>
              </a:spcBef>
            </a:pPr>
            <a:r>
              <a:rPr lang="en-US" sz="16819">
                <a:solidFill>
                  <a:srgbClr val="FFFFFF"/>
                </a:solidFill>
                <a:latin typeface="BM Hanna"/>
                <a:ea typeface="BM Hanna"/>
                <a:cs typeface="BM Hanna"/>
                <a:sym typeface="BM Hanna"/>
              </a:rPr>
              <a:t>THANK YOU</a:t>
            </a:r>
          </a:p>
        </p:txBody>
      </p:sp>
      <p:sp>
        <p:nvSpPr>
          <p:cNvPr name="Freeform 9" id="9"/>
          <p:cNvSpPr/>
          <p:nvPr/>
        </p:nvSpPr>
        <p:spPr>
          <a:xfrm flipH="false" flipV="false" rot="0">
            <a:off x="5976517" y="-809891"/>
            <a:ext cx="4294014" cy="3427404"/>
          </a:xfrm>
          <a:custGeom>
            <a:avLst/>
            <a:gdLst/>
            <a:ahLst/>
            <a:cxnLst/>
            <a:rect r="r" b="b" t="t" l="l"/>
            <a:pathLst>
              <a:path h="3427404" w="4294014">
                <a:moveTo>
                  <a:pt x="0" y="0"/>
                </a:moveTo>
                <a:lnTo>
                  <a:pt x="4294014" y="0"/>
                </a:lnTo>
                <a:lnTo>
                  <a:pt x="4294014" y="3427404"/>
                </a:lnTo>
                <a:lnTo>
                  <a:pt x="0" y="3427404"/>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10" id="10"/>
          <p:cNvSpPr/>
          <p:nvPr/>
        </p:nvSpPr>
        <p:spPr>
          <a:xfrm flipH="false" flipV="false" rot="-526312">
            <a:off x="6081818" y="6805324"/>
            <a:ext cx="5385775" cy="4905951"/>
          </a:xfrm>
          <a:custGeom>
            <a:avLst/>
            <a:gdLst/>
            <a:ahLst/>
            <a:cxnLst/>
            <a:rect r="r" b="b" t="t" l="l"/>
            <a:pathLst>
              <a:path h="4905951" w="5385775">
                <a:moveTo>
                  <a:pt x="0" y="0"/>
                </a:moveTo>
                <a:lnTo>
                  <a:pt x="5385774" y="0"/>
                </a:lnTo>
                <a:lnTo>
                  <a:pt x="5385774" y="4905952"/>
                </a:lnTo>
                <a:lnTo>
                  <a:pt x="0" y="4905952"/>
                </a:lnTo>
                <a:lnTo>
                  <a:pt x="0" y="0"/>
                </a:lnTo>
                <a:close/>
              </a:path>
            </a:pathLst>
          </a:custGeom>
          <a:blipFill>
            <a:blip r:embed="rId15">
              <a:extLst>
                <a:ext uri="{96DAC541-7B7A-43D3-8B79-37D633B846F1}">
                  <asvg:svgBlip xmlns:asvg="http://schemas.microsoft.com/office/drawing/2016/SVG/main" r:embed="rId16"/>
                </a:ext>
              </a:extLst>
            </a:blip>
            <a:stretch>
              <a:fillRect l="0" t="0" r="0" b="0"/>
            </a:stretch>
          </a:blipFill>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571592" y="-85725"/>
            <a:ext cx="4910563" cy="4437363"/>
          </a:xfrm>
          <a:custGeom>
            <a:avLst/>
            <a:gdLst/>
            <a:ahLst/>
            <a:cxnLst/>
            <a:rect r="r" b="b" t="t" l="l"/>
            <a:pathLst>
              <a:path h="4437363" w="4910563">
                <a:moveTo>
                  <a:pt x="0" y="0"/>
                </a:moveTo>
                <a:lnTo>
                  <a:pt x="4910562" y="0"/>
                </a:lnTo>
                <a:lnTo>
                  <a:pt x="4910562" y="4437363"/>
                </a:lnTo>
                <a:lnTo>
                  <a:pt x="0" y="443736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3949030" y="-85725"/>
            <a:ext cx="4910563" cy="4437363"/>
          </a:xfrm>
          <a:custGeom>
            <a:avLst/>
            <a:gdLst/>
            <a:ahLst/>
            <a:cxnLst/>
            <a:rect r="r" b="b" t="t" l="l"/>
            <a:pathLst>
              <a:path h="4437363" w="4910563">
                <a:moveTo>
                  <a:pt x="4910562" y="0"/>
                </a:moveTo>
                <a:lnTo>
                  <a:pt x="0" y="0"/>
                </a:lnTo>
                <a:lnTo>
                  <a:pt x="0" y="4437363"/>
                </a:lnTo>
                <a:lnTo>
                  <a:pt x="4910562" y="4437363"/>
                </a:lnTo>
                <a:lnTo>
                  <a:pt x="4910562"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1315627" y="4171633"/>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6" id="6"/>
          <p:cNvSpPr/>
          <p:nvPr/>
        </p:nvSpPr>
        <p:spPr>
          <a:xfrm flipH="false" flipV="false" rot="0">
            <a:off x="6720345" y="4171633"/>
            <a:ext cx="4847311" cy="2361962"/>
          </a:xfrm>
          <a:custGeom>
            <a:avLst/>
            <a:gdLst/>
            <a:ahLst/>
            <a:cxnLst/>
            <a:rect r="r" b="b" t="t" l="l"/>
            <a:pathLst>
              <a:path h="2361962" w="4847311">
                <a:moveTo>
                  <a:pt x="0" y="0"/>
                </a:moveTo>
                <a:lnTo>
                  <a:pt x="4847310" y="0"/>
                </a:lnTo>
                <a:lnTo>
                  <a:pt x="4847310"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7" id="7"/>
          <p:cNvSpPr/>
          <p:nvPr/>
        </p:nvSpPr>
        <p:spPr>
          <a:xfrm flipH="false" flipV="false" rot="0">
            <a:off x="12125062" y="4171633"/>
            <a:ext cx="4847311" cy="2361962"/>
          </a:xfrm>
          <a:custGeom>
            <a:avLst/>
            <a:gdLst/>
            <a:ahLst/>
            <a:cxnLst/>
            <a:rect r="r" b="b" t="t" l="l"/>
            <a:pathLst>
              <a:path h="2361962" w="4847311">
                <a:moveTo>
                  <a:pt x="0" y="0"/>
                </a:moveTo>
                <a:lnTo>
                  <a:pt x="4847311" y="0"/>
                </a:lnTo>
                <a:lnTo>
                  <a:pt x="4847311" y="2361962"/>
                </a:lnTo>
                <a:lnTo>
                  <a:pt x="0" y="236196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3334131"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8738848"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0" id="10"/>
          <p:cNvSpPr/>
          <p:nvPr/>
        </p:nvSpPr>
        <p:spPr>
          <a:xfrm flipH="false" flipV="false" rot="0">
            <a:off x="14143565" y="358536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1" id="11"/>
          <p:cNvSpPr txBox="true"/>
          <p:nvPr/>
        </p:nvSpPr>
        <p:spPr>
          <a:xfrm rot="0">
            <a:off x="4659189" y="624195"/>
            <a:ext cx="8969623" cy="2109355"/>
          </a:xfrm>
          <a:prstGeom prst="rect">
            <a:avLst/>
          </a:prstGeom>
        </p:spPr>
        <p:txBody>
          <a:bodyPr anchor="t" rtlCol="false" tIns="0" lIns="0" bIns="0" rIns="0">
            <a:spAutoFit/>
          </a:bodyPr>
          <a:lstStyle/>
          <a:p>
            <a:pPr algn="ctr" marL="0" indent="0" lvl="0">
              <a:lnSpc>
                <a:spcPts val="8051"/>
              </a:lnSpc>
              <a:spcBef>
                <a:spcPct val="0"/>
              </a:spcBef>
            </a:pPr>
            <a:r>
              <a:rPr lang="en-US" sz="8300">
                <a:solidFill>
                  <a:srgbClr val="FFFFFF"/>
                </a:solidFill>
                <a:latin typeface="BM Hanna"/>
                <a:ea typeface="BM Hanna"/>
                <a:cs typeface="BM Hanna"/>
                <a:sym typeface="BM Hanna"/>
              </a:rPr>
              <a:t>IDEA PRESENTATAION</a:t>
            </a:r>
          </a:p>
        </p:txBody>
      </p:sp>
      <p:sp>
        <p:nvSpPr>
          <p:cNvPr name="TextBox 12" id="12"/>
          <p:cNvSpPr txBox="true"/>
          <p:nvPr/>
        </p:nvSpPr>
        <p:spPr>
          <a:xfrm rot="0">
            <a:off x="1639616" y="5223863"/>
            <a:ext cx="4199333" cy="4857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Introduction</a:t>
            </a:r>
          </a:p>
        </p:txBody>
      </p:sp>
      <p:sp>
        <p:nvSpPr>
          <p:cNvPr name="TextBox 13" id="13"/>
          <p:cNvSpPr txBox="true"/>
          <p:nvPr/>
        </p:nvSpPr>
        <p:spPr>
          <a:xfrm rot="0">
            <a:off x="7044333" y="4976213"/>
            <a:ext cx="4199333" cy="981075"/>
          </a:xfrm>
          <a:prstGeom prst="rect">
            <a:avLst/>
          </a:prstGeom>
        </p:spPr>
        <p:txBody>
          <a:bodyPr anchor="t" rtlCol="false" tIns="0" lIns="0" bIns="0" rIns="0">
            <a:spAutoFit/>
          </a:bodyPr>
          <a:lstStyle/>
          <a:p>
            <a:pPr algn="ctr">
              <a:lnSpc>
                <a:spcPts val="3900"/>
              </a:lnSpc>
            </a:pPr>
            <a:r>
              <a:rPr lang="en-US" sz="3000">
                <a:solidFill>
                  <a:srgbClr val="000000"/>
                </a:solidFill>
                <a:latin typeface="Canva Sans"/>
                <a:ea typeface="Canva Sans"/>
                <a:cs typeface="Canva Sans"/>
                <a:sym typeface="Canva Sans"/>
              </a:rPr>
              <a:t>Problem we </a:t>
            </a:r>
          </a:p>
          <a:p>
            <a:pPr algn="ctr" marL="0" indent="0" lvl="0">
              <a:lnSpc>
                <a:spcPts val="3900"/>
              </a:lnSpc>
            </a:pPr>
            <a:r>
              <a:rPr lang="en-US" sz="3000">
                <a:solidFill>
                  <a:srgbClr val="000000"/>
                </a:solidFill>
                <a:latin typeface="Canva Sans"/>
                <a:ea typeface="Canva Sans"/>
                <a:cs typeface="Canva Sans"/>
                <a:sym typeface="Canva Sans"/>
              </a:rPr>
              <a:t>encounter</a:t>
            </a:r>
          </a:p>
        </p:txBody>
      </p:sp>
      <p:sp>
        <p:nvSpPr>
          <p:cNvPr name="TextBox 14" id="14"/>
          <p:cNvSpPr txBox="true"/>
          <p:nvPr/>
        </p:nvSpPr>
        <p:spPr>
          <a:xfrm rot="0">
            <a:off x="12449051" y="4976213"/>
            <a:ext cx="4199333" cy="4857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Proposed Solution</a:t>
            </a:r>
          </a:p>
        </p:txBody>
      </p:sp>
      <p:sp>
        <p:nvSpPr>
          <p:cNvPr name="Freeform 15" id="15"/>
          <p:cNvSpPr/>
          <p:nvPr/>
        </p:nvSpPr>
        <p:spPr>
          <a:xfrm flipH="false" flipV="false" rot="0">
            <a:off x="3815410" y="7472292"/>
            <a:ext cx="4847311" cy="2361962"/>
          </a:xfrm>
          <a:custGeom>
            <a:avLst/>
            <a:gdLst/>
            <a:ahLst/>
            <a:cxnLst/>
            <a:rect r="r" b="b" t="t" l="l"/>
            <a:pathLst>
              <a:path h="2361962" w="4847311">
                <a:moveTo>
                  <a:pt x="0" y="0"/>
                </a:moveTo>
                <a:lnTo>
                  <a:pt x="4847311" y="0"/>
                </a:lnTo>
                <a:lnTo>
                  <a:pt x="4847311" y="2361963"/>
                </a:lnTo>
                <a:lnTo>
                  <a:pt x="0" y="23619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6" id="16"/>
          <p:cNvSpPr/>
          <p:nvPr/>
        </p:nvSpPr>
        <p:spPr>
          <a:xfrm flipH="false" flipV="false" rot="0">
            <a:off x="9625279" y="7472292"/>
            <a:ext cx="4847311" cy="2361962"/>
          </a:xfrm>
          <a:custGeom>
            <a:avLst/>
            <a:gdLst/>
            <a:ahLst/>
            <a:cxnLst/>
            <a:rect r="r" b="b" t="t" l="l"/>
            <a:pathLst>
              <a:path h="2361962" w="4847311">
                <a:moveTo>
                  <a:pt x="0" y="0"/>
                </a:moveTo>
                <a:lnTo>
                  <a:pt x="4847311" y="0"/>
                </a:lnTo>
                <a:lnTo>
                  <a:pt x="4847311" y="2361963"/>
                </a:lnTo>
                <a:lnTo>
                  <a:pt x="0" y="236196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17" id="17"/>
          <p:cNvSpPr/>
          <p:nvPr/>
        </p:nvSpPr>
        <p:spPr>
          <a:xfrm flipH="false" flipV="false" rot="0">
            <a:off x="5833913" y="6886020"/>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8" id="18"/>
          <p:cNvSpPr/>
          <p:nvPr/>
        </p:nvSpPr>
        <p:spPr>
          <a:xfrm flipH="false" flipV="false" rot="0">
            <a:off x="11643783" y="6886020"/>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9" id="19"/>
          <p:cNvSpPr txBox="true"/>
          <p:nvPr/>
        </p:nvSpPr>
        <p:spPr>
          <a:xfrm rot="0">
            <a:off x="4712567" y="8276873"/>
            <a:ext cx="3052997" cy="4857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Tech stacks </a:t>
            </a:r>
          </a:p>
        </p:txBody>
      </p:sp>
      <p:sp>
        <p:nvSpPr>
          <p:cNvPr name="TextBox 20" id="20"/>
          <p:cNvSpPr txBox="true"/>
          <p:nvPr/>
        </p:nvSpPr>
        <p:spPr>
          <a:xfrm rot="0">
            <a:off x="9949268" y="8524523"/>
            <a:ext cx="4199333" cy="485775"/>
          </a:xfrm>
          <a:prstGeom prst="rect">
            <a:avLst/>
          </a:prstGeom>
        </p:spPr>
        <p:txBody>
          <a:bodyPr anchor="t" rtlCol="false" tIns="0" lIns="0" bIns="0" rIns="0">
            <a:spAutoFit/>
          </a:bodyPr>
          <a:lstStyle/>
          <a:p>
            <a:pPr algn="ctr" marL="0" indent="0" lvl="0">
              <a:lnSpc>
                <a:spcPts val="3900"/>
              </a:lnSpc>
            </a:pPr>
            <a:r>
              <a:rPr lang="en-US" sz="3000">
                <a:solidFill>
                  <a:srgbClr val="000000"/>
                </a:solidFill>
                <a:latin typeface="Canva Sans"/>
                <a:ea typeface="Canva Sans"/>
                <a:cs typeface="Canva Sans"/>
                <a:sym typeface="Canva Sans"/>
              </a:rPr>
              <a:t>Conclusion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14918748" y="-626708"/>
            <a:ext cx="4681103" cy="3310817"/>
          </a:xfrm>
          <a:custGeom>
            <a:avLst/>
            <a:gdLst/>
            <a:ahLst/>
            <a:cxnLst/>
            <a:rect r="r" b="b" t="t" l="l"/>
            <a:pathLst>
              <a:path h="3310817" w="4681103">
                <a:moveTo>
                  <a:pt x="0" y="0"/>
                </a:moveTo>
                <a:lnTo>
                  <a:pt x="4681104" y="0"/>
                </a:lnTo>
                <a:lnTo>
                  <a:pt x="4681104" y="3310816"/>
                </a:lnTo>
                <a:lnTo>
                  <a:pt x="0" y="331081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true" flipV="false" rot="0">
            <a:off x="13243845" y="3704586"/>
            <a:ext cx="5896032" cy="6936508"/>
          </a:xfrm>
          <a:custGeom>
            <a:avLst/>
            <a:gdLst/>
            <a:ahLst/>
            <a:cxnLst/>
            <a:rect r="r" b="b" t="t" l="l"/>
            <a:pathLst>
              <a:path h="6936508" w="5896032">
                <a:moveTo>
                  <a:pt x="5896032" y="0"/>
                </a:moveTo>
                <a:lnTo>
                  <a:pt x="0" y="0"/>
                </a:lnTo>
                <a:lnTo>
                  <a:pt x="0" y="6936509"/>
                </a:lnTo>
                <a:lnTo>
                  <a:pt x="5896032" y="6936509"/>
                </a:lnTo>
                <a:lnTo>
                  <a:pt x="5896032"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254892" y="3298959"/>
            <a:ext cx="12988953" cy="7672528"/>
            <a:chOff x="0" y="0"/>
            <a:chExt cx="3420959" cy="2020748"/>
          </a:xfrm>
        </p:grpSpPr>
        <p:sp>
          <p:nvSpPr>
            <p:cNvPr name="Freeform 6" id="6"/>
            <p:cNvSpPr/>
            <p:nvPr/>
          </p:nvSpPr>
          <p:spPr>
            <a:xfrm flipH="false" flipV="false" rot="0">
              <a:off x="0" y="0"/>
              <a:ext cx="3420959" cy="2020748"/>
            </a:xfrm>
            <a:custGeom>
              <a:avLst/>
              <a:gdLst/>
              <a:ahLst/>
              <a:cxnLst/>
              <a:rect r="r" b="b" t="t" l="l"/>
              <a:pathLst>
                <a:path h="2020748" w="3420959">
                  <a:moveTo>
                    <a:pt x="25034" y="0"/>
                  </a:moveTo>
                  <a:lnTo>
                    <a:pt x="3395925" y="0"/>
                  </a:lnTo>
                  <a:cubicBezTo>
                    <a:pt x="3402564" y="0"/>
                    <a:pt x="3408932" y="2637"/>
                    <a:pt x="3413627" y="7332"/>
                  </a:cubicBezTo>
                  <a:cubicBezTo>
                    <a:pt x="3418321" y="12027"/>
                    <a:pt x="3420959" y="18394"/>
                    <a:pt x="3420959" y="25034"/>
                  </a:cubicBezTo>
                  <a:lnTo>
                    <a:pt x="3420959" y="1995715"/>
                  </a:lnTo>
                  <a:cubicBezTo>
                    <a:pt x="3420959" y="2009540"/>
                    <a:pt x="3409751" y="2020748"/>
                    <a:pt x="3395925" y="2020748"/>
                  </a:cubicBezTo>
                  <a:lnTo>
                    <a:pt x="25034" y="2020748"/>
                  </a:lnTo>
                  <a:cubicBezTo>
                    <a:pt x="18394" y="2020748"/>
                    <a:pt x="12027" y="2018111"/>
                    <a:pt x="7332" y="2013416"/>
                  </a:cubicBezTo>
                  <a:cubicBezTo>
                    <a:pt x="2637" y="2008721"/>
                    <a:pt x="0" y="2002354"/>
                    <a:pt x="0" y="1995715"/>
                  </a:cubicBezTo>
                  <a:lnTo>
                    <a:pt x="0" y="25034"/>
                  </a:lnTo>
                  <a:cubicBezTo>
                    <a:pt x="0" y="11208"/>
                    <a:pt x="11208" y="0"/>
                    <a:pt x="25034" y="0"/>
                  </a:cubicBezTo>
                  <a:close/>
                </a:path>
              </a:pathLst>
            </a:custGeom>
            <a:solidFill>
              <a:srgbClr val="FFCE32"/>
            </a:solidFill>
          </p:spPr>
        </p:sp>
        <p:sp>
          <p:nvSpPr>
            <p:cNvPr name="TextBox 7" id="7"/>
            <p:cNvSpPr txBox="true"/>
            <p:nvPr/>
          </p:nvSpPr>
          <p:spPr>
            <a:xfrm>
              <a:off x="0" y="-57150"/>
              <a:ext cx="3420959" cy="2077898"/>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true" flipV="false" rot="0">
            <a:off x="-1286629" y="-431434"/>
            <a:ext cx="5603193" cy="4900247"/>
          </a:xfrm>
          <a:custGeom>
            <a:avLst/>
            <a:gdLst/>
            <a:ahLst/>
            <a:cxnLst/>
            <a:rect r="r" b="b" t="t" l="l"/>
            <a:pathLst>
              <a:path h="4900247" w="5603193">
                <a:moveTo>
                  <a:pt x="5603193" y="0"/>
                </a:moveTo>
                <a:lnTo>
                  <a:pt x="0" y="0"/>
                </a:lnTo>
                <a:lnTo>
                  <a:pt x="0" y="4900247"/>
                </a:lnTo>
                <a:lnTo>
                  <a:pt x="5603193" y="4900247"/>
                </a:lnTo>
                <a:lnTo>
                  <a:pt x="5603193"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753695">
            <a:off x="10274550" y="-1308496"/>
            <a:ext cx="3629027" cy="4674391"/>
          </a:xfrm>
          <a:custGeom>
            <a:avLst/>
            <a:gdLst/>
            <a:ahLst/>
            <a:cxnLst/>
            <a:rect r="r" b="b" t="t" l="l"/>
            <a:pathLst>
              <a:path h="4674391" w="3629027">
                <a:moveTo>
                  <a:pt x="0" y="0"/>
                </a:moveTo>
                <a:lnTo>
                  <a:pt x="3629027" y="0"/>
                </a:lnTo>
                <a:lnTo>
                  <a:pt x="3629027" y="4674392"/>
                </a:lnTo>
                <a:lnTo>
                  <a:pt x="0" y="4674392"/>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1925338" y="3756840"/>
            <a:ext cx="9648062" cy="1193828"/>
          </a:xfrm>
          <a:prstGeom prst="rect">
            <a:avLst/>
          </a:prstGeom>
        </p:spPr>
        <p:txBody>
          <a:bodyPr anchor="t" rtlCol="false" tIns="0" lIns="0" bIns="0" rIns="0">
            <a:spAutoFit/>
          </a:bodyPr>
          <a:lstStyle/>
          <a:p>
            <a:pPr algn="l">
              <a:lnSpc>
                <a:spcPts val="8702"/>
              </a:lnSpc>
            </a:pPr>
            <a:r>
              <a:rPr lang="en-US" sz="8971">
                <a:solidFill>
                  <a:srgbClr val="000000"/>
                </a:solidFill>
                <a:latin typeface="BM Hanna"/>
                <a:ea typeface="BM Hanna"/>
                <a:cs typeface="BM Hanna"/>
                <a:sym typeface="BM Hanna"/>
              </a:rPr>
              <a:t>INTRODUCTION</a:t>
            </a:r>
          </a:p>
        </p:txBody>
      </p:sp>
      <p:sp>
        <p:nvSpPr>
          <p:cNvPr name="TextBox 11" id="11"/>
          <p:cNvSpPr txBox="true"/>
          <p:nvPr/>
        </p:nvSpPr>
        <p:spPr>
          <a:xfrm rot="0">
            <a:off x="523463" y="5595316"/>
            <a:ext cx="12451812" cy="3662984"/>
          </a:xfrm>
          <a:prstGeom prst="rect">
            <a:avLst/>
          </a:prstGeom>
        </p:spPr>
        <p:txBody>
          <a:bodyPr anchor="t" rtlCol="false" tIns="0" lIns="0" bIns="0" rIns="0">
            <a:spAutoFit/>
          </a:bodyPr>
          <a:lstStyle/>
          <a:p>
            <a:pPr algn="just">
              <a:lnSpc>
                <a:spcPts val="5924"/>
              </a:lnSpc>
            </a:pPr>
            <a:r>
              <a:rPr lang="en-US" sz="3949">
                <a:solidFill>
                  <a:srgbClr val="000000"/>
                </a:solidFill>
                <a:latin typeface="Canva Sans"/>
                <a:ea typeface="Canva Sans"/>
                <a:cs typeface="Canva Sans"/>
                <a:sym typeface="Canva Sans"/>
              </a:rPr>
              <a:t>Eventeasel Portal is a groundbreaking platform designed specifically for tech event organizers to streamline the process of creating event websites. It allows organizers to quickly set up professional event websites without writing a single line of code. </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8899330" y="1028700"/>
            <a:ext cx="10534934" cy="8229600"/>
            <a:chOff x="0" y="0"/>
            <a:chExt cx="2774633" cy="2167467"/>
          </a:xfrm>
        </p:grpSpPr>
        <p:sp>
          <p:nvSpPr>
            <p:cNvPr name="Freeform 4" id="4"/>
            <p:cNvSpPr/>
            <p:nvPr/>
          </p:nvSpPr>
          <p:spPr>
            <a:xfrm flipH="false" flipV="false" rot="0">
              <a:off x="0" y="0"/>
              <a:ext cx="2774633" cy="2167467"/>
            </a:xfrm>
            <a:custGeom>
              <a:avLst/>
              <a:gdLst/>
              <a:ahLst/>
              <a:cxnLst/>
              <a:rect r="r" b="b" t="t" l="l"/>
              <a:pathLst>
                <a:path h="2167467" w="2774633">
                  <a:moveTo>
                    <a:pt x="30865" y="0"/>
                  </a:moveTo>
                  <a:lnTo>
                    <a:pt x="2743768" y="0"/>
                  </a:lnTo>
                  <a:cubicBezTo>
                    <a:pt x="2751954" y="0"/>
                    <a:pt x="2759804" y="3252"/>
                    <a:pt x="2765593" y="9040"/>
                  </a:cubicBezTo>
                  <a:cubicBezTo>
                    <a:pt x="2771381" y="14828"/>
                    <a:pt x="2774633" y="22679"/>
                    <a:pt x="2774633" y="30865"/>
                  </a:cubicBezTo>
                  <a:lnTo>
                    <a:pt x="2774633" y="2136602"/>
                  </a:lnTo>
                  <a:cubicBezTo>
                    <a:pt x="2774633" y="2144788"/>
                    <a:pt x="2771381" y="2152638"/>
                    <a:pt x="2765593" y="2158427"/>
                  </a:cubicBezTo>
                  <a:cubicBezTo>
                    <a:pt x="2759804" y="2164215"/>
                    <a:pt x="2751954" y="2167467"/>
                    <a:pt x="2743768" y="2167467"/>
                  </a:cubicBezTo>
                  <a:lnTo>
                    <a:pt x="30865" y="2167467"/>
                  </a:lnTo>
                  <a:cubicBezTo>
                    <a:pt x="22679" y="2167467"/>
                    <a:pt x="14828" y="2164215"/>
                    <a:pt x="9040" y="2158427"/>
                  </a:cubicBezTo>
                  <a:cubicBezTo>
                    <a:pt x="3252" y="2152638"/>
                    <a:pt x="0" y="2144788"/>
                    <a:pt x="0" y="2136602"/>
                  </a:cubicBezTo>
                  <a:lnTo>
                    <a:pt x="0" y="30865"/>
                  </a:lnTo>
                  <a:cubicBezTo>
                    <a:pt x="0" y="22679"/>
                    <a:pt x="3252" y="14828"/>
                    <a:pt x="9040" y="9040"/>
                  </a:cubicBezTo>
                  <a:cubicBezTo>
                    <a:pt x="14828" y="3252"/>
                    <a:pt x="22679" y="0"/>
                    <a:pt x="30865" y="0"/>
                  </a:cubicBezTo>
                  <a:close/>
                </a:path>
              </a:pathLst>
            </a:custGeom>
            <a:solidFill>
              <a:srgbClr val="FFCE32"/>
            </a:solidFill>
          </p:spPr>
        </p:sp>
        <p:sp>
          <p:nvSpPr>
            <p:cNvPr name="TextBox 5" id="5"/>
            <p:cNvSpPr txBox="true"/>
            <p:nvPr/>
          </p:nvSpPr>
          <p:spPr>
            <a:xfrm>
              <a:off x="0" y="-57150"/>
              <a:ext cx="2774633" cy="2224617"/>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false" flipV="false" rot="0">
            <a:off x="3732593" y="-476467"/>
            <a:ext cx="5603193" cy="4900247"/>
          </a:xfrm>
          <a:custGeom>
            <a:avLst/>
            <a:gdLst/>
            <a:ahLst/>
            <a:cxnLst/>
            <a:rect r="r" b="b" t="t" l="l"/>
            <a:pathLst>
              <a:path h="4900247" w="5603193">
                <a:moveTo>
                  <a:pt x="0" y="0"/>
                </a:moveTo>
                <a:lnTo>
                  <a:pt x="5603193" y="0"/>
                </a:lnTo>
                <a:lnTo>
                  <a:pt x="5603193" y="4900247"/>
                </a:lnTo>
                <a:lnTo>
                  <a:pt x="0" y="4900247"/>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0" y="3196942"/>
            <a:ext cx="8002332" cy="8046221"/>
          </a:xfrm>
          <a:custGeom>
            <a:avLst/>
            <a:gdLst/>
            <a:ahLst/>
            <a:cxnLst/>
            <a:rect r="r" b="b" t="t" l="l"/>
            <a:pathLst>
              <a:path h="8046221" w="8002332">
                <a:moveTo>
                  <a:pt x="0" y="0"/>
                </a:moveTo>
                <a:lnTo>
                  <a:pt x="8002332" y="0"/>
                </a:lnTo>
                <a:lnTo>
                  <a:pt x="8002332" y="8046221"/>
                </a:lnTo>
                <a:lnTo>
                  <a:pt x="0" y="8046221"/>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053014" y="-1748420"/>
            <a:ext cx="3897838" cy="4114800"/>
          </a:xfrm>
          <a:custGeom>
            <a:avLst/>
            <a:gdLst/>
            <a:ahLst/>
            <a:cxnLst/>
            <a:rect r="r" b="b" t="t" l="l"/>
            <a:pathLst>
              <a:path h="4114800" w="3897838">
                <a:moveTo>
                  <a:pt x="0" y="0"/>
                </a:moveTo>
                <a:lnTo>
                  <a:pt x="3897838" y="0"/>
                </a:lnTo>
                <a:lnTo>
                  <a:pt x="3897838" y="4114800"/>
                </a:lnTo>
                <a:lnTo>
                  <a:pt x="0" y="411480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070688" y="308980"/>
            <a:ext cx="4198776" cy="4114800"/>
          </a:xfrm>
          <a:custGeom>
            <a:avLst/>
            <a:gdLst/>
            <a:ahLst/>
            <a:cxnLst/>
            <a:rect r="r" b="b" t="t" l="l"/>
            <a:pathLst>
              <a:path h="4114800" w="4198776">
                <a:moveTo>
                  <a:pt x="0" y="0"/>
                </a:moveTo>
                <a:lnTo>
                  <a:pt x="4198776" y="0"/>
                </a:lnTo>
                <a:lnTo>
                  <a:pt x="4198776"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TextBox 10" id="10"/>
          <p:cNvSpPr txBox="true"/>
          <p:nvPr/>
        </p:nvSpPr>
        <p:spPr>
          <a:xfrm rot="0">
            <a:off x="9935861" y="2145106"/>
            <a:ext cx="7323439" cy="2131325"/>
          </a:xfrm>
          <a:prstGeom prst="rect">
            <a:avLst/>
          </a:prstGeom>
        </p:spPr>
        <p:txBody>
          <a:bodyPr anchor="t" rtlCol="false" tIns="0" lIns="0" bIns="0" rIns="0">
            <a:spAutoFit/>
          </a:bodyPr>
          <a:lstStyle/>
          <a:p>
            <a:pPr algn="l">
              <a:lnSpc>
                <a:spcPts val="8148"/>
              </a:lnSpc>
            </a:pPr>
            <a:r>
              <a:rPr lang="en-US" sz="8400">
                <a:solidFill>
                  <a:srgbClr val="000000"/>
                </a:solidFill>
                <a:latin typeface="BM Hanna"/>
                <a:ea typeface="BM Hanna"/>
                <a:cs typeface="BM Hanna"/>
                <a:sym typeface="BM Hanna"/>
              </a:rPr>
              <a:t>PROBLEM WE ENCOUNTER</a:t>
            </a:r>
          </a:p>
        </p:txBody>
      </p:sp>
      <p:sp>
        <p:nvSpPr>
          <p:cNvPr name="TextBox 11" id="11"/>
          <p:cNvSpPr txBox="true"/>
          <p:nvPr/>
        </p:nvSpPr>
        <p:spPr>
          <a:xfrm rot="0">
            <a:off x="9335786" y="4700583"/>
            <a:ext cx="8683617" cy="3167051"/>
          </a:xfrm>
          <a:prstGeom prst="rect">
            <a:avLst/>
          </a:prstGeom>
        </p:spPr>
        <p:txBody>
          <a:bodyPr anchor="t" rtlCol="false" tIns="0" lIns="0" bIns="0" rIns="0">
            <a:spAutoFit/>
          </a:bodyPr>
          <a:lstStyle/>
          <a:p>
            <a:pPr algn="just">
              <a:lnSpc>
                <a:spcPts val="4284"/>
              </a:lnSpc>
            </a:pPr>
            <a:r>
              <a:rPr lang="en-US" sz="2856">
                <a:solidFill>
                  <a:srgbClr val="000000"/>
                </a:solidFill>
                <a:latin typeface="Canva Sans"/>
                <a:ea typeface="Canva Sans"/>
                <a:cs typeface="Canva Sans"/>
                <a:sym typeface="Canva Sans"/>
              </a:rPr>
              <a:t>"Colleges often face the recurring challenge of creating new websites for each event, consuming time and resources. Our solution streamlines this process by automating website creation, saving time and effort while ensuring a consistent and professional online presence for every event."</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grpSp>
        <p:nvGrpSpPr>
          <p:cNvPr name="Group 3" id="3"/>
          <p:cNvGrpSpPr/>
          <p:nvPr/>
        </p:nvGrpSpPr>
        <p:grpSpPr>
          <a:xfrm rot="0">
            <a:off x="7866158" y="1028700"/>
            <a:ext cx="9393142" cy="9865952"/>
            <a:chOff x="0" y="0"/>
            <a:chExt cx="2473914" cy="2598440"/>
          </a:xfrm>
        </p:grpSpPr>
        <p:sp>
          <p:nvSpPr>
            <p:cNvPr name="Freeform 4" id="4"/>
            <p:cNvSpPr/>
            <p:nvPr/>
          </p:nvSpPr>
          <p:spPr>
            <a:xfrm flipH="false" flipV="false" rot="0">
              <a:off x="0" y="0"/>
              <a:ext cx="2473914" cy="2598440"/>
            </a:xfrm>
            <a:custGeom>
              <a:avLst/>
              <a:gdLst/>
              <a:ahLst/>
              <a:cxnLst/>
              <a:rect r="r" b="b" t="t" l="l"/>
              <a:pathLst>
                <a:path h="2598440" w="2473914">
                  <a:moveTo>
                    <a:pt x="34617" y="0"/>
                  </a:moveTo>
                  <a:lnTo>
                    <a:pt x="2439297" y="0"/>
                  </a:lnTo>
                  <a:cubicBezTo>
                    <a:pt x="2458415" y="0"/>
                    <a:pt x="2473914" y="15498"/>
                    <a:pt x="2473914" y="34617"/>
                  </a:cubicBezTo>
                  <a:lnTo>
                    <a:pt x="2473914" y="2563823"/>
                  </a:lnTo>
                  <a:cubicBezTo>
                    <a:pt x="2473914" y="2582942"/>
                    <a:pt x="2458415" y="2598440"/>
                    <a:pt x="2439297" y="2598440"/>
                  </a:cubicBezTo>
                  <a:lnTo>
                    <a:pt x="34617" y="2598440"/>
                  </a:lnTo>
                  <a:cubicBezTo>
                    <a:pt x="15498" y="2598440"/>
                    <a:pt x="0" y="2582942"/>
                    <a:pt x="0" y="2563823"/>
                  </a:cubicBezTo>
                  <a:lnTo>
                    <a:pt x="0" y="34617"/>
                  </a:lnTo>
                  <a:cubicBezTo>
                    <a:pt x="0" y="15498"/>
                    <a:pt x="15498" y="0"/>
                    <a:pt x="34617" y="0"/>
                  </a:cubicBezTo>
                  <a:close/>
                </a:path>
              </a:pathLst>
            </a:custGeom>
            <a:solidFill>
              <a:srgbClr val="FFCE32"/>
            </a:solidFill>
          </p:spPr>
        </p:sp>
        <p:sp>
          <p:nvSpPr>
            <p:cNvPr name="TextBox 5" id="5"/>
            <p:cNvSpPr txBox="true"/>
            <p:nvPr/>
          </p:nvSpPr>
          <p:spPr>
            <a:xfrm>
              <a:off x="0" y="-57150"/>
              <a:ext cx="2473914" cy="2655590"/>
            </a:xfrm>
            <a:prstGeom prst="rect">
              <a:avLst/>
            </a:prstGeom>
          </p:spPr>
          <p:txBody>
            <a:bodyPr anchor="ctr" rtlCol="false" tIns="50800" lIns="50800" bIns="50800" rIns="50800"/>
            <a:lstStyle/>
            <a:p>
              <a:pPr algn="ctr">
                <a:lnSpc>
                  <a:spcPts val="3499"/>
                </a:lnSpc>
              </a:pPr>
            </a:p>
          </p:txBody>
        </p:sp>
      </p:grpSp>
      <p:sp>
        <p:nvSpPr>
          <p:cNvPr name="Freeform 6" id="6"/>
          <p:cNvSpPr/>
          <p:nvPr/>
        </p:nvSpPr>
        <p:spPr>
          <a:xfrm flipH="true" flipV="false" rot="0">
            <a:off x="-514876" y="-476841"/>
            <a:ext cx="5252464" cy="5620341"/>
          </a:xfrm>
          <a:custGeom>
            <a:avLst/>
            <a:gdLst/>
            <a:ahLst/>
            <a:cxnLst/>
            <a:rect r="r" b="b" t="t" l="l"/>
            <a:pathLst>
              <a:path h="5620341" w="5252464">
                <a:moveTo>
                  <a:pt x="5252465" y="0"/>
                </a:moveTo>
                <a:lnTo>
                  <a:pt x="0" y="0"/>
                </a:lnTo>
                <a:lnTo>
                  <a:pt x="0" y="5620341"/>
                </a:lnTo>
                <a:lnTo>
                  <a:pt x="5252465" y="5620341"/>
                </a:lnTo>
                <a:lnTo>
                  <a:pt x="5252465"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7" id="7"/>
          <p:cNvSpPr/>
          <p:nvPr/>
        </p:nvSpPr>
        <p:spPr>
          <a:xfrm flipH="false" flipV="false" rot="0">
            <a:off x="8905129" y="9040148"/>
            <a:ext cx="7315200" cy="1981754"/>
          </a:xfrm>
          <a:custGeom>
            <a:avLst/>
            <a:gdLst/>
            <a:ahLst/>
            <a:cxnLst/>
            <a:rect r="r" b="b" t="t" l="l"/>
            <a:pathLst>
              <a:path h="1981754" w="7315200">
                <a:moveTo>
                  <a:pt x="0" y="0"/>
                </a:moveTo>
                <a:lnTo>
                  <a:pt x="7315200" y="0"/>
                </a:lnTo>
                <a:lnTo>
                  <a:pt x="7315200" y="1981754"/>
                </a:lnTo>
                <a:lnTo>
                  <a:pt x="0" y="198175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15130811" y="-476841"/>
            <a:ext cx="4826211" cy="4220741"/>
          </a:xfrm>
          <a:custGeom>
            <a:avLst/>
            <a:gdLst/>
            <a:ahLst/>
            <a:cxnLst/>
            <a:rect r="r" b="b" t="t" l="l"/>
            <a:pathLst>
              <a:path h="4220741" w="4826211">
                <a:moveTo>
                  <a:pt x="0" y="0"/>
                </a:moveTo>
                <a:lnTo>
                  <a:pt x="4826211" y="0"/>
                </a:lnTo>
                <a:lnTo>
                  <a:pt x="4826211" y="4220741"/>
                </a:lnTo>
                <a:lnTo>
                  <a:pt x="0" y="422074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true" flipV="false" rot="0">
            <a:off x="1028700" y="3233716"/>
            <a:ext cx="7417778" cy="8276460"/>
          </a:xfrm>
          <a:custGeom>
            <a:avLst/>
            <a:gdLst/>
            <a:ahLst/>
            <a:cxnLst/>
            <a:rect r="r" b="b" t="t" l="l"/>
            <a:pathLst>
              <a:path h="8276460" w="7417778">
                <a:moveTo>
                  <a:pt x="7417778" y="0"/>
                </a:moveTo>
                <a:lnTo>
                  <a:pt x="0" y="0"/>
                </a:lnTo>
                <a:lnTo>
                  <a:pt x="0" y="8276460"/>
                </a:lnTo>
                <a:lnTo>
                  <a:pt x="7417778" y="8276460"/>
                </a:lnTo>
                <a:lnTo>
                  <a:pt x="7417778"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true" flipV="false" rot="0">
            <a:off x="5809230" y="3430608"/>
            <a:ext cx="2431158" cy="1940506"/>
          </a:xfrm>
          <a:custGeom>
            <a:avLst/>
            <a:gdLst/>
            <a:ahLst/>
            <a:cxnLst/>
            <a:rect r="r" b="b" t="t" l="l"/>
            <a:pathLst>
              <a:path h="1940506" w="2431158">
                <a:moveTo>
                  <a:pt x="2431159" y="0"/>
                </a:moveTo>
                <a:lnTo>
                  <a:pt x="0" y="0"/>
                </a:lnTo>
                <a:lnTo>
                  <a:pt x="0" y="1940507"/>
                </a:lnTo>
                <a:lnTo>
                  <a:pt x="2431159" y="1940507"/>
                </a:lnTo>
                <a:lnTo>
                  <a:pt x="2431159"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TextBox 11" id="11"/>
          <p:cNvSpPr txBox="true"/>
          <p:nvPr/>
        </p:nvSpPr>
        <p:spPr>
          <a:xfrm rot="0">
            <a:off x="8482315" y="1822762"/>
            <a:ext cx="8160829" cy="1895493"/>
          </a:xfrm>
          <a:prstGeom prst="rect">
            <a:avLst/>
          </a:prstGeom>
        </p:spPr>
        <p:txBody>
          <a:bodyPr anchor="t" rtlCol="false" tIns="0" lIns="0" bIns="0" rIns="0">
            <a:spAutoFit/>
          </a:bodyPr>
          <a:lstStyle/>
          <a:p>
            <a:pPr algn="l">
              <a:lnSpc>
                <a:spcPts val="7275"/>
              </a:lnSpc>
            </a:pPr>
            <a:r>
              <a:rPr lang="en-US" sz="7500">
                <a:solidFill>
                  <a:srgbClr val="000000"/>
                </a:solidFill>
                <a:latin typeface="BM Hanna"/>
                <a:ea typeface="BM Hanna"/>
                <a:cs typeface="BM Hanna"/>
                <a:sym typeface="BM Hanna"/>
              </a:rPr>
              <a:t>PROPOSED </a:t>
            </a:r>
            <a:r>
              <a:rPr lang="en-US" sz="7500">
                <a:solidFill>
                  <a:srgbClr val="000000"/>
                </a:solidFill>
                <a:latin typeface="BM Hanna"/>
                <a:ea typeface="BM Hanna"/>
                <a:cs typeface="BM Hanna"/>
                <a:sym typeface="BM Hanna"/>
              </a:rPr>
              <a:t> </a:t>
            </a:r>
            <a:r>
              <a:rPr lang="en-US" sz="7500">
                <a:solidFill>
                  <a:srgbClr val="000000"/>
                </a:solidFill>
                <a:latin typeface="BM Hanna"/>
                <a:ea typeface="BM Hanna"/>
                <a:cs typeface="BM Hanna"/>
                <a:sym typeface="BM Hanna"/>
              </a:rPr>
              <a:t>SOLUTION     </a:t>
            </a:r>
          </a:p>
        </p:txBody>
      </p:sp>
      <p:sp>
        <p:nvSpPr>
          <p:cNvPr name="TextBox 12" id="12"/>
          <p:cNvSpPr txBox="true"/>
          <p:nvPr/>
        </p:nvSpPr>
        <p:spPr>
          <a:xfrm rot="0">
            <a:off x="8240389" y="4036923"/>
            <a:ext cx="8812822" cy="3775748"/>
          </a:xfrm>
          <a:prstGeom prst="rect">
            <a:avLst/>
          </a:prstGeom>
        </p:spPr>
        <p:txBody>
          <a:bodyPr anchor="t" rtlCol="false" tIns="0" lIns="0" bIns="0" rIns="0">
            <a:spAutoFit/>
          </a:bodyPr>
          <a:lstStyle/>
          <a:p>
            <a:pPr algn="just">
              <a:lnSpc>
                <a:spcPts val="4348"/>
              </a:lnSpc>
            </a:pPr>
            <a:r>
              <a:rPr lang="en-US" b="true" sz="2899">
                <a:solidFill>
                  <a:srgbClr val="000000"/>
                </a:solidFill>
                <a:latin typeface="Canva Sans Bold"/>
                <a:ea typeface="Canva Sans Bold"/>
                <a:cs typeface="Canva Sans Bold"/>
                <a:sym typeface="Canva Sans Bold"/>
              </a:rPr>
              <a:t>"Our solution proposes a hosted platform where colleges can simply fill out a form detailing their event requirements. The platform then automatically generates a customized website, eliminating the need for manual website creation and providing a seamless experience for event organizers."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559059">
            <a:off x="14704686" y="-67215"/>
            <a:ext cx="4178322" cy="5381913"/>
          </a:xfrm>
          <a:custGeom>
            <a:avLst/>
            <a:gdLst/>
            <a:ahLst/>
            <a:cxnLst/>
            <a:rect r="r" b="b" t="t" l="l"/>
            <a:pathLst>
              <a:path h="5381913" w="4178322">
                <a:moveTo>
                  <a:pt x="0" y="0"/>
                </a:moveTo>
                <a:lnTo>
                  <a:pt x="4178322" y="0"/>
                </a:lnTo>
                <a:lnTo>
                  <a:pt x="4178322" y="5381913"/>
                </a:lnTo>
                <a:lnTo>
                  <a:pt x="0" y="53819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46807" y="-872400"/>
            <a:ext cx="3951014" cy="2794445"/>
          </a:xfrm>
          <a:custGeom>
            <a:avLst/>
            <a:gdLst/>
            <a:ahLst/>
            <a:cxnLst/>
            <a:rect r="r" b="b" t="t" l="l"/>
            <a:pathLst>
              <a:path h="2794445" w="3951014">
                <a:moveTo>
                  <a:pt x="0" y="0"/>
                </a:moveTo>
                <a:lnTo>
                  <a:pt x="3951014" y="0"/>
                </a:lnTo>
                <a:lnTo>
                  <a:pt x="3951014" y="2794445"/>
                </a:lnTo>
                <a:lnTo>
                  <a:pt x="0" y="27944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2134678" y="4089472"/>
            <a:ext cx="7009322" cy="5579677"/>
            <a:chOff x="0" y="0"/>
            <a:chExt cx="1846077" cy="1469545"/>
          </a:xfrm>
        </p:grpSpPr>
        <p:sp>
          <p:nvSpPr>
            <p:cNvPr name="Freeform 6" id="6"/>
            <p:cNvSpPr/>
            <p:nvPr/>
          </p:nvSpPr>
          <p:spPr>
            <a:xfrm flipH="false" flipV="false" rot="0">
              <a:off x="0" y="0"/>
              <a:ext cx="1846076" cy="1469545"/>
            </a:xfrm>
            <a:custGeom>
              <a:avLst/>
              <a:gdLst/>
              <a:ahLst/>
              <a:cxnLst/>
              <a:rect r="r" b="b" t="t" l="l"/>
              <a:pathLst>
                <a:path h="1469545" w="1846076">
                  <a:moveTo>
                    <a:pt x="46390" y="0"/>
                  </a:moveTo>
                  <a:lnTo>
                    <a:pt x="1799687" y="0"/>
                  </a:lnTo>
                  <a:cubicBezTo>
                    <a:pt x="1825307" y="0"/>
                    <a:pt x="1846076" y="20769"/>
                    <a:pt x="1846076" y="46390"/>
                  </a:cubicBezTo>
                  <a:lnTo>
                    <a:pt x="1846076" y="1423155"/>
                  </a:lnTo>
                  <a:cubicBezTo>
                    <a:pt x="1846076" y="1435458"/>
                    <a:pt x="1841189" y="1447258"/>
                    <a:pt x="1832489" y="1455957"/>
                  </a:cubicBezTo>
                  <a:cubicBezTo>
                    <a:pt x="1823789" y="1464657"/>
                    <a:pt x="1811990" y="1469545"/>
                    <a:pt x="1799687" y="1469545"/>
                  </a:cubicBezTo>
                  <a:lnTo>
                    <a:pt x="46390" y="1469545"/>
                  </a:lnTo>
                  <a:cubicBezTo>
                    <a:pt x="34086" y="1469545"/>
                    <a:pt x="22287" y="1464657"/>
                    <a:pt x="13587" y="1455957"/>
                  </a:cubicBezTo>
                  <a:cubicBezTo>
                    <a:pt x="4887" y="1447258"/>
                    <a:pt x="0" y="1435458"/>
                    <a:pt x="0" y="1423155"/>
                  </a:cubicBezTo>
                  <a:lnTo>
                    <a:pt x="0" y="46390"/>
                  </a:lnTo>
                  <a:cubicBezTo>
                    <a:pt x="0" y="20769"/>
                    <a:pt x="20769" y="0"/>
                    <a:pt x="46390" y="0"/>
                  </a:cubicBezTo>
                  <a:close/>
                </a:path>
              </a:pathLst>
            </a:custGeom>
            <a:solidFill>
              <a:srgbClr val="FFCE32"/>
            </a:solidFill>
          </p:spPr>
        </p:sp>
        <p:sp>
          <p:nvSpPr>
            <p:cNvPr name="TextBox 7" id="7"/>
            <p:cNvSpPr txBox="true"/>
            <p:nvPr/>
          </p:nvSpPr>
          <p:spPr>
            <a:xfrm>
              <a:off x="0" y="-57150"/>
              <a:ext cx="1846077" cy="1526695"/>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9282960" y="4149038"/>
            <a:ext cx="7009322" cy="5579677"/>
            <a:chOff x="0" y="0"/>
            <a:chExt cx="1846077" cy="1469545"/>
          </a:xfrm>
        </p:grpSpPr>
        <p:sp>
          <p:nvSpPr>
            <p:cNvPr name="Freeform 9" id="9"/>
            <p:cNvSpPr/>
            <p:nvPr/>
          </p:nvSpPr>
          <p:spPr>
            <a:xfrm flipH="false" flipV="false" rot="0">
              <a:off x="0" y="0"/>
              <a:ext cx="1846076" cy="1469545"/>
            </a:xfrm>
            <a:custGeom>
              <a:avLst/>
              <a:gdLst/>
              <a:ahLst/>
              <a:cxnLst/>
              <a:rect r="r" b="b" t="t" l="l"/>
              <a:pathLst>
                <a:path h="1469545" w="1846076">
                  <a:moveTo>
                    <a:pt x="46390" y="0"/>
                  </a:moveTo>
                  <a:lnTo>
                    <a:pt x="1799687" y="0"/>
                  </a:lnTo>
                  <a:cubicBezTo>
                    <a:pt x="1825307" y="0"/>
                    <a:pt x="1846076" y="20769"/>
                    <a:pt x="1846076" y="46390"/>
                  </a:cubicBezTo>
                  <a:lnTo>
                    <a:pt x="1846076" y="1423155"/>
                  </a:lnTo>
                  <a:cubicBezTo>
                    <a:pt x="1846076" y="1435458"/>
                    <a:pt x="1841189" y="1447258"/>
                    <a:pt x="1832489" y="1455957"/>
                  </a:cubicBezTo>
                  <a:cubicBezTo>
                    <a:pt x="1823789" y="1464657"/>
                    <a:pt x="1811990" y="1469545"/>
                    <a:pt x="1799687" y="1469545"/>
                  </a:cubicBezTo>
                  <a:lnTo>
                    <a:pt x="46390" y="1469545"/>
                  </a:lnTo>
                  <a:cubicBezTo>
                    <a:pt x="34086" y="1469545"/>
                    <a:pt x="22287" y="1464657"/>
                    <a:pt x="13587" y="1455957"/>
                  </a:cubicBezTo>
                  <a:cubicBezTo>
                    <a:pt x="4887" y="1447258"/>
                    <a:pt x="0" y="1435458"/>
                    <a:pt x="0" y="1423155"/>
                  </a:cubicBezTo>
                  <a:lnTo>
                    <a:pt x="0" y="46390"/>
                  </a:lnTo>
                  <a:cubicBezTo>
                    <a:pt x="0" y="20769"/>
                    <a:pt x="20769" y="0"/>
                    <a:pt x="46390" y="0"/>
                  </a:cubicBezTo>
                  <a:close/>
                </a:path>
              </a:pathLst>
            </a:custGeom>
            <a:solidFill>
              <a:srgbClr val="FFCE32"/>
            </a:solidFill>
          </p:spPr>
        </p:sp>
        <p:sp>
          <p:nvSpPr>
            <p:cNvPr name="TextBox 10" id="10"/>
            <p:cNvSpPr txBox="true"/>
            <p:nvPr/>
          </p:nvSpPr>
          <p:spPr>
            <a:xfrm>
              <a:off x="0" y="-57150"/>
              <a:ext cx="1846077" cy="1526695"/>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true" flipV="false" rot="0">
            <a:off x="10722983" y="-369962"/>
            <a:ext cx="4037087" cy="3222330"/>
          </a:xfrm>
          <a:custGeom>
            <a:avLst/>
            <a:gdLst/>
            <a:ahLst/>
            <a:cxnLst/>
            <a:rect r="r" b="b" t="t" l="l"/>
            <a:pathLst>
              <a:path h="3222330" w="4037087">
                <a:moveTo>
                  <a:pt x="4037087" y="0"/>
                </a:moveTo>
                <a:lnTo>
                  <a:pt x="0" y="0"/>
                </a:lnTo>
                <a:lnTo>
                  <a:pt x="0" y="3222329"/>
                </a:lnTo>
                <a:lnTo>
                  <a:pt x="4037087" y="3222329"/>
                </a:lnTo>
                <a:lnTo>
                  <a:pt x="403708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897026" y="1943100"/>
            <a:ext cx="14018644" cy="1311274"/>
          </a:xfrm>
          <a:prstGeom prst="rect">
            <a:avLst/>
          </a:prstGeom>
        </p:spPr>
        <p:txBody>
          <a:bodyPr anchor="t" rtlCol="false" tIns="0" lIns="0" bIns="0" rIns="0">
            <a:spAutoFit/>
          </a:bodyPr>
          <a:lstStyle/>
          <a:p>
            <a:pPr algn="l">
              <a:lnSpc>
                <a:spcPts val="9699"/>
              </a:lnSpc>
            </a:pPr>
            <a:r>
              <a:rPr lang="en-US" sz="9999">
                <a:solidFill>
                  <a:srgbClr val="FFFFFF"/>
                </a:solidFill>
                <a:latin typeface="BM Hanna"/>
                <a:ea typeface="BM Hanna"/>
                <a:cs typeface="BM Hanna"/>
                <a:sym typeface="BM Hanna"/>
              </a:rPr>
              <a:t>FEATURES </a:t>
            </a:r>
          </a:p>
        </p:txBody>
      </p:sp>
      <p:sp>
        <p:nvSpPr>
          <p:cNvPr name="TextBox 13" id="13"/>
          <p:cNvSpPr txBox="true"/>
          <p:nvPr/>
        </p:nvSpPr>
        <p:spPr>
          <a:xfrm rot="0">
            <a:off x="2525055" y="4524204"/>
            <a:ext cx="5904910" cy="4734096"/>
          </a:xfrm>
          <a:prstGeom prst="rect">
            <a:avLst/>
          </a:prstGeom>
        </p:spPr>
        <p:txBody>
          <a:bodyPr anchor="t" rtlCol="false" tIns="0" lIns="0" bIns="0" rIns="0">
            <a:spAutoFit/>
          </a:bodyPr>
          <a:lstStyle/>
          <a:p>
            <a:pPr algn="just">
              <a:lnSpc>
                <a:spcPts val="4834"/>
              </a:lnSpc>
            </a:pPr>
            <a:r>
              <a:rPr lang="en-US" sz="3223" b="true">
                <a:solidFill>
                  <a:srgbClr val="000000"/>
                </a:solidFill>
                <a:latin typeface="Canva Sans Bold"/>
                <a:ea typeface="Canva Sans Bold"/>
                <a:cs typeface="Canva Sans Bold"/>
                <a:sym typeface="Canva Sans Bold"/>
              </a:rPr>
              <a:t>Multiple User Creation:</a:t>
            </a:r>
          </a:p>
          <a:p>
            <a:pPr algn="just">
              <a:lnSpc>
                <a:spcPts val="4167"/>
              </a:lnSpc>
            </a:pPr>
            <a:r>
              <a:rPr lang="en-US" sz="2778">
                <a:solidFill>
                  <a:srgbClr val="000000"/>
                </a:solidFill>
                <a:latin typeface="Canva Sans"/>
                <a:ea typeface="Canva Sans"/>
                <a:cs typeface="Canva Sans"/>
                <a:sym typeface="Canva Sans"/>
              </a:rPr>
              <a:t>Administrators can effortlessly create and manage multiple user profiles, saving time and resources.</a:t>
            </a:r>
          </a:p>
          <a:p>
            <a:pPr algn="just">
              <a:lnSpc>
                <a:spcPts val="4167"/>
              </a:lnSpc>
            </a:pPr>
            <a:r>
              <a:rPr lang="en-US" sz="2778">
                <a:solidFill>
                  <a:srgbClr val="000000"/>
                </a:solidFill>
                <a:latin typeface="Canva Sans"/>
                <a:ea typeface="Canva Sans"/>
                <a:cs typeface="Canva Sans"/>
                <a:sym typeface="Canva Sans"/>
              </a:rPr>
              <a:t>Bulk user creation feature streamlines the process for maximum efficiency.</a:t>
            </a:r>
          </a:p>
          <a:p>
            <a:pPr algn="just">
              <a:lnSpc>
                <a:spcPts val="4167"/>
              </a:lnSpc>
            </a:pPr>
          </a:p>
        </p:txBody>
      </p:sp>
      <p:sp>
        <p:nvSpPr>
          <p:cNvPr name="TextBox 14" id="14"/>
          <p:cNvSpPr txBox="true"/>
          <p:nvPr/>
        </p:nvSpPr>
        <p:spPr>
          <a:xfrm rot="0">
            <a:off x="9649408" y="4499966"/>
            <a:ext cx="5313011" cy="5429251"/>
          </a:xfrm>
          <a:prstGeom prst="rect">
            <a:avLst/>
          </a:prstGeom>
        </p:spPr>
        <p:txBody>
          <a:bodyPr anchor="t" rtlCol="false" tIns="0" lIns="0" bIns="0" rIns="0">
            <a:spAutoFit/>
          </a:bodyPr>
          <a:lstStyle/>
          <a:p>
            <a:pPr algn="just">
              <a:lnSpc>
                <a:spcPts val="4649"/>
              </a:lnSpc>
            </a:pPr>
            <a:r>
              <a:rPr lang="en-US" sz="3099" b="true">
                <a:solidFill>
                  <a:srgbClr val="000000"/>
                </a:solidFill>
                <a:latin typeface="Canva Sans Bold"/>
                <a:ea typeface="Canva Sans Bold"/>
                <a:cs typeface="Canva Sans Bold"/>
                <a:sym typeface="Canva Sans Bold"/>
              </a:rPr>
              <a:t>Coordinator Privileges:</a:t>
            </a:r>
          </a:p>
          <a:p>
            <a:pPr algn="just">
              <a:lnSpc>
                <a:spcPts val="4349"/>
              </a:lnSpc>
            </a:pPr>
          </a:p>
          <a:p>
            <a:pPr algn="just">
              <a:lnSpc>
                <a:spcPts val="4349"/>
              </a:lnSpc>
            </a:pPr>
            <a:r>
              <a:rPr lang="en-US" sz="2899">
                <a:solidFill>
                  <a:srgbClr val="000000"/>
                </a:solidFill>
                <a:latin typeface="Canva Sans"/>
                <a:ea typeface="Canva Sans"/>
                <a:cs typeface="Canva Sans"/>
                <a:sym typeface="Canva Sans"/>
              </a:rPr>
              <a:t>Coordinators gain access to specialized tools for seamless event organization.</a:t>
            </a:r>
          </a:p>
          <a:p>
            <a:pPr algn="just">
              <a:lnSpc>
                <a:spcPts val="4349"/>
              </a:lnSpc>
            </a:pPr>
            <a:r>
              <a:rPr lang="en-US" sz="2899">
                <a:solidFill>
                  <a:srgbClr val="000000"/>
                </a:solidFill>
                <a:latin typeface="Canva Sans"/>
                <a:ea typeface="Canva Sans"/>
                <a:cs typeface="Canva Sans"/>
                <a:sym typeface="Canva Sans"/>
              </a:rPr>
              <a:t>Empower coordinators with event creation, management, and promotion capabilities.</a:t>
            </a:r>
          </a:p>
          <a:p>
            <a:pPr algn="just">
              <a:lnSpc>
                <a:spcPts val="4349"/>
              </a:lnSpc>
            </a:pPr>
          </a:p>
          <a:p>
            <a:pPr algn="just">
              <a:lnSpc>
                <a:spcPts val="4349"/>
              </a:lnSpc>
            </a:pPr>
          </a:p>
        </p:txBody>
      </p:sp>
      <p:sp>
        <p:nvSpPr>
          <p:cNvPr name="Freeform 15" id="15"/>
          <p:cNvSpPr/>
          <p:nvPr/>
        </p:nvSpPr>
        <p:spPr>
          <a:xfrm flipH="false" flipV="false" rot="0">
            <a:off x="-946807" y="6298004"/>
            <a:ext cx="3471862" cy="4114800"/>
          </a:xfrm>
          <a:custGeom>
            <a:avLst/>
            <a:gdLst/>
            <a:ahLst/>
            <a:cxnLst/>
            <a:rect r="r" b="b" t="t" l="l"/>
            <a:pathLst>
              <a:path h="4114800" w="3471862">
                <a:moveTo>
                  <a:pt x="0" y="0"/>
                </a:moveTo>
                <a:lnTo>
                  <a:pt x="3471862" y="0"/>
                </a:lnTo>
                <a:lnTo>
                  <a:pt x="3471862"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true" flipV="false" rot="0">
            <a:off x="14296564" y="6879311"/>
            <a:ext cx="3991436" cy="3407689"/>
          </a:xfrm>
          <a:custGeom>
            <a:avLst/>
            <a:gdLst/>
            <a:ahLst/>
            <a:cxnLst/>
            <a:rect r="r" b="b" t="t" l="l"/>
            <a:pathLst>
              <a:path h="3407689" w="3991436">
                <a:moveTo>
                  <a:pt x="3991436" y="0"/>
                </a:moveTo>
                <a:lnTo>
                  <a:pt x="0" y="0"/>
                </a:lnTo>
                <a:lnTo>
                  <a:pt x="0" y="3407689"/>
                </a:lnTo>
                <a:lnTo>
                  <a:pt x="3991436" y="3407689"/>
                </a:lnTo>
                <a:lnTo>
                  <a:pt x="3991436"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559059">
            <a:off x="14704686" y="-67215"/>
            <a:ext cx="4178322" cy="5381913"/>
          </a:xfrm>
          <a:custGeom>
            <a:avLst/>
            <a:gdLst/>
            <a:ahLst/>
            <a:cxnLst/>
            <a:rect r="r" b="b" t="t" l="l"/>
            <a:pathLst>
              <a:path h="5381913" w="4178322">
                <a:moveTo>
                  <a:pt x="0" y="0"/>
                </a:moveTo>
                <a:lnTo>
                  <a:pt x="4178322" y="0"/>
                </a:lnTo>
                <a:lnTo>
                  <a:pt x="4178322" y="5381913"/>
                </a:lnTo>
                <a:lnTo>
                  <a:pt x="0" y="5381913"/>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946807" y="-872400"/>
            <a:ext cx="3951014" cy="2794445"/>
          </a:xfrm>
          <a:custGeom>
            <a:avLst/>
            <a:gdLst/>
            <a:ahLst/>
            <a:cxnLst/>
            <a:rect r="r" b="b" t="t" l="l"/>
            <a:pathLst>
              <a:path h="2794445" w="3951014">
                <a:moveTo>
                  <a:pt x="0" y="0"/>
                </a:moveTo>
                <a:lnTo>
                  <a:pt x="3951014" y="0"/>
                </a:lnTo>
                <a:lnTo>
                  <a:pt x="3951014" y="2794445"/>
                </a:lnTo>
                <a:lnTo>
                  <a:pt x="0" y="2794445"/>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1897026" y="4080578"/>
            <a:ext cx="7009322" cy="5579677"/>
            <a:chOff x="0" y="0"/>
            <a:chExt cx="1846077" cy="1469545"/>
          </a:xfrm>
        </p:grpSpPr>
        <p:sp>
          <p:nvSpPr>
            <p:cNvPr name="Freeform 6" id="6"/>
            <p:cNvSpPr/>
            <p:nvPr/>
          </p:nvSpPr>
          <p:spPr>
            <a:xfrm flipH="false" flipV="false" rot="0">
              <a:off x="0" y="0"/>
              <a:ext cx="1846076" cy="1469545"/>
            </a:xfrm>
            <a:custGeom>
              <a:avLst/>
              <a:gdLst/>
              <a:ahLst/>
              <a:cxnLst/>
              <a:rect r="r" b="b" t="t" l="l"/>
              <a:pathLst>
                <a:path h="1469545" w="1846076">
                  <a:moveTo>
                    <a:pt x="46390" y="0"/>
                  </a:moveTo>
                  <a:lnTo>
                    <a:pt x="1799687" y="0"/>
                  </a:lnTo>
                  <a:cubicBezTo>
                    <a:pt x="1825307" y="0"/>
                    <a:pt x="1846076" y="20769"/>
                    <a:pt x="1846076" y="46390"/>
                  </a:cubicBezTo>
                  <a:lnTo>
                    <a:pt x="1846076" y="1423155"/>
                  </a:lnTo>
                  <a:cubicBezTo>
                    <a:pt x="1846076" y="1435458"/>
                    <a:pt x="1841189" y="1447258"/>
                    <a:pt x="1832489" y="1455957"/>
                  </a:cubicBezTo>
                  <a:cubicBezTo>
                    <a:pt x="1823789" y="1464657"/>
                    <a:pt x="1811990" y="1469545"/>
                    <a:pt x="1799687" y="1469545"/>
                  </a:cubicBezTo>
                  <a:lnTo>
                    <a:pt x="46390" y="1469545"/>
                  </a:lnTo>
                  <a:cubicBezTo>
                    <a:pt x="34086" y="1469545"/>
                    <a:pt x="22287" y="1464657"/>
                    <a:pt x="13587" y="1455957"/>
                  </a:cubicBezTo>
                  <a:cubicBezTo>
                    <a:pt x="4887" y="1447258"/>
                    <a:pt x="0" y="1435458"/>
                    <a:pt x="0" y="1423155"/>
                  </a:cubicBezTo>
                  <a:lnTo>
                    <a:pt x="0" y="46390"/>
                  </a:lnTo>
                  <a:cubicBezTo>
                    <a:pt x="0" y="20769"/>
                    <a:pt x="20769" y="0"/>
                    <a:pt x="46390" y="0"/>
                  </a:cubicBezTo>
                  <a:close/>
                </a:path>
              </a:pathLst>
            </a:custGeom>
            <a:solidFill>
              <a:srgbClr val="FFCE32"/>
            </a:solidFill>
          </p:spPr>
        </p:sp>
        <p:sp>
          <p:nvSpPr>
            <p:cNvPr name="TextBox 7" id="7"/>
            <p:cNvSpPr txBox="true"/>
            <p:nvPr/>
          </p:nvSpPr>
          <p:spPr>
            <a:xfrm>
              <a:off x="0" y="-57150"/>
              <a:ext cx="1846077" cy="1526695"/>
            </a:xfrm>
            <a:prstGeom prst="rect">
              <a:avLst/>
            </a:prstGeom>
          </p:spPr>
          <p:txBody>
            <a:bodyPr anchor="ctr" rtlCol="false" tIns="50800" lIns="50800" bIns="50800" rIns="50800"/>
            <a:lstStyle/>
            <a:p>
              <a:pPr algn="ctr">
                <a:lnSpc>
                  <a:spcPts val="3499"/>
                </a:lnSpc>
              </a:pPr>
            </a:p>
          </p:txBody>
        </p:sp>
      </p:grpSp>
      <p:grpSp>
        <p:nvGrpSpPr>
          <p:cNvPr name="Group 8" id="8"/>
          <p:cNvGrpSpPr/>
          <p:nvPr/>
        </p:nvGrpSpPr>
        <p:grpSpPr>
          <a:xfrm rot="0">
            <a:off x="9282960" y="4080578"/>
            <a:ext cx="7009322" cy="5579677"/>
            <a:chOff x="0" y="0"/>
            <a:chExt cx="1846077" cy="1469545"/>
          </a:xfrm>
        </p:grpSpPr>
        <p:sp>
          <p:nvSpPr>
            <p:cNvPr name="Freeform 9" id="9"/>
            <p:cNvSpPr/>
            <p:nvPr/>
          </p:nvSpPr>
          <p:spPr>
            <a:xfrm flipH="false" flipV="false" rot="0">
              <a:off x="0" y="0"/>
              <a:ext cx="1846076" cy="1469545"/>
            </a:xfrm>
            <a:custGeom>
              <a:avLst/>
              <a:gdLst/>
              <a:ahLst/>
              <a:cxnLst/>
              <a:rect r="r" b="b" t="t" l="l"/>
              <a:pathLst>
                <a:path h="1469545" w="1846076">
                  <a:moveTo>
                    <a:pt x="46390" y="0"/>
                  </a:moveTo>
                  <a:lnTo>
                    <a:pt x="1799687" y="0"/>
                  </a:lnTo>
                  <a:cubicBezTo>
                    <a:pt x="1825307" y="0"/>
                    <a:pt x="1846076" y="20769"/>
                    <a:pt x="1846076" y="46390"/>
                  </a:cubicBezTo>
                  <a:lnTo>
                    <a:pt x="1846076" y="1423155"/>
                  </a:lnTo>
                  <a:cubicBezTo>
                    <a:pt x="1846076" y="1435458"/>
                    <a:pt x="1841189" y="1447258"/>
                    <a:pt x="1832489" y="1455957"/>
                  </a:cubicBezTo>
                  <a:cubicBezTo>
                    <a:pt x="1823789" y="1464657"/>
                    <a:pt x="1811990" y="1469545"/>
                    <a:pt x="1799687" y="1469545"/>
                  </a:cubicBezTo>
                  <a:lnTo>
                    <a:pt x="46390" y="1469545"/>
                  </a:lnTo>
                  <a:cubicBezTo>
                    <a:pt x="34086" y="1469545"/>
                    <a:pt x="22287" y="1464657"/>
                    <a:pt x="13587" y="1455957"/>
                  </a:cubicBezTo>
                  <a:cubicBezTo>
                    <a:pt x="4887" y="1447258"/>
                    <a:pt x="0" y="1435458"/>
                    <a:pt x="0" y="1423155"/>
                  </a:cubicBezTo>
                  <a:lnTo>
                    <a:pt x="0" y="46390"/>
                  </a:lnTo>
                  <a:cubicBezTo>
                    <a:pt x="0" y="20769"/>
                    <a:pt x="20769" y="0"/>
                    <a:pt x="46390" y="0"/>
                  </a:cubicBezTo>
                  <a:close/>
                </a:path>
              </a:pathLst>
            </a:custGeom>
            <a:solidFill>
              <a:srgbClr val="FFCE32"/>
            </a:solidFill>
          </p:spPr>
        </p:sp>
        <p:sp>
          <p:nvSpPr>
            <p:cNvPr name="TextBox 10" id="10"/>
            <p:cNvSpPr txBox="true"/>
            <p:nvPr/>
          </p:nvSpPr>
          <p:spPr>
            <a:xfrm>
              <a:off x="0" y="-57150"/>
              <a:ext cx="1846077" cy="1526695"/>
            </a:xfrm>
            <a:prstGeom prst="rect">
              <a:avLst/>
            </a:prstGeom>
          </p:spPr>
          <p:txBody>
            <a:bodyPr anchor="ctr" rtlCol="false" tIns="50800" lIns="50800" bIns="50800" rIns="50800"/>
            <a:lstStyle/>
            <a:p>
              <a:pPr algn="ctr">
                <a:lnSpc>
                  <a:spcPts val="3499"/>
                </a:lnSpc>
              </a:pPr>
            </a:p>
          </p:txBody>
        </p:sp>
      </p:grpSp>
      <p:sp>
        <p:nvSpPr>
          <p:cNvPr name="Freeform 11" id="11"/>
          <p:cNvSpPr/>
          <p:nvPr/>
        </p:nvSpPr>
        <p:spPr>
          <a:xfrm flipH="true" flipV="false" rot="0">
            <a:off x="10722983" y="-369962"/>
            <a:ext cx="4037087" cy="3222330"/>
          </a:xfrm>
          <a:custGeom>
            <a:avLst/>
            <a:gdLst/>
            <a:ahLst/>
            <a:cxnLst/>
            <a:rect r="r" b="b" t="t" l="l"/>
            <a:pathLst>
              <a:path h="3222330" w="4037087">
                <a:moveTo>
                  <a:pt x="4037087" y="0"/>
                </a:moveTo>
                <a:lnTo>
                  <a:pt x="0" y="0"/>
                </a:lnTo>
                <a:lnTo>
                  <a:pt x="0" y="3222329"/>
                </a:lnTo>
                <a:lnTo>
                  <a:pt x="4037087" y="3222329"/>
                </a:lnTo>
                <a:lnTo>
                  <a:pt x="4037087"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TextBox 12" id="12"/>
          <p:cNvSpPr txBox="true"/>
          <p:nvPr/>
        </p:nvSpPr>
        <p:spPr>
          <a:xfrm rot="0">
            <a:off x="1897026" y="1943100"/>
            <a:ext cx="14018644" cy="1311274"/>
          </a:xfrm>
          <a:prstGeom prst="rect">
            <a:avLst/>
          </a:prstGeom>
        </p:spPr>
        <p:txBody>
          <a:bodyPr anchor="t" rtlCol="false" tIns="0" lIns="0" bIns="0" rIns="0">
            <a:spAutoFit/>
          </a:bodyPr>
          <a:lstStyle/>
          <a:p>
            <a:pPr algn="l">
              <a:lnSpc>
                <a:spcPts val="9699"/>
              </a:lnSpc>
            </a:pPr>
            <a:r>
              <a:rPr lang="en-US" sz="9999">
                <a:solidFill>
                  <a:srgbClr val="FFFFFF"/>
                </a:solidFill>
                <a:latin typeface="BM Hanna"/>
                <a:ea typeface="BM Hanna"/>
                <a:cs typeface="BM Hanna"/>
                <a:sym typeface="BM Hanna"/>
              </a:rPr>
              <a:t>FEATURES </a:t>
            </a:r>
          </a:p>
        </p:txBody>
      </p:sp>
      <p:sp>
        <p:nvSpPr>
          <p:cNvPr name="TextBox 13" id="13"/>
          <p:cNvSpPr txBox="true"/>
          <p:nvPr/>
        </p:nvSpPr>
        <p:spPr>
          <a:xfrm rot="0">
            <a:off x="2525055" y="5448698"/>
            <a:ext cx="6381293" cy="2767237"/>
          </a:xfrm>
          <a:prstGeom prst="rect">
            <a:avLst/>
          </a:prstGeom>
        </p:spPr>
        <p:txBody>
          <a:bodyPr anchor="t" rtlCol="false" tIns="0" lIns="0" bIns="0" rIns="0">
            <a:spAutoFit/>
          </a:bodyPr>
          <a:lstStyle/>
          <a:p>
            <a:pPr algn="l">
              <a:lnSpc>
                <a:spcPts val="4498"/>
              </a:lnSpc>
            </a:pPr>
            <a:r>
              <a:rPr lang="en-US" sz="2998" b="true">
                <a:solidFill>
                  <a:srgbClr val="000000"/>
                </a:solidFill>
                <a:latin typeface="Canva Sans Bold"/>
                <a:ea typeface="Canva Sans Bold"/>
                <a:cs typeface="Canva Sans Bold"/>
                <a:sym typeface="Canva Sans Bold"/>
              </a:rPr>
              <a:t>User Profiles:</a:t>
            </a:r>
          </a:p>
          <a:p>
            <a:pPr algn="l">
              <a:lnSpc>
                <a:spcPts val="4498"/>
              </a:lnSpc>
            </a:pPr>
            <a:r>
              <a:rPr lang="en-US" sz="2998">
                <a:solidFill>
                  <a:srgbClr val="000000"/>
                </a:solidFill>
                <a:latin typeface="Canva Sans"/>
                <a:ea typeface="Canva Sans"/>
                <a:cs typeface="Canva Sans"/>
                <a:sym typeface="Canva Sans"/>
              </a:rPr>
              <a:t>Personalized profiles for every member, facilitating connection and community building.</a:t>
            </a:r>
          </a:p>
          <a:p>
            <a:pPr algn="l">
              <a:lnSpc>
                <a:spcPts val="4498"/>
              </a:lnSpc>
            </a:pPr>
          </a:p>
        </p:txBody>
      </p:sp>
      <p:sp>
        <p:nvSpPr>
          <p:cNvPr name="TextBox 14" id="14"/>
          <p:cNvSpPr txBox="true"/>
          <p:nvPr/>
        </p:nvSpPr>
        <p:spPr>
          <a:xfrm rot="0">
            <a:off x="9959136" y="4657902"/>
            <a:ext cx="5484990" cy="4455653"/>
          </a:xfrm>
          <a:prstGeom prst="rect">
            <a:avLst/>
          </a:prstGeom>
        </p:spPr>
        <p:txBody>
          <a:bodyPr anchor="t" rtlCol="false" tIns="0" lIns="0" bIns="0" rIns="0">
            <a:spAutoFit/>
          </a:bodyPr>
          <a:lstStyle/>
          <a:p>
            <a:pPr algn="l">
              <a:lnSpc>
                <a:spcPts val="4490"/>
              </a:lnSpc>
            </a:pPr>
            <a:r>
              <a:rPr lang="en-US" sz="2993" b="true">
                <a:solidFill>
                  <a:srgbClr val="000000"/>
                </a:solidFill>
                <a:latin typeface="Canva Sans Bold"/>
                <a:ea typeface="Canva Sans Bold"/>
                <a:cs typeface="Canva Sans Bold"/>
                <a:sym typeface="Canva Sans Bold"/>
              </a:rPr>
              <a:t>Event Creation:</a:t>
            </a:r>
          </a:p>
          <a:p>
            <a:pPr algn="l">
              <a:lnSpc>
                <a:spcPts val="4490"/>
              </a:lnSpc>
            </a:pPr>
            <a:r>
              <a:rPr lang="en-US" sz="2993">
                <a:solidFill>
                  <a:srgbClr val="000000"/>
                </a:solidFill>
                <a:latin typeface="Canva Sans"/>
                <a:ea typeface="Canva Sans"/>
                <a:cs typeface="Canva Sans"/>
                <a:sym typeface="Canva Sans"/>
              </a:rPr>
              <a:t>Intuitive event creation interface with customizable options tailored to our club's needs.</a:t>
            </a:r>
          </a:p>
          <a:p>
            <a:pPr algn="l">
              <a:lnSpc>
                <a:spcPts val="4490"/>
              </a:lnSpc>
            </a:pPr>
            <a:r>
              <a:rPr lang="en-US" sz="2993">
                <a:solidFill>
                  <a:srgbClr val="000000"/>
                </a:solidFill>
                <a:latin typeface="Canva Sans"/>
                <a:ea typeface="Canva Sans"/>
                <a:cs typeface="Canva Sans"/>
                <a:sym typeface="Canva Sans"/>
              </a:rPr>
              <a:t>Specify event details, dates, locations, and registration requirements with ease.</a:t>
            </a:r>
          </a:p>
        </p:txBody>
      </p:sp>
      <p:sp>
        <p:nvSpPr>
          <p:cNvPr name="Freeform 15" id="15"/>
          <p:cNvSpPr/>
          <p:nvPr/>
        </p:nvSpPr>
        <p:spPr>
          <a:xfrm flipH="false" flipV="false" rot="0">
            <a:off x="-946807" y="6298004"/>
            <a:ext cx="3471862" cy="4114800"/>
          </a:xfrm>
          <a:custGeom>
            <a:avLst/>
            <a:gdLst/>
            <a:ahLst/>
            <a:cxnLst/>
            <a:rect r="r" b="b" t="t" l="l"/>
            <a:pathLst>
              <a:path h="4114800" w="3471862">
                <a:moveTo>
                  <a:pt x="0" y="0"/>
                </a:moveTo>
                <a:lnTo>
                  <a:pt x="3471862" y="0"/>
                </a:lnTo>
                <a:lnTo>
                  <a:pt x="3471862" y="4114800"/>
                </a:lnTo>
                <a:lnTo>
                  <a:pt x="0" y="411480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6" id="16"/>
          <p:cNvSpPr/>
          <p:nvPr/>
        </p:nvSpPr>
        <p:spPr>
          <a:xfrm flipH="true" flipV="false" rot="0">
            <a:off x="14296564" y="6879311"/>
            <a:ext cx="3991436" cy="3407689"/>
          </a:xfrm>
          <a:custGeom>
            <a:avLst/>
            <a:gdLst/>
            <a:ahLst/>
            <a:cxnLst/>
            <a:rect r="r" b="b" t="t" l="l"/>
            <a:pathLst>
              <a:path h="3407689" w="3991436">
                <a:moveTo>
                  <a:pt x="3991436" y="0"/>
                </a:moveTo>
                <a:lnTo>
                  <a:pt x="0" y="0"/>
                </a:lnTo>
                <a:lnTo>
                  <a:pt x="0" y="3407689"/>
                </a:lnTo>
                <a:lnTo>
                  <a:pt x="3991436" y="3407689"/>
                </a:lnTo>
                <a:lnTo>
                  <a:pt x="3991436"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867707">
            <a:off x="-945463" y="-917353"/>
            <a:ext cx="2561233" cy="2857359"/>
          </a:xfrm>
          <a:custGeom>
            <a:avLst/>
            <a:gdLst/>
            <a:ahLst/>
            <a:cxnLst/>
            <a:rect r="r" b="b" t="t" l="l"/>
            <a:pathLst>
              <a:path h="2857359" w="2561233">
                <a:moveTo>
                  <a:pt x="0" y="0"/>
                </a:moveTo>
                <a:lnTo>
                  <a:pt x="2561232" y="0"/>
                </a:lnTo>
                <a:lnTo>
                  <a:pt x="2561232" y="2857359"/>
                </a:lnTo>
                <a:lnTo>
                  <a:pt x="0" y="2857359"/>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0">
            <a:off x="14515924" y="-305796"/>
            <a:ext cx="5081512" cy="4444014"/>
          </a:xfrm>
          <a:custGeom>
            <a:avLst/>
            <a:gdLst/>
            <a:ahLst/>
            <a:cxnLst/>
            <a:rect r="r" b="b" t="t" l="l"/>
            <a:pathLst>
              <a:path h="4444014" w="5081512">
                <a:moveTo>
                  <a:pt x="0" y="0"/>
                </a:moveTo>
                <a:lnTo>
                  <a:pt x="5081512" y="0"/>
                </a:lnTo>
                <a:lnTo>
                  <a:pt x="5081512" y="4444014"/>
                </a:lnTo>
                <a:lnTo>
                  <a:pt x="0" y="4444014"/>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5" id="5"/>
          <p:cNvSpPr/>
          <p:nvPr/>
        </p:nvSpPr>
        <p:spPr>
          <a:xfrm flipH="false" flipV="false" rot="0">
            <a:off x="0" y="1870918"/>
            <a:ext cx="5986894" cy="2917250"/>
          </a:xfrm>
          <a:custGeom>
            <a:avLst/>
            <a:gdLst/>
            <a:ahLst/>
            <a:cxnLst/>
            <a:rect r="r" b="b" t="t" l="l"/>
            <a:pathLst>
              <a:path h="2917250" w="5986894">
                <a:moveTo>
                  <a:pt x="0" y="0"/>
                </a:moveTo>
                <a:lnTo>
                  <a:pt x="5986894" y="0"/>
                </a:lnTo>
                <a:lnTo>
                  <a:pt x="5986894" y="2917250"/>
                </a:lnTo>
                <a:lnTo>
                  <a:pt x="0" y="29172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6" id="6"/>
          <p:cNvSpPr/>
          <p:nvPr/>
        </p:nvSpPr>
        <p:spPr>
          <a:xfrm flipH="false" flipV="false" rot="0">
            <a:off x="6024879" y="1870918"/>
            <a:ext cx="5793526" cy="2823027"/>
          </a:xfrm>
          <a:custGeom>
            <a:avLst/>
            <a:gdLst/>
            <a:ahLst/>
            <a:cxnLst/>
            <a:rect r="r" b="b" t="t" l="l"/>
            <a:pathLst>
              <a:path h="2823027" w="5793526">
                <a:moveTo>
                  <a:pt x="0" y="0"/>
                </a:moveTo>
                <a:lnTo>
                  <a:pt x="5793526" y="0"/>
                </a:lnTo>
                <a:lnTo>
                  <a:pt x="5793526" y="2823027"/>
                </a:lnTo>
                <a:lnTo>
                  <a:pt x="0" y="2823027"/>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7" id="7"/>
          <p:cNvSpPr/>
          <p:nvPr/>
        </p:nvSpPr>
        <p:spPr>
          <a:xfrm flipH="false" flipV="false" rot="0">
            <a:off x="5652875" y="5522192"/>
            <a:ext cx="5933136" cy="2891055"/>
          </a:xfrm>
          <a:custGeom>
            <a:avLst/>
            <a:gdLst/>
            <a:ahLst/>
            <a:cxnLst/>
            <a:rect r="r" b="b" t="t" l="l"/>
            <a:pathLst>
              <a:path h="2891055" w="5933136">
                <a:moveTo>
                  <a:pt x="0" y="0"/>
                </a:moveTo>
                <a:lnTo>
                  <a:pt x="5933136" y="0"/>
                </a:lnTo>
                <a:lnTo>
                  <a:pt x="5933136" y="2891056"/>
                </a:lnTo>
                <a:lnTo>
                  <a:pt x="0" y="2891056"/>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8" id="8"/>
          <p:cNvSpPr/>
          <p:nvPr/>
        </p:nvSpPr>
        <p:spPr>
          <a:xfrm flipH="false" flipV="false" rot="0">
            <a:off x="-371554" y="8370284"/>
            <a:ext cx="3021597" cy="3044430"/>
          </a:xfrm>
          <a:custGeom>
            <a:avLst/>
            <a:gdLst/>
            <a:ahLst/>
            <a:cxnLst/>
            <a:rect r="r" b="b" t="t" l="l"/>
            <a:pathLst>
              <a:path h="3044430" w="3021597">
                <a:moveTo>
                  <a:pt x="0" y="0"/>
                </a:moveTo>
                <a:lnTo>
                  <a:pt x="3021597" y="0"/>
                </a:lnTo>
                <a:lnTo>
                  <a:pt x="3021597" y="3044430"/>
                </a:lnTo>
                <a:lnTo>
                  <a:pt x="0" y="304443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9" id="9"/>
          <p:cNvSpPr/>
          <p:nvPr/>
        </p:nvSpPr>
        <p:spPr>
          <a:xfrm flipH="false" flipV="false" rot="0">
            <a:off x="5214575" y="1258885"/>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0" id="10"/>
          <p:cNvSpPr/>
          <p:nvPr/>
        </p:nvSpPr>
        <p:spPr>
          <a:xfrm flipH="false" flipV="false" rot="0">
            <a:off x="15085280" y="221455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0775707" y="5130371"/>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2" id="12"/>
          <p:cNvSpPr/>
          <p:nvPr/>
        </p:nvSpPr>
        <p:spPr>
          <a:xfrm flipH="false" flipV="false" rot="0">
            <a:off x="12181082" y="5371056"/>
            <a:ext cx="5763653" cy="2808471"/>
          </a:xfrm>
          <a:custGeom>
            <a:avLst/>
            <a:gdLst/>
            <a:ahLst/>
            <a:cxnLst/>
            <a:rect r="r" b="b" t="t" l="l"/>
            <a:pathLst>
              <a:path h="2808471" w="5763653">
                <a:moveTo>
                  <a:pt x="0" y="0"/>
                </a:moveTo>
                <a:lnTo>
                  <a:pt x="5763653" y="0"/>
                </a:lnTo>
                <a:lnTo>
                  <a:pt x="5763653" y="2808471"/>
                </a:lnTo>
                <a:lnTo>
                  <a:pt x="0" y="280847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3" id="13"/>
          <p:cNvSpPr/>
          <p:nvPr/>
        </p:nvSpPr>
        <p:spPr>
          <a:xfrm flipH="false" flipV="false" rot="0">
            <a:off x="16854148" y="5653068"/>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4" id="14"/>
          <p:cNvSpPr/>
          <p:nvPr/>
        </p:nvSpPr>
        <p:spPr>
          <a:xfrm flipH="false" flipV="false" rot="0">
            <a:off x="12129179" y="1590837"/>
            <a:ext cx="5607680" cy="2732469"/>
          </a:xfrm>
          <a:custGeom>
            <a:avLst/>
            <a:gdLst/>
            <a:ahLst/>
            <a:cxnLst/>
            <a:rect r="r" b="b" t="t" l="l"/>
            <a:pathLst>
              <a:path h="2732469" w="5607680">
                <a:moveTo>
                  <a:pt x="0" y="0"/>
                </a:moveTo>
                <a:lnTo>
                  <a:pt x="5607680" y="0"/>
                </a:lnTo>
                <a:lnTo>
                  <a:pt x="5607680" y="2732469"/>
                </a:lnTo>
                <a:lnTo>
                  <a:pt x="0" y="2732469"/>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5" id="15"/>
          <p:cNvSpPr/>
          <p:nvPr/>
        </p:nvSpPr>
        <p:spPr>
          <a:xfrm flipH="false" flipV="false" rot="0">
            <a:off x="159845" y="5959743"/>
            <a:ext cx="5054730" cy="2463032"/>
          </a:xfrm>
          <a:custGeom>
            <a:avLst/>
            <a:gdLst/>
            <a:ahLst/>
            <a:cxnLst/>
            <a:rect r="r" b="b" t="t" l="l"/>
            <a:pathLst>
              <a:path h="2463032" w="5054730">
                <a:moveTo>
                  <a:pt x="0" y="0"/>
                </a:moveTo>
                <a:lnTo>
                  <a:pt x="5054730" y="0"/>
                </a:lnTo>
                <a:lnTo>
                  <a:pt x="5054730" y="2463032"/>
                </a:lnTo>
                <a:lnTo>
                  <a:pt x="0" y="246303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16" id="16"/>
          <p:cNvSpPr/>
          <p:nvPr/>
        </p:nvSpPr>
        <p:spPr>
          <a:xfrm flipH="false" flipV="false" rot="0">
            <a:off x="4462490" y="5011536"/>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7" id="17"/>
          <p:cNvSpPr/>
          <p:nvPr/>
        </p:nvSpPr>
        <p:spPr>
          <a:xfrm flipH="false" flipV="false" rot="0">
            <a:off x="16854148" y="1058403"/>
            <a:ext cx="810304" cy="1314652"/>
          </a:xfrm>
          <a:custGeom>
            <a:avLst/>
            <a:gdLst/>
            <a:ahLst/>
            <a:cxnLst/>
            <a:rect r="r" b="b" t="t" l="l"/>
            <a:pathLst>
              <a:path h="1314652" w="810304">
                <a:moveTo>
                  <a:pt x="0" y="0"/>
                </a:moveTo>
                <a:lnTo>
                  <a:pt x="810304" y="0"/>
                </a:lnTo>
                <a:lnTo>
                  <a:pt x="810304" y="1314652"/>
                </a:lnTo>
                <a:lnTo>
                  <a:pt x="0" y="131465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8" id="18"/>
          <p:cNvSpPr/>
          <p:nvPr/>
        </p:nvSpPr>
        <p:spPr>
          <a:xfrm flipH="false" flipV="false" rot="0">
            <a:off x="10671965" y="1325580"/>
            <a:ext cx="810304" cy="1314652"/>
          </a:xfrm>
          <a:custGeom>
            <a:avLst/>
            <a:gdLst/>
            <a:ahLst/>
            <a:cxnLst/>
            <a:rect r="r" b="b" t="t" l="l"/>
            <a:pathLst>
              <a:path h="1314652" w="810304">
                <a:moveTo>
                  <a:pt x="0" y="0"/>
                </a:moveTo>
                <a:lnTo>
                  <a:pt x="810304" y="0"/>
                </a:lnTo>
                <a:lnTo>
                  <a:pt x="810304" y="1314653"/>
                </a:lnTo>
                <a:lnTo>
                  <a:pt x="0" y="1314653"/>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9" id="19"/>
          <p:cNvSpPr/>
          <p:nvPr/>
        </p:nvSpPr>
        <p:spPr>
          <a:xfrm flipH="false" flipV="false" rot="0">
            <a:off x="16015126" y="6692156"/>
            <a:ext cx="4545747" cy="4864126"/>
          </a:xfrm>
          <a:custGeom>
            <a:avLst/>
            <a:gdLst/>
            <a:ahLst/>
            <a:cxnLst/>
            <a:rect r="r" b="b" t="t" l="l"/>
            <a:pathLst>
              <a:path h="4864126" w="4545747">
                <a:moveTo>
                  <a:pt x="0" y="0"/>
                </a:moveTo>
                <a:lnTo>
                  <a:pt x="4545748" y="0"/>
                </a:lnTo>
                <a:lnTo>
                  <a:pt x="4545748" y="4864127"/>
                </a:lnTo>
                <a:lnTo>
                  <a:pt x="0" y="4864127"/>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Freeform 20" id="20"/>
          <p:cNvSpPr/>
          <p:nvPr/>
        </p:nvSpPr>
        <p:spPr>
          <a:xfrm flipH="false" flipV="false" rot="0">
            <a:off x="9462999" y="2214551"/>
            <a:ext cx="1804226" cy="1804226"/>
          </a:xfrm>
          <a:custGeom>
            <a:avLst/>
            <a:gdLst/>
            <a:ahLst/>
            <a:cxnLst/>
            <a:rect r="r" b="b" t="t" l="l"/>
            <a:pathLst>
              <a:path h="1804226" w="1804226">
                <a:moveTo>
                  <a:pt x="0" y="0"/>
                </a:moveTo>
                <a:lnTo>
                  <a:pt x="1804226" y="0"/>
                </a:lnTo>
                <a:lnTo>
                  <a:pt x="1804226" y="1804226"/>
                </a:lnTo>
                <a:lnTo>
                  <a:pt x="0" y="1804226"/>
                </a:lnTo>
                <a:lnTo>
                  <a:pt x="0" y="0"/>
                </a:lnTo>
                <a:close/>
              </a:path>
            </a:pathLst>
          </a:custGeom>
          <a:blipFill>
            <a:blip r:embed="rId15"/>
            <a:stretch>
              <a:fillRect l="0" t="0" r="0" b="0"/>
            </a:stretch>
          </a:blipFill>
        </p:spPr>
      </p:sp>
      <p:sp>
        <p:nvSpPr>
          <p:cNvPr name="Freeform 21" id="21"/>
          <p:cNvSpPr/>
          <p:nvPr/>
        </p:nvSpPr>
        <p:spPr>
          <a:xfrm flipH="false" flipV="false" rot="0">
            <a:off x="3320942" y="2335615"/>
            <a:ext cx="1893633" cy="1893633"/>
          </a:xfrm>
          <a:custGeom>
            <a:avLst/>
            <a:gdLst/>
            <a:ahLst/>
            <a:cxnLst/>
            <a:rect r="r" b="b" t="t" l="l"/>
            <a:pathLst>
              <a:path h="1893633" w="1893633">
                <a:moveTo>
                  <a:pt x="0" y="0"/>
                </a:moveTo>
                <a:lnTo>
                  <a:pt x="1893633" y="0"/>
                </a:lnTo>
                <a:lnTo>
                  <a:pt x="1893633" y="1893633"/>
                </a:lnTo>
                <a:lnTo>
                  <a:pt x="0" y="1893633"/>
                </a:lnTo>
                <a:lnTo>
                  <a:pt x="0" y="0"/>
                </a:lnTo>
                <a:close/>
              </a:path>
            </a:pathLst>
          </a:custGeom>
          <a:blipFill>
            <a:blip r:embed="rId16"/>
            <a:stretch>
              <a:fillRect l="0" t="0" r="0" b="0"/>
            </a:stretch>
          </a:blipFill>
        </p:spPr>
      </p:sp>
      <p:sp>
        <p:nvSpPr>
          <p:cNvPr name="Freeform 22" id="22"/>
          <p:cNvSpPr/>
          <p:nvPr/>
        </p:nvSpPr>
        <p:spPr>
          <a:xfrm flipH="false" flipV="false" rot="0">
            <a:off x="12885205" y="2214551"/>
            <a:ext cx="1600044" cy="1607187"/>
          </a:xfrm>
          <a:custGeom>
            <a:avLst/>
            <a:gdLst/>
            <a:ahLst/>
            <a:cxnLst/>
            <a:rect r="r" b="b" t="t" l="l"/>
            <a:pathLst>
              <a:path h="1607187" w="1600044">
                <a:moveTo>
                  <a:pt x="0" y="0"/>
                </a:moveTo>
                <a:lnTo>
                  <a:pt x="1600044" y="0"/>
                </a:lnTo>
                <a:lnTo>
                  <a:pt x="1600044" y="1607188"/>
                </a:lnTo>
                <a:lnTo>
                  <a:pt x="0" y="1607188"/>
                </a:lnTo>
                <a:lnTo>
                  <a:pt x="0" y="0"/>
                </a:lnTo>
                <a:close/>
              </a:path>
            </a:pathLst>
          </a:custGeom>
          <a:blipFill>
            <a:blip r:embed="rId17"/>
            <a:stretch>
              <a:fillRect l="0" t="0" r="0" b="0"/>
            </a:stretch>
          </a:blipFill>
        </p:spPr>
      </p:sp>
      <p:sp>
        <p:nvSpPr>
          <p:cNvPr name="Freeform 23" id="23"/>
          <p:cNvSpPr/>
          <p:nvPr/>
        </p:nvSpPr>
        <p:spPr>
          <a:xfrm flipH="false" flipV="false" rot="0">
            <a:off x="8772655" y="6038813"/>
            <a:ext cx="2003052" cy="1889598"/>
          </a:xfrm>
          <a:custGeom>
            <a:avLst/>
            <a:gdLst/>
            <a:ahLst/>
            <a:cxnLst/>
            <a:rect r="r" b="b" t="t" l="l"/>
            <a:pathLst>
              <a:path h="1889598" w="2003052">
                <a:moveTo>
                  <a:pt x="0" y="0"/>
                </a:moveTo>
                <a:lnTo>
                  <a:pt x="2003052" y="0"/>
                </a:lnTo>
                <a:lnTo>
                  <a:pt x="2003052" y="1889598"/>
                </a:lnTo>
                <a:lnTo>
                  <a:pt x="0" y="1889598"/>
                </a:lnTo>
                <a:lnTo>
                  <a:pt x="0" y="0"/>
                </a:lnTo>
                <a:close/>
              </a:path>
            </a:pathLst>
          </a:custGeom>
          <a:blipFill>
            <a:blip r:embed="rId18"/>
            <a:stretch>
              <a:fillRect l="0" t="0" r="0" b="0"/>
            </a:stretch>
          </a:blipFill>
        </p:spPr>
      </p:sp>
      <p:sp>
        <p:nvSpPr>
          <p:cNvPr name="Freeform 24" id="24"/>
          <p:cNvSpPr/>
          <p:nvPr/>
        </p:nvSpPr>
        <p:spPr>
          <a:xfrm flipH="false" flipV="false" rot="0">
            <a:off x="14932436" y="5882043"/>
            <a:ext cx="1620227" cy="1620227"/>
          </a:xfrm>
          <a:custGeom>
            <a:avLst/>
            <a:gdLst/>
            <a:ahLst/>
            <a:cxnLst/>
            <a:rect r="r" b="b" t="t" l="l"/>
            <a:pathLst>
              <a:path h="1620227" w="1620227">
                <a:moveTo>
                  <a:pt x="0" y="0"/>
                </a:moveTo>
                <a:lnTo>
                  <a:pt x="1620227" y="0"/>
                </a:lnTo>
                <a:lnTo>
                  <a:pt x="1620227" y="1620227"/>
                </a:lnTo>
                <a:lnTo>
                  <a:pt x="0" y="1620227"/>
                </a:lnTo>
                <a:lnTo>
                  <a:pt x="0" y="0"/>
                </a:lnTo>
                <a:close/>
              </a:path>
            </a:pathLst>
          </a:custGeom>
          <a:blipFill>
            <a:blip r:embed="rId19"/>
            <a:stretch>
              <a:fillRect l="0" t="0" r="0" b="0"/>
            </a:stretch>
          </a:blipFill>
        </p:spPr>
      </p:sp>
      <p:sp>
        <p:nvSpPr>
          <p:cNvPr name="TextBox 25" id="25"/>
          <p:cNvSpPr txBox="true"/>
          <p:nvPr/>
        </p:nvSpPr>
        <p:spPr>
          <a:xfrm rot="0">
            <a:off x="12686592" y="6410098"/>
            <a:ext cx="2803840"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ea typeface="BM Hanna"/>
                <a:cs typeface="BM Hanna"/>
                <a:sym typeface="BM Hanna"/>
              </a:rPr>
              <a:t>MYSQL</a:t>
            </a:r>
          </a:p>
        </p:txBody>
      </p:sp>
      <p:sp>
        <p:nvSpPr>
          <p:cNvPr name="TextBox 26" id="26"/>
          <p:cNvSpPr txBox="true"/>
          <p:nvPr/>
        </p:nvSpPr>
        <p:spPr>
          <a:xfrm rot="0">
            <a:off x="3494283" y="369721"/>
            <a:ext cx="10173324" cy="797304"/>
          </a:xfrm>
          <a:prstGeom prst="rect">
            <a:avLst/>
          </a:prstGeom>
        </p:spPr>
        <p:txBody>
          <a:bodyPr anchor="t" rtlCol="false" tIns="0" lIns="0" bIns="0" rIns="0">
            <a:spAutoFit/>
          </a:bodyPr>
          <a:lstStyle/>
          <a:p>
            <a:pPr algn="ctr">
              <a:lnSpc>
                <a:spcPts val="5916"/>
              </a:lnSpc>
            </a:pPr>
            <a:r>
              <a:rPr lang="en-US" sz="6099">
                <a:solidFill>
                  <a:srgbClr val="FFFFFF"/>
                </a:solidFill>
                <a:latin typeface="BM Hanna"/>
                <a:ea typeface="BM Hanna"/>
                <a:cs typeface="BM Hanna"/>
                <a:sym typeface="BM Hanna"/>
              </a:rPr>
              <a:t>TECH STACK</a:t>
            </a:r>
          </a:p>
        </p:txBody>
      </p:sp>
      <p:sp>
        <p:nvSpPr>
          <p:cNvPr name="TextBox 27" id="27"/>
          <p:cNvSpPr txBox="true"/>
          <p:nvPr/>
        </p:nvSpPr>
        <p:spPr>
          <a:xfrm rot="0">
            <a:off x="335153" y="2976652"/>
            <a:ext cx="3065517"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ea typeface="BM Hanna"/>
                <a:cs typeface="BM Hanna"/>
                <a:sym typeface="BM Hanna"/>
              </a:rPr>
              <a:t>DJANGO </a:t>
            </a:r>
          </a:p>
        </p:txBody>
      </p:sp>
      <p:sp>
        <p:nvSpPr>
          <p:cNvPr name="TextBox 28" id="28"/>
          <p:cNvSpPr txBox="true"/>
          <p:nvPr/>
        </p:nvSpPr>
        <p:spPr>
          <a:xfrm rot="0">
            <a:off x="6024879" y="6720603"/>
            <a:ext cx="2933019" cy="819524"/>
          </a:xfrm>
          <a:prstGeom prst="rect">
            <a:avLst/>
          </a:prstGeom>
        </p:spPr>
        <p:txBody>
          <a:bodyPr anchor="t" rtlCol="false" tIns="0" lIns="0" bIns="0" rIns="0">
            <a:spAutoFit/>
          </a:bodyPr>
          <a:lstStyle/>
          <a:p>
            <a:pPr algn="ctr">
              <a:lnSpc>
                <a:spcPts val="6022"/>
              </a:lnSpc>
            </a:pPr>
            <a:r>
              <a:rPr lang="en-US" sz="6208">
                <a:solidFill>
                  <a:srgbClr val="000000"/>
                </a:solidFill>
                <a:latin typeface="BM Hanna"/>
                <a:ea typeface="BM Hanna"/>
                <a:cs typeface="BM Hanna"/>
                <a:sym typeface="BM Hanna"/>
              </a:rPr>
              <a:t>JIJNA</a:t>
            </a:r>
          </a:p>
        </p:txBody>
      </p:sp>
      <p:sp>
        <p:nvSpPr>
          <p:cNvPr name="TextBox 29" id="29"/>
          <p:cNvSpPr txBox="true"/>
          <p:nvPr/>
        </p:nvSpPr>
        <p:spPr>
          <a:xfrm rot="0">
            <a:off x="14447305" y="2736086"/>
            <a:ext cx="2590490"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ea typeface="BM Hanna"/>
                <a:cs typeface="BM Hanna"/>
                <a:sym typeface="BM Hanna"/>
              </a:rPr>
              <a:t>AWS</a:t>
            </a:r>
          </a:p>
        </p:txBody>
      </p:sp>
      <p:sp>
        <p:nvSpPr>
          <p:cNvPr name="TextBox 30" id="30"/>
          <p:cNvSpPr txBox="true"/>
          <p:nvPr/>
        </p:nvSpPr>
        <p:spPr>
          <a:xfrm rot="0">
            <a:off x="6701989" y="2925630"/>
            <a:ext cx="2906411"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ea typeface="BM Hanna"/>
                <a:cs typeface="BM Hanna"/>
                <a:sym typeface="BM Hanna"/>
              </a:rPr>
              <a:t>DOCKER</a:t>
            </a:r>
          </a:p>
        </p:txBody>
      </p:sp>
      <p:sp>
        <p:nvSpPr>
          <p:cNvPr name="TextBox 31" id="31"/>
          <p:cNvSpPr txBox="true"/>
          <p:nvPr/>
        </p:nvSpPr>
        <p:spPr>
          <a:xfrm rot="0">
            <a:off x="767342" y="6796931"/>
            <a:ext cx="4100300" cy="668893"/>
          </a:xfrm>
          <a:prstGeom prst="rect">
            <a:avLst/>
          </a:prstGeom>
        </p:spPr>
        <p:txBody>
          <a:bodyPr anchor="t" rtlCol="false" tIns="0" lIns="0" bIns="0" rIns="0">
            <a:spAutoFit/>
          </a:bodyPr>
          <a:lstStyle/>
          <a:p>
            <a:pPr algn="ctr">
              <a:lnSpc>
                <a:spcPts val="4955"/>
              </a:lnSpc>
            </a:pPr>
            <a:r>
              <a:rPr lang="en-US" sz="5108">
                <a:solidFill>
                  <a:srgbClr val="000000"/>
                </a:solidFill>
                <a:latin typeface="BM Hanna"/>
                <a:ea typeface="BM Hanna"/>
                <a:cs typeface="BM Hanna"/>
                <a:sym typeface="BM Hanna"/>
              </a:rPr>
              <a:t>CASSANDRA </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108024" r="0" b="-108024"/>
            </a:stretch>
          </a:blipFill>
        </p:spPr>
      </p:sp>
      <p:sp>
        <p:nvSpPr>
          <p:cNvPr name="Freeform 3" id="3"/>
          <p:cNvSpPr/>
          <p:nvPr/>
        </p:nvSpPr>
        <p:spPr>
          <a:xfrm flipH="false" flipV="false" rot="0">
            <a:off x="464130" y="389732"/>
            <a:ext cx="7320803" cy="9507536"/>
          </a:xfrm>
          <a:custGeom>
            <a:avLst/>
            <a:gdLst/>
            <a:ahLst/>
            <a:cxnLst/>
            <a:rect r="r" b="b" t="t" l="l"/>
            <a:pathLst>
              <a:path h="9507536" w="7320803">
                <a:moveTo>
                  <a:pt x="0" y="0"/>
                </a:moveTo>
                <a:lnTo>
                  <a:pt x="7320803" y="0"/>
                </a:lnTo>
                <a:lnTo>
                  <a:pt x="7320803" y="9507536"/>
                </a:lnTo>
                <a:lnTo>
                  <a:pt x="0" y="950753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4" id="4"/>
          <p:cNvSpPr/>
          <p:nvPr/>
        </p:nvSpPr>
        <p:spPr>
          <a:xfrm flipH="false" flipV="false" rot="-1271139">
            <a:off x="225221" y="-263960"/>
            <a:ext cx="2253231" cy="3075130"/>
          </a:xfrm>
          <a:custGeom>
            <a:avLst/>
            <a:gdLst/>
            <a:ahLst/>
            <a:cxnLst/>
            <a:rect r="r" b="b" t="t" l="l"/>
            <a:pathLst>
              <a:path h="3075130" w="2253231">
                <a:moveTo>
                  <a:pt x="0" y="0"/>
                </a:moveTo>
                <a:lnTo>
                  <a:pt x="2253232" y="0"/>
                </a:lnTo>
                <a:lnTo>
                  <a:pt x="2253232" y="3075130"/>
                </a:lnTo>
                <a:lnTo>
                  <a:pt x="0" y="307513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5" id="5"/>
          <p:cNvGrpSpPr/>
          <p:nvPr/>
        </p:nvGrpSpPr>
        <p:grpSpPr>
          <a:xfrm rot="0">
            <a:off x="5880824" y="3114401"/>
            <a:ext cx="11378476" cy="6143899"/>
            <a:chOff x="0" y="0"/>
            <a:chExt cx="2996800" cy="1618146"/>
          </a:xfrm>
        </p:grpSpPr>
        <p:sp>
          <p:nvSpPr>
            <p:cNvPr name="Freeform 6" id="6"/>
            <p:cNvSpPr/>
            <p:nvPr/>
          </p:nvSpPr>
          <p:spPr>
            <a:xfrm flipH="false" flipV="false" rot="0">
              <a:off x="0" y="0"/>
              <a:ext cx="2996800" cy="1618146"/>
            </a:xfrm>
            <a:custGeom>
              <a:avLst/>
              <a:gdLst/>
              <a:ahLst/>
              <a:cxnLst/>
              <a:rect r="r" b="b" t="t" l="l"/>
              <a:pathLst>
                <a:path h="1618146" w="2996800">
                  <a:moveTo>
                    <a:pt x="28577" y="0"/>
                  </a:moveTo>
                  <a:lnTo>
                    <a:pt x="2968224" y="0"/>
                  </a:lnTo>
                  <a:cubicBezTo>
                    <a:pt x="2975803" y="0"/>
                    <a:pt x="2983071" y="3011"/>
                    <a:pt x="2988430" y="8370"/>
                  </a:cubicBezTo>
                  <a:cubicBezTo>
                    <a:pt x="2993790" y="13729"/>
                    <a:pt x="2996800" y="20998"/>
                    <a:pt x="2996800" y="28577"/>
                  </a:cubicBezTo>
                  <a:lnTo>
                    <a:pt x="2996800" y="1589569"/>
                  </a:lnTo>
                  <a:cubicBezTo>
                    <a:pt x="2996800" y="1597148"/>
                    <a:pt x="2993790" y="1604417"/>
                    <a:pt x="2988430" y="1609776"/>
                  </a:cubicBezTo>
                  <a:cubicBezTo>
                    <a:pt x="2983071" y="1615135"/>
                    <a:pt x="2975803" y="1618146"/>
                    <a:pt x="2968224" y="1618146"/>
                  </a:cubicBezTo>
                  <a:lnTo>
                    <a:pt x="28577" y="1618146"/>
                  </a:lnTo>
                  <a:cubicBezTo>
                    <a:pt x="20998" y="1618146"/>
                    <a:pt x="13729" y="1615135"/>
                    <a:pt x="8370" y="1609776"/>
                  </a:cubicBezTo>
                  <a:cubicBezTo>
                    <a:pt x="3011" y="1604417"/>
                    <a:pt x="0" y="1597148"/>
                    <a:pt x="0" y="1589569"/>
                  </a:cubicBezTo>
                  <a:lnTo>
                    <a:pt x="0" y="28577"/>
                  </a:lnTo>
                  <a:cubicBezTo>
                    <a:pt x="0" y="20998"/>
                    <a:pt x="3011" y="13729"/>
                    <a:pt x="8370" y="8370"/>
                  </a:cubicBezTo>
                  <a:cubicBezTo>
                    <a:pt x="13729" y="3011"/>
                    <a:pt x="20998" y="0"/>
                    <a:pt x="28577" y="0"/>
                  </a:cubicBezTo>
                  <a:close/>
                </a:path>
              </a:pathLst>
            </a:custGeom>
            <a:solidFill>
              <a:srgbClr val="FFCE32"/>
            </a:solidFill>
          </p:spPr>
        </p:sp>
        <p:sp>
          <p:nvSpPr>
            <p:cNvPr name="TextBox 7" id="7"/>
            <p:cNvSpPr txBox="true"/>
            <p:nvPr/>
          </p:nvSpPr>
          <p:spPr>
            <a:xfrm>
              <a:off x="0" y="-57150"/>
              <a:ext cx="2996800" cy="1675296"/>
            </a:xfrm>
            <a:prstGeom prst="rect">
              <a:avLst/>
            </a:prstGeom>
          </p:spPr>
          <p:txBody>
            <a:bodyPr anchor="ctr" rtlCol="false" tIns="50800" lIns="50800" bIns="50800" rIns="50800"/>
            <a:lstStyle/>
            <a:p>
              <a:pPr algn="ctr">
                <a:lnSpc>
                  <a:spcPts val="3499"/>
                </a:lnSpc>
              </a:pPr>
            </a:p>
          </p:txBody>
        </p:sp>
      </p:grpSp>
      <p:sp>
        <p:nvSpPr>
          <p:cNvPr name="Freeform 8" id="8"/>
          <p:cNvSpPr/>
          <p:nvPr/>
        </p:nvSpPr>
        <p:spPr>
          <a:xfrm flipH="false" flipV="false" rot="0">
            <a:off x="14216803" y="-508556"/>
            <a:ext cx="5298582" cy="4633851"/>
          </a:xfrm>
          <a:custGeom>
            <a:avLst/>
            <a:gdLst/>
            <a:ahLst/>
            <a:cxnLst/>
            <a:rect r="r" b="b" t="t" l="l"/>
            <a:pathLst>
              <a:path h="4633851" w="5298582">
                <a:moveTo>
                  <a:pt x="0" y="0"/>
                </a:moveTo>
                <a:lnTo>
                  <a:pt x="5298583" y="0"/>
                </a:lnTo>
                <a:lnTo>
                  <a:pt x="5298583" y="4633851"/>
                </a:lnTo>
                <a:lnTo>
                  <a:pt x="0" y="4633851"/>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8742108" y="-242704"/>
            <a:ext cx="3595229" cy="2542807"/>
          </a:xfrm>
          <a:custGeom>
            <a:avLst/>
            <a:gdLst/>
            <a:ahLst/>
            <a:cxnLst/>
            <a:rect r="r" b="b" t="t" l="l"/>
            <a:pathLst>
              <a:path h="2542807" w="3595229">
                <a:moveTo>
                  <a:pt x="0" y="0"/>
                </a:moveTo>
                <a:lnTo>
                  <a:pt x="3595228" y="0"/>
                </a:lnTo>
                <a:lnTo>
                  <a:pt x="3595228" y="2542808"/>
                </a:lnTo>
                <a:lnTo>
                  <a:pt x="0" y="2542808"/>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10" id="10"/>
          <p:cNvSpPr/>
          <p:nvPr/>
        </p:nvSpPr>
        <p:spPr>
          <a:xfrm flipH="false" flipV="false" rot="1419711">
            <a:off x="-669291" y="7248429"/>
            <a:ext cx="3275863" cy="3654614"/>
          </a:xfrm>
          <a:custGeom>
            <a:avLst/>
            <a:gdLst/>
            <a:ahLst/>
            <a:cxnLst/>
            <a:rect r="r" b="b" t="t" l="l"/>
            <a:pathLst>
              <a:path h="3654614" w="3275863">
                <a:moveTo>
                  <a:pt x="0" y="0"/>
                </a:moveTo>
                <a:lnTo>
                  <a:pt x="3275863" y="0"/>
                </a:lnTo>
                <a:lnTo>
                  <a:pt x="3275863" y="3654614"/>
                </a:lnTo>
                <a:lnTo>
                  <a:pt x="0" y="3654614"/>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11" id="11"/>
          <p:cNvSpPr/>
          <p:nvPr/>
        </p:nvSpPr>
        <p:spPr>
          <a:xfrm flipH="false" flipV="false" rot="0">
            <a:off x="15673033" y="6316062"/>
            <a:ext cx="3897838" cy="4114800"/>
          </a:xfrm>
          <a:custGeom>
            <a:avLst/>
            <a:gdLst/>
            <a:ahLst/>
            <a:cxnLst/>
            <a:rect r="r" b="b" t="t" l="l"/>
            <a:pathLst>
              <a:path h="4114800" w="3897838">
                <a:moveTo>
                  <a:pt x="0" y="0"/>
                </a:moveTo>
                <a:lnTo>
                  <a:pt x="3897837" y="0"/>
                </a:lnTo>
                <a:lnTo>
                  <a:pt x="3897837" y="4114800"/>
                </a:lnTo>
                <a:lnTo>
                  <a:pt x="0" y="4114800"/>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sp>
        <p:nvSpPr>
          <p:cNvPr name="TextBox 12" id="12"/>
          <p:cNvSpPr txBox="true"/>
          <p:nvPr/>
        </p:nvSpPr>
        <p:spPr>
          <a:xfrm rot="0">
            <a:off x="6210196" y="2786796"/>
            <a:ext cx="9462836" cy="769512"/>
          </a:xfrm>
          <a:prstGeom prst="rect">
            <a:avLst/>
          </a:prstGeom>
        </p:spPr>
        <p:txBody>
          <a:bodyPr anchor="t" rtlCol="false" tIns="0" lIns="0" bIns="0" rIns="0">
            <a:spAutoFit/>
          </a:bodyPr>
          <a:lstStyle/>
          <a:p>
            <a:pPr algn="ctr">
              <a:lnSpc>
                <a:spcPts val="5626"/>
              </a:lnSpc>
            </a:pPr>
            <a:r>
              <a:rPr lang="en-US" sz="5800">
                <a:solidFill>
                  <a:srgbClr val="FFFFFF"/>
                </a:solidFill>
                <a:latin typeface="BM Hanna"/>
                <a:ea typeface="BM Hanna"/>
                <a:cs typeface="BM Hanna"/>
                <a:sym typeface="BM Hanna"/>
              </a:rPr>
              <a:t>KEY TAKEAWAYS</a:t>
            </a:r>
          </a:p>
        </p:txBody>
      </p:sp>
      <p:sp>
        <p:nvSpPr>
          <p:cNvPr name="TextBox 13" id="13"/>
          <p:cNvSpPr txBox="true"/>
          <p:nvPr/>
        </p:nvSpPr>
        <p:spPr>
          <a:xfrm rot="0">
            <a:off x="6210196" y="3646018"/>
            <a:ext cx="10655898" cy="5778355"/>
          </a:xfrm>
          <a:prstGeom prst="rect">
            <a:avLst/>
          </a:prstGeom>
        </p:spPr>
        <p:txBody>
          <a:bodyPr anchor="t" rtlCol="false" tIns="0" lIns="0" bIns="0" rIns="0">
            <a:spAutoFit/>
          </a:bodyPr>
          <a:lstStyle/>
          <a:p>
            <a:pPr algn="just" marL="666514" indent="-333257" lvl="1">
              <a:lnSpc>
                <a:spcPts val="4630"/>
              </a:lnSpc>
              <a:buFont typeface="Arial"/>
              <a:buChar char="•"/>
            </a:pPr>
            <a:r>
              <a:rPr lang="en-US" b="true" sz="3087">
                <a:solidFill>
                  <a:srgbClr val="000000"/>
                </a:solidFill>
                <a:latin typeface="Canva Sans Bold"/>
                <a:ea typeface="Canva Sans Bold"/>
                <a:cs typeface="Canva Sans Bold"/>
                <a:sym typeface="Canva Sans Bold"/>
              </a:rPr>
              <a:t>Time and Resource Efficiency: Automates website creation, reducing workload and enhancing consistency.</a:t>
            </a:r>
          </a:p>
          <a:p>
            <a:pPr algn="just" marL="666514" indent="-333257" lvl="1">
              <a:lnSpc>
                <a:spcPts val="4630"/>
              </a:lnSpc>
              <a:buFont typeface="Arial"/>
              <a:buChar char="•"/>
            </a:pPr>
            <a:r>
              <a:rPr lang="en-US" b="true" sz="3087">
                <a:solidFill>
                  <a:srgbClr val="000000"/>
                </a:solidFill>
                <a:latin typeface="Canva Sans Bold"/>
                <a:ea typeface="Canva Sans Bold"/>
                <a:cs typeface="Canva Sans Bold"/>
                <a:sym typeface="Canva Sans Bold"/>
              </a:rPr>
              <a:t>Empowered Coordination: Facilitates event management with customizable, user-friendly</a:t>
            </a:r>
          </a:p>
          <a:p>
            <a:pPr algn="just">
              <a:lnSpc>
                <a:spcPts val="4630"/>
              </a:lnSpc>
            </a:pPr>
            <a:r>
              <a:rPr lang="en-US" sz="3087" b="true">
                <a:solidFill>
                  <a:srgbClr val="000000"/>
                </a:solidFill>
                <a:latin typeface="Canva Sans Bold"/>
                <a:ea typeface="Canva Sans Bold"/>
                <a:cs typeface="Canva Sans Bold"/>
                <a:sym typeface="Canva Sans Bold"/>
              </a:rPr>
              <a:t>        tools.</a:t>
            </a:r>
          </a:p>
          <a:p>
            <a:pPr algn="just" marL="666514" indent="-333257" lvl="1">
              <a:lnSpc>
                <a:spcPts val="4630"/>
              </a:lnSpc>
              <a:buFont typeface="Arial"/>
              <a:buChar char="•"/>
            </a:pPr>
            <a:r>
              <a:rPr lang="en-US" b="true" sz="3087">
                <a:solidFill>
                  <a:srgbClr val="000000"/>
                </a:solidFill>
                <a:latin typeface="Canva Sans Bold"/>
                <a:ea typeface="Canva Sans Bold"/>
                <a:cs typeface="Canva Sans Bold"/>
                <a:sym typeface="Canva Sans Bold"/>
              </a:rPr>
              <a:t>Scalable Solution: Adaptable for multiple events and user management, with bulk creation capabilities.</a:t>
            </a:r>
          </a:p>
          <a:p>
            <a:pPr algn="just">
              <a:lnSpc>
                <a:spcPts val="4630"/>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DAGD9faAIqA</dc:identifier>
  <dcterms:modified xsi:type="dcterms:W3CDTF">2011-08-01T06:04:30Z</dcterms:modified>
  <cp:revision>1</cp:revision>
  <dc:title>event easel</dc:title>
</cp:coreProperties>
</file>