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7" r:id="rId6"/>
    <p:sldId id="261" r:id="rId7"/>
    <p:sldId id="295" r:id="rId8"/>
    <p:sldId id="296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9" autoAdjust="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12/13/2024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12/13/2024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3858" y="3429000"/>
            <a:ext cx="4941771" cy="1122202"/>
          </a:xfrm>
        </p:spPr>
        <p:txBody>
          <a:bodyPr/>
          <a:lstStyle/>
          <a:p>
            <a:r>
              <a:rPr lang="en-US" dirty="0" err="1"/>
              <a:t>Finalgo</a:t>
            </a:r>
            <a:r>
              <a:rPr lang="en-US" dirty="0"/>
              <a:t> Strategy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3858" y="4641317"/>
            <a:ext cx="4941770" cy="396660"/>
          </a:xfrm>
        </p:spPr>
        <p:txBody>
          <a:bodyPr>
            <a:noAutofit/>
          </a:bodyPr>
          <a:lstStyle/>
          <a:p>
            <a:r>
              <a:rPr lang="en-US" sz="1200" dirty="0"/>
              <a:t>PUNEET SINGH </a:t>
            </a:r>
          </a:p>
          <a:p>
            <a:r>
              <a:rPr lang="en-US" sz="1200" dirty="0"/>
              <a:t>Roll No 2100291530043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918" y="223981"/>
            <a:ext cx="5190358" cy="1325563"/>
          </a:xfrm>
        </p:spPr>
        <p:txBody>
          <a:bodyPr/>
          <a:lstStyle/>
          <a:p>
            <a:r>
              <a:rPr lang="en-US" dirty="0"/>
              <a:t>How chart price works?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9F1341-CBE8-2793-F3A1-E935BBED3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426" y="2279938"/>
            <a:ext cx="1914221" cy="2519363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0D0C0-B1A8-84F6-F546-ACF72DE28D14}"/>
              </a:ext>
            </a:extLst>
          </p:cNvPr>
          <p:cNvSpPr txBox="1"/>
          <p:nvPr/>
        </p:nvSpPr>
        <p:spPr>
          <a:xfrm>
            <a:off x="2669886" y="3958937"/>
            <a:ext cx="157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(10)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3D7BB3-84CA-8AD7-66BD-ED1DA3725ED5}"/>
              </a:ext>
            </a:extLst>
          </p:cNvPr>
          <p:cNvSpPr txBox="1"/>
          <p:nvPr/>
        </p:nvSpPr>
        <p:spPr>
          <a:xfrm>
            <a:off x="2669886" y="2594243"/>
            <a:ext cx="157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(20)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5BCE38-F4A8-DAC4-DEF8-B4D5D19B01B8}"/>
              </a:ext>
            </a:extLst>
          </p:cNvPr>
          <p:cNvSpPr txBox="1"/>
          <p:nvPr/>
        </p:nvSpPr>
        <p:spPr>
          <a:xfrm>
            <a:off x="2669886" y="2217222"/>
            <a:ext cx="157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(25)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7062B5-EE51-7A83-D8BE-DD8BD52DAA46}"/>
              </a:ext>
            </a:extLst>
          </p:cNvPr>
          <p:cNvSpPr txBox="1"/>
          <p:nvPr/>
        </p:nvSpPr>
        <p:spPr>
          <a:xfrm>
            <a:off x="2669886" y="4499890"/>
            <a:ext cx="157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(5)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FCD236-F20A-661C-9950-5304514FC10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916536" y="2401888"/>
            <a:ext cx="753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52573D-5171-CD35-7FA3-3730B810BD1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504209" y="2778909"/>
            <a:ext cx="1656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476017-1E49-B0AE-EFF4-9A23340DF954}"/>
              </a:ext>
            </a:extLst>
          </p:cNvPr>
          <p:cNvCxnSpPr>
            <a:endCxn id="9" idx="1"/>
          </p:cNvCxnSpPr>
          <p:nvPr/>
        </p:nvCxnSpPr>
        <p:spPr>
          <a:xfrm>
            <a:off x="2504209" y="4143603"/>
            <a:ext cx="1656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82CEAC-202C-E5D3-0D06-F32D5813AE76}"/>
              </a:ext>
            </a:extLst>
          </p:cNvPr>
          <p:cNvCxnSpPr>
            <a:endCxn id="9" idx="1"/>
          </p:cNvCxnSpPr>
          <p:nvPr/>
        </p:nvCxnSpPr>
        <p:spPr>
          <a:xfrm>
            <a:off x="2587047" y="4143603"/>
            <a:ext cx="828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CD4E8A8-9C56-6D24-086E-008DB298F04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088573" y="4684556"/>
            <a:ext cx="5813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402773" y="1594477"/>
            <a:ext cx="8686800" cy="4338732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Google Sans"/>
              </a:rPr>
              <a:t>A moving average (MA) is a technical indicator that smooths out price data by calculating the average price of a security over a specific period of time. It's a tool that traders use to identify trends, potential support and resistance levels, and generate buy and sell signals.</a:t>
            </a:r>
          </a:p>
          <a:p>
            <a:endParaRPr lang="en-US" sz="2400" dirty="0">
              <a:solidFill>
                <a:schemeClr val="tx1"/>
              </a:solidFill>
              <a:latin typeface="Google Sans"/>
            </a:endParaRPr>
          </a:p>
          <a:p>
            <a:pPr algn="l">
              <a:lnSpc>
                <a:spcPts val="1650"/>
              </a:lnSpc>
            </a:pPr>
            <a:r>
              <a:rPr lang="en-US" sz="2400" b="1" i="0" dirty="0">
                <a:solidFill>
                  <a:schemeClr val="tx1"/>
                </a:solidFill>
                <a:effectLst/>
                <a:latin typeface="Google Sans"/>
              </a:rPr>
              <a:t>Calculation: </a:t>
            </a:r>
            <a:endParaRPr lang="en-US" sz="2400" b="0" i="0" dirty="0">
              <a:solidFill>
                <a:schemeClr val="tx1"/>
              </a:solidFill>
              <a:effectLst/>
              <a:latin typeface="Google Sans"/>
            </a:endParaRPr>
          </a:p>
          <a:p>
            <a:pPr algn="l">
              <a:lnSpc>
                <a:spcPts val="1650"/>
              </a:lnSpc>
            </a:pPr>
            <a:r>
              <a:rPr lang="en-US" sz="2400" b="0" i="0" dirty="0">
                <a:effectLst/>
                <a:latin typeface="Google Sans"/>
              </a:rPr>
              <a:t>The SMA is calculated by adding all the data for a specific time period and dividing the total by the number of days. The EMA assigns greater weight to the most recent data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23C58AA-E138-163D-88FA-741D53FB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11" y="622301"/>
            <a:ext cx="5221012" cy="585788"/>
          </a:xfrm>
        </p:spPr>
        <p:txBody>
          <a:bodyPr>
            <a:normAutofit/>
          </a:bodyPr>
          <a:lstStyle/>
          <a:p>
            <a:r>
              <a:rPr lang="en-IN" dirty="0"/>
              <a:t>WHAT IS MOVING AVERAGE?</a:t>
            </a:r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EB5E-7C8B-A5A1-A136-DE3AC548D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10092"/>
            <a:ext cx="8421688" cy="1325563"/>
          </a:xfrm>
        </p:spPr>
        <p:txBody>
          <a:bodyPr/>
          <a:lstStyle/>
          <a:p>
            <a:r>
              <a:rPr lang="en-IN" dirty="0"/>
              <a:t>Moving Average EXAMPLE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279C9F5-6A27-3E77-467A-664B6DFD430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0543BE-729A-CB90-B27F-16AC46E11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121" y="1474210"/>
            <a:ext cx="6638059" cy="497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4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5295F-A8A2-1642-8431-6DF091D43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512" y="0"/>
            <a:ext cx="8421688" cy="1325563"/>
          </a:xfrm>
        </p:spPr>
        <p:txBody>
          <a:bodyPr/>
          <a:lstStyle/>
          <a:p>
            <a:r>
              <a:rPr lang="en-IN" dirty="0"/>
              <a:t>WORK FLOW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AA5049C-203E-7652-D5D6-EB3F66F3722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490272-F26C-C45E-9009-F95CE37A0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5" t="6263" r="5825" b="6940"/>
          <a:stretch/>
        </p:blipFill>
        <p:spPr>
          <a:xfrm>
            <a:off x="3152996" y="1049958"/>
            <a:ext cx="5236719" cy="558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2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199" y="1615736"/>
            <a:ext cx="6196445" cy="2623755"/>
          </a:xfrm>
        </p:spPr>
        <p:txBody>
          <a:bodyPr/>
          <a:lstStyle/>
          <a:p>
            <a:r>
              <a:rPr lang="en-US" sz="5200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27</TotalTime>
  <Words>136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Google Sans</vt:lpstr>
      <vt:lpstr>Tenorite</vt:lpstr>
      <vt:lpstr>Monoline</vt:lpstr>
      <vt:lpstr>Finalgo Strategy </vt:lpstr>
      <vt:lpstr>How chart price works? </vt:lpstr>
      <vt:lpstr>WHAT IS MOVING AVERAGE?</vt:lpstr>
      <vt:lpstr>Moving Average EXAMPLE</vt:lpstr>
      <vt:lpstr>WORK FLOW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Puneet Singh</dc:creator>
  <cp:lastModifiedBy>Puneet Singh</cp:lastModifiedBy>
  <cp:revision>2</cp:revision>
  <dcterms:created xsi:type="dcterms:W3CDTF">2024-12-13T04:41:31Z</dcterms:created>
  <dcterms:modified xsi:type="dcterms:W3CDTF">2024-12-13T05:10:04Z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