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5" r:id="rId4"/>
    <p:sldId id="258" r:id="rId5"/>
    <p:sldId id="276" r:id="rId6"/>
    <p:sldId id="282" r:id="rId7"/>
    <p:sldId id="281" r:id="rId8"/>
    <p:sldId id="280" r:id="rId9"/>
    <p:sldId id="279" r:id="rId10"/>
    <p:sldId id="278"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0D4358-2CDC-4CEC-B885-2CD2597D838D}" v="27" dt="2024-12-12T19:11:08.6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0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it Gulyan" userId="f2022b48ebb4701c" providerId="LiveId" clId="{DF0D4358-2CDC-4CEC-B885-2CD2597D838D}"/>
    <pc:docChg chg="undo redo custSel modSld">
      <pc:chgData name="Akshit Gulyan" userId="f2022b48ebb4701c" providerId="LiveId" clId="{DF0D4358-2CDC-4CEC-B885-2CD2597D838D}" dt="2024-12-12T19:12:13.246" v="583" actId="20577"/>
      <pc:docMkLst>
        <pc:docMk/>
      </pc:docMkLst>
      <pc:sldChg chg="modSp mod">
        <pc:chgData name="Akshit Gulyan" userId="f2022b48ebb4701c" providerId="LiveId" clId="{DF0D4358-2CDC-4CEC-B885-2CD2597D838D}" dt="2024-12-12T19:12:13.246" v="583" actId="20577"/>
        <pc:sldMkLst>
          <pc:docMk/>
          <pc:sldMk cId="1000847019" sldId="256"/>
        </pc:sldMkLst>
        <pc:spChg chg="mod">
          <ac:chgData name="Akshit Gulyan" userId="f2022b48ebb4701c" providerId="LiveId" clId="{DF0D4358-2CDC-4CEC-B885-2CD2597D838D}" dt="2024-12-12T19:12:13.246" v="583" actId="20577"/>
          <ac:spMkLst>
            <pc:docMk/>
            <pc:sldMk cId="1000847019" sldId="256"/>
            <ac:spMk id="2" creationId="{F15EBA62-B09D-B1B2-1C87-10FDA4A9AF2E}"/>
          </ac:spMkLst>
        </pc:spChg>
        <pc:spChg chg="mod">
          <ac:chgData name="Akshit Gulyan" userId="f2022b48ebb4701c" providerId="LiveId" clId="{DF0D4358-2CDC-4CEC-B885-2CD2597D838D}" dt="2024-12-12T18:38:31.716" v="184" actId="1076"/>
          <ac:spMkLst>
            <pc:docMk/>
            <pc:sldMk cId="1000847019" sldId="256"/>
            <ac:spMk id="3" creationId="{7C8A0EB4-B8D1-E607-234A-5C3727C9B9A4}"/>
          </ac:spMkLst>
        </pc:spChg>
        <pc:spChg chg="mod">
          <ac:chgData name="Akshit Gulyan" userId="f2022b48ebb4701c" providerId="LiveId" clId="{DF0D4358-2CDC-4CEC-B885-2CD2597D838D}" dt="2024-12-12T18:38:26.472" v="183" actId="1076"/>
          <ac:spMkLst>
            <pc:docMk/>
            <pc:sldMk cId="1000847019" sldId="256"/>
            <ac:spMk id="4" creationId="{910C5B3E-38BA-D9C8-4997-3B76FD8426D0}"/>
          </ac:spMkLst>
        </pc:spChg>
        <pc:spChg chg="mod">
          <ac:chgData name="Akshit Gulyan" userId="f2022b48ebb4701c" providerId="LiveId" clId="{DF0D4358-2CDC-4CEC-B885-2CD2597D838D}" dt="2024-12-12T18:37:54.094" v="178" actId="1076"/>
          <ac:spMkLst>
            <pc:docMk/>
            <pc:sldMk cId="1000847019" sldId="256"/>
            <ac:spMk id="6" creationId="{284AE05E-B145-EE00-66DB-CD9C233CCF6B}"/>
          </ac:spMkLst>
        </pc:spChg>
        <pc:spChg chg="mod">
          <ac:chgData name="Akshit Gulyan" userId="f2022b48ebb4701c" providerId="LiveId" clId="{DF0D4358-2CDC-4CEC-B885-2CD2597D838D}" dt="2024-12-12T18:38:48.249" v="232" actId="20577"/>
          <ac:spMkLst>
            <pc:docMk/>
            <pc:sldMk cId="1000847019" sldId="256"/>
            <ac:spMk id="11" creationId="{9FD5AAC6-D7B6-056D-EC62-84A3C8EF9189}"/>
          </ac:spMkLst>
        </pc:spChg>
      </pc:sldChg>
      <pc:sldChg chg="addSp modSp mod">
        <pc:chgData name="Akshit Gulyan" userId="f2022b48ebb4701c" providerId="LiveId" clId="{DF0D4358-2CDC-4CEC-B885-2CD2597D838D}" dt="2024-12-12T18:51:19.583" v="264" actId="20577"/>
        <pc:sldMkLst>
          <pc:docMk/>
          <pc:sldMk cId="1742243789" sldId="258"/>
        </pc:sldMkLst>
        <pc:spChg chg="add mod">
          <ac:chgData name="Akshit Gulyan" userId="f2022b48ebb4701c" providerId="LiveId" clId="{DF0D4358-2CDC-4CEC-B885-2CD2597D838D}" dt="2024-12-12T18:51:19.583" v="264" actId="20577"/>
          <ac:spMkLst>
            <pc:docMk/>
            <pc:sldMk cId="1742243789" sldId="258"/>
            <ac:spMk id="3" creationId="{CB086CAF-8EE2-B2D1-3830-8343D08D4F6D}"/>
          </ac:spMkLst>
        </pc:spChg>
        <pc:spChg chg="add">
          <ac:chgData name="Akshit Gulyan" userId="f2022b48ebb4701c" providerId="LiveId" clId="{DF0D4358-2CDC-4CEC-B885-2CD2597D838D}" dt="2024-12-12T18:46:14.487" v="241"/>
          <ac:spMkLst>
            <pc:docMk/>
            <pc:sldMk cId="1742243789" sldId="258"/>
            <ac:spMk id="5" creationId="{0E9854DF-19BF-B113-4DA0-3C4BC93145D8}"/>
          </ac:spMkLst>
        </pc:spChg>
        <pc:spChg chg="add">
          <ac:chgData name="Akshit Gulyan" userId="f2022b48ebb4701c" providerId="LiveId" clId="{DF0D4358-2CDC-4CEC-B885-2CD2597D838D}" dt="2024-12-12T18:46:22.049" v="242"/>
          <ac:spMkLst>
            <pc:docMk/>
            <pc:sldMk cId="1742243789" sldId="258"/>
            <ac:spMk id="6" creationId="{685EF640-2666-0767-DB89-A5C6FAF4B164}"/>
          </ac:spMkLst>
        </pc:spChg>
      </pc:sldChg>
      <pc:sldChg chg="modSp mod">
        <pc:chgData name="Akshit Gulyan" userId="f2022b48ebb4701c" providerId="LiveId" clId="{DF0D4358-2CDC-4CEC-B885-2CD2597D838D}" dt="2024-12-12T19:07:57.387" v="561" actId="207"/>
        <pc:sldMkLst>
          <pc:docMk/>
          <pc:sldMk cId="0" sldId="273"/>
        </pc:sldMkLst>
        <pc:spChg chg="mod">
          <ac:chgData name="Akshit Gulyan" userId="f2022b48ebb4701c" providerId="LiveId" clId="{DF0D4358-2CDC-4CEC-B885-2CD2597D838D}" dt="2024-12-12T19:07:57.387" v="561" actId="207"/>
          <ac:spMkLst>
            <pc:docMk/>
            <pc:sldMk cId="0" sldId="273"/>
            <ac:spMk id="5" creationId="{00000000-0000-0000-0000-000000000000}"/>
          </ac:spMkLst>
        </pc:spChg>
      </pc:sldChg>
      <pc:sldChg chg="addSp modSp mod">
        <pc:chgData name="Akshit Gulyan" userId="f2022b48ebb4701c" providerId="LiveId" clId="{DF0D4358-2CDC-4CEC-B885-2CD2597D838D}" dt="2024-12-12T18:45:04.882" v="239" actId="403"/>
        <pc:sldMkLst>
          <pc:docMk/>
          <pc:sldMk cId="2225162754" sldId="275"/>
        </pc:sldMkLst>
        <pc:spChg chg="add mod">
          <ac:chgData name="Akshit Gulyan" userId="f2022b48ebb4701c" providerId="LiveId" clId="{DF0D4358-2CDC-4CEC-B885-2CD2597D838D}" dt="2024-12-12T18:45:04.882" v="239" actId="403"/>
          <ac:spMkLst>
            <pc:docMk/>
            <pc:sldMk cId="2225162754" sldId="275"/>
            <ac:spMk id="3" creationId="{6A35147B-4FC2-25D4-E475-F1A07B21AE1D}"/>
          </ac:spMkLst>
        </pc:spChg>
      </pc:sldChg>
      <pc:sldChg chg="addSp modSp mod">
        <pc:chgData name="Akshit Gulyan" userId="f2022b48ebb4701c" providerId="LiveId" clId="{DF0D4358-2CDC-4CEC-B885-2CD2597D838D}" dt="2024-12-12T18:54:22.281" v="275" actId="113"/>
        <pc:sldMkLst>
          <pc:docMk/>
          <pc:sldMk cId="1338670582" sldId="276"/>
        </pc:sldMkLst>
        <pc:spChg chg="add mod">
          <ac:chgData name="Akshit Gulyan" userId="f2022b48ebb4701c" providerId="LiveId" clId="{DF0D4358-2CDC-4CEC-B885-2CD2597D838D}" dt="2024-12-12T18:54:22.281" v="275" actId="113"/>
          <ac:spMkLst>
            <pc:docMk/>
            <pc:sldMk cId="1338670582" sldId="276"/>
            <ac:spMk id="3" creationId="{7F2717C4-D814-3B5B-0E52-E8A0381B2C52}"/>
          </ac:spMkLst>
        </pc:spChg>
      </pc:sldChg>
      <pc:sldChg chg="addSp modSp mod">
        <pc:chgData name="Akshit Gulyan" userId="f2022b48ebb4701c" providerId="LiveId" clId="{DF0D4358-2CDC-4CEC-B885-2CD2597D838D}" dt="2024-12-12T19:07:46.732" v="560" actId="1076"/>
        <pc:sldMkLst>
          <pc:docMk/>
          <pc:sldMk cId="2192237318" sldId="278"/>
        </pc:sldMkLst>
        <pc:spChg chg="add mod">
          <ac:chgData name="Akshit Gulyan" userId="f2022b48ebb4701c" providerId="LiveId" clId="{DF0D4358-2CDC-4CEC-B885-2CD2597D838D}" dt="2024-12-12T19:07:46.732" v="560" actId="1076"/>
          <ac:spMkLst>
            <pc:docMk/>
            <pc:sldMk cId="2192237318" sldId="278"/>
            <ac:spMk id="3" creationId="{C7235439-915F-8EF4-2586-80CBCBF4AC38}"/>
          </ac:spMkLst>
        </pc:spChg>
      </pc:sldChg>
      <pc:sldChg chg="addSp modSp mod">
        <pc:chgData name="Akshit Gulyan" userId="f2022b48ebb4701c" providerId="LiveId" clId="{DF0D4358-2CDC-4CEC-B885-2CD2597D838D}" dt="2024-12-12T19:04:27.858" v="538"/>
        <pc:sldMkLst>
          <pc:docMk/>
          <pc:sldMk cId="3442675478" sldId="279"/>
        </pc:sldMkLst>
        <pc:spChg chg="add mod">
          <ac:chgData name="Akshit Gulyan" userId="f2022b48ebb4701c" providerId="LiveId" clId="{DF0D4358-2CDC-4CEC-B885-2CD2597D838D}" dt="2024-12-12T19:04:27.858" v="538"/>
          <ac:spMkLst>
            <pc:docMk/>
            <pc:sldMk cId="3442675478" sldId="279"/>
            <ac:spMk id="3" creationId="{60128274-CCF8-946A-5394-B7756F7D0230}"/>
          </ac:spMkLst>
        </pc:spChg>
      </pc:sldChg>
      <pc:sldChg chg="addSp modSp mod">
        <pc:chgData name="Akshit Gulyan" userId="f2022b48ebb4701c" providerId="LiveId" clId="{DF0D4358-2CDC-4CEC-B885-2CD2597D838D}" dt="2024-12-12T19:03:05.504" v="536" actId="20577"/>
        <pc:sldMkLst>
          <pc:docMk/>
          <pc:sldMk cId="3325798467" sldId="280"/>
        </pc:sldMkLst>
        <pc:spChg chg="add mod">
          <ac:chgData name="Akshit Gulyan" userId="f2022b48ebb4701c" providerId="LiveId" clId="{DF0D4358-2CDC-4CEC-B885-2CD2597D838D}" dt="2024-12-12T19:03:05.504" v="536" actId="20577"/>
          <ac:spMkLst>
            <pc:docMk/>
            <pc:sldMk cId="3325798467" sldId="280"/>
            <ac:spMk id="3" creationId="{5BC7A018-43F9-6DB8-6835-826C1974EF2F}"/>
          </ac:spMkLst>
        </pc:spChg>
        <pc:spChg chg="add">
          <ac:chgData name="Akshit Gulyan" userId="f2022b48ebb4701c" providerId="LiveId" clId="{DF0D4358-2CDC-4CEC-B885-2CD2597D838D}" dt="2024-12-12T19:02:11.061" v="519"/>
          <ac:spMkLst>
            <pc:docMk/>
            <pc:sldMk cId="3325798467" sldId="280"/>
            <ac:spMk id="5" creationId="{44D77777-1011-59E2-9E4B-D5B1B6AAF3B2}"/>
          </ac:spMkLst>
        </pc:spChg>
      </pc:sldChg>
      <pc:sldChg chg="addSp delSp modSp mod">
        <pc:chgData name="Akshit Gulyan" userId="f2022b48ebb4701c" providerId="LiveId" clId="{DF0D4358-2CDC-4CEC-B885-2CD2597D838D}" dt="2024-12-12T19:11:47.202" v="580" actId="14100"/>
        <pc:sldMkLst>
          <pc:docMk/>
          <pc:sldMk cId="3846124869" sldId="281"/>
        </pc:sldMkLst>
        <pc:spChg chg="add del mod">
          <ac:chgData name="Akshit Gulyan" userId="f2022b48ebb4701c" providerId="LiveId" clId="{DF0D4358-2CDC-4CEC-B885-2CD2597D838D}" dt="2024-12-12T18:57:20.753" v="283"/>
          <ac:spMkLst>
            <pc:docMk/>
            <pc:sldMk cId="3846124869" sldId="281"/>
            <ac:spMk id="3" creationId="{0F604316-F06F-E4B0-472F-0B9D496F90D6}"/>
          </ac:spMkLst>
        </pc:spChg>
        <pc:spChg chg="add mod">
          <ac:chgData name="Akshit Gulyan" userId="f2022b48ebb4701c" providerId="LiveId" clId="{DF0D4358-2CDC-4CEC-B885-2CD2597D838D}" dt="2024-12-12T19:11:47.202" v="580" actId="14100"/>
          <ac:spMkLst>
            <pc:docMk/>
            <pc:sldMk cId="3846124869" sldId="281"/>
            <ac:spMk id="5" creationId="{7118ABC0-8CCF-5447-545F-38C28DB2633A}"/>
          </ac:spMkLst>
        </pc:spChg>
        <pc:spChg chg="add mod">
          <ac:chgData name="Akshit Gulyan" userId="f2022b48ebb4701c" providerId="LiveId" clId="{DF0D4358-2CDC-4CEC-B885-2CD2597D838D}" dt="2024-12-12T19:10:16.260" v="567" actId="14100"/>
          <ac:spMkLst>
            <pc:docMk/>
            <pc:sldMk cId="3846124869" sldId="281"/>
            <ac:spMk id="6" creationId="{9557BEBD-885D-EE05-BD72-AA43797FE5CB}"/>
          </ac:spMkLst>
        </pc:spChg>
        <pc:picChg chg="add mod">
          <ac:chgData name="Akshit Gulyan" userId="f2022b48ebb4701c" providerId="LiveId" clId="{DF0D4358-2CDC-4CEC-B885-2CD2597D838D}" dt="2024-12-12T19:11:42.976" v="579" actId="14100"/>
          <ac:picMkLst>
            <pc:docMk/>
            <pc:sldMk cId="3846124869" sldId="281"/>
            <ac:picMk id="9" creationId="{76288970-5A6D-4C51-697C-D8FA567F265D}"/>
          </ac:picMkLst>
        </pc:picChg>
      </pc:sldChg>
      <pc:sldChg chg="addSp modSp mod">
        <pc:chgData name="Akshit Gulyan" userId="f2022b48ebb4701c" providerId="LiveId" clId="{DF0D4358-2CDC-4CEC-B885-2CD2597D838D}" dt="2024-12-12T18:56:06.935" v="280" actId="14100"/>
        <pc:sldMkLst>
          <pc:docMk/>
          <pc:sldMk cId="2031967691" sldId="282"/>
        </pc:sldMkLst>
        <pc:picChg chg="add mod">
          <ac:chgData name="Akshit Gulyan" userId="f2022b48ebb4701c" providerId="LiveId" clId="{DF0D4358-2CDC-4CEC-B885-2CD2597D838D}" dt="2024-12-12T18:56:06.935" v="280" actId="14100"/>
          <ac:picMkLst>
            <pc:docMk/>
            <pc:sldMk cId="2031967691" sldId="282"/>
            <ac:picMk id="5" creationId="{43F57C44-E24F-14BE-A026-C4FCC5185F5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C8414-F77E-A1DD-20BF-59A341B67D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258C443-E2ED-19F3-46E5-FEB5DF25A7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4D3F67B-268D-5176-1BAB-E6D7A0F9911B}"/>
              </a:ext>
            </a:extLst>
          </p:cNvPr>
          <p:cNvSpPr>
            <a:spLocks noGrp="1"/>
          </p:cNvSpPr>
          <p:nvPr>
            <p:ph type="dt" sz="half" idx="10"/>
          </p:nvPr>
        </p:nvSpPr>
        <p:spPr/>
        <p:txBody>
          <a:bodyPr/>
          <a:lstStyle/>
          <a:p>
            <a:fld id="{2A3A3ABB-C5FB-48C3-A878-724D5437CFFF}" type="datetimeFigureOut">
              <a:rPr lang="en-IN" smtClean="0"/>
              <a:pPr/>
              <a:t>13-12-2024</a:t>
            </a:fld>
            <a:endParaRPr lang="en-IN"/>
          </a:p>
        </p:txBody>
      </p:sp>
      <p:sp>
        <p:nvSpPr>
          <p:cNvPr id="5" name="Footer Placeholder 4">
            <a:extLst>
              <a:ext uri="{FF2B5EF4-FFF2-40B4-BE49-F238E27FC236}">
                <a16:creationId xmlns:a16="http://schemas.microsoft.com/office/drawing/2014/main" id="{30B70429-BDF3-73D5-E7EF-80AB261EBC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2ED803-67B2-1895-820F-4982007ADC50}"/>
              </a:ext>
            </a:extLst>
          </p:cNvPr>
          <p:cNvSpPr>
            <a:spLocks noGrp="1"/>
          </p:cNvSpPr>
          <p:nvPr>
            <p:ph type="sldNum" sz="quarter" idx="12"/>
          </p:nvPr>
        </p:nvSpPr>
        <p:spPr/>
        <p:txBody>
          <a:bodyPr/>
          <a:lstStyle/>
          <a:p>
            <a:fld id="{E56A0AE6-93A2-4843-982C-2D9FE8A1EA35}" type="slidenum">
              <a:rPr lang="en-IN" smtClean="0"/>
              <a:pPr/>
              <a:t>‹#›</a:t>
            </a:fld>
            <a:endParaRPr lang="en-IN"/>
          </a:p>
        </p:txBody>
      </p:sp>
    </p:spTree>
    <p:extLst>
      <p:ext uri="{BB962C8B-B14F-4D97-AF65-F5344CB8AC3E}">
        <p14:creationId xmlns:p14="http://schemas.microsoft.com/office/powerpoint/2010/main" val="345536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4C69C-1E90-70E6-700C-F5A5E49D65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F6E9A0-4DA5-F95F-A369-C5EF05334F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966DBD-78D7-FA09-E9DE-188388964A91}"/>
              </a:ext>
            </a:extLst>
          </p:cNvPr>
          <p:cNvSpPr>
            <a:spLocks noGrp="1"/>
          </p:cNvSpPr>
          <p:nvPr>
            <p:ph type="dt" sz="half" idx="10"/>
          </p:nvPr>
        </p:nvSpPr>
        <p:spPr/>
        <p:txBody>
          <a:bodyPr/>
          <a:lstStyle/>
          <a:p>
            <a:fld id="{2A3A3ABB-C5FB-48C3-A878-724D5437CFFF}" type="datetimeFigureOut">
              <a:rPr lang="en-IN" smtClean="0"/>
              <a:pPr/>
              <a:t>13-12-2024</a:t>
            </a:fld>
            <a:endParaRPr lang="en-IN"/>
          </a:p>
        </p:txBody>
      </p:sp>
      <p:sp>
        <p:nvSpPr>
          <p:cNvPr id="5" name="Footer Placeholder 4">
            <a:extLst>
              <a:ext uri="{FF2B5EF4-FFF2-40B4-BE49-F238E27FC236}">
                <a16:creationId xmlns:a16="http://schemas.microsoft.com/office/drawing/2014/main" id="{FA31ADE0-3C43-12A6-3145-3CBB8A9F1D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993C22-8651-D5F3-518F-0F83E7379F92}"/>
              </a:ext>
            </a:extLst>
          </p:cNvPr>
          <p:cNvSpPr>
            <a:spLocks noGrp="1"/>
          </p:cNvSpPr>
          <p:nvPr>
            <p:ph type="sldNum" sz="quarter" idx="12"/>
          </p:nvPr>
        </p:nvSpPr>
        <p:spPr/>
        <p:txBody>
          <a:bodyPr/>
          <a:lstStyle/>
          <a:p>
            <a:fld id="{E56A0AE6-93A2-4843-982C-2D9FE8A1EA35}" type="slidenum">
              <a:rPr lang="en-IN" smtClean="0"/>
              <a:pPr/>
              <a:t>‹#›</a:t>
            </a:fld>
            <a:endParaRPr lang="en-IN"/>
          </a:p>
        </p:txBody>
      </p:sp>
    </p:spTree>
    <p:extLst>
      <p:ext uri="{BB962C8B-B14F-4D97-AF65-F5344CB8AC3E}">
        <p14:creationId xmlns:p14="http://schemas.microsoft.com/office/powerpoint/2010/main" val="1308044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79A88D-F808-5FF3-6B1B-F5C9EA7A68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E27A90-21F3-4086-6504-8A4DB0C450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60D95C-E774-14C1-A7A1-A9F3D69975C5}"/>
              </a:ext>
            </a:extLst>
          </p:cNvPr>
          <p:cNvSpPr>
            <a:spLocks noGrp="1"/>
          </p:cNvSpPr>
          <p:nvPr>
            <p:ph type="dt" sz="half" idx="10"/>
          </p:nvPr>
        </p:nvSpPr>
        <p:spPr/>
        <p:txBody>
          <a:bodyPr/>
          <a:lstStyle/>
          <a:p>
            <a:fld id="{2A3A3ABB-C5FB-48C3-A878-724D5437CFFF}" type="datetimeFigureOut">
              <a:rPr lang="en-IN" smtClean="0"/>
              <a:pPr/>
              <a:t>13-12-2024</a:t>
            </a:fld>
            <a:endParaRPr lang="en-IN"/>
          </a:p>
        </p:txBody>
      </p:sp>
      <p:sp>
        <p:nvSpPr>
          <p:cNvPr id="5" name="Footer Placeholder 4">
            <a:extLst>
              <a:ext uri="{FF2B5EF4-FFF2-40B4-BE49-F238E27FC236}">
                <a16:creationId xmlns:a16="http://schemas.microsoft.com/office/drawing/2014/main" id="{0838AAD7-DD41-01C9-6FBF-B64B97860D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5A5906-D59D-52A1-41D0-B9690C15FC0C}"/>
              </a:ext>
            </a:extLst>
          </p:cNvPr>
          <p:cNvSpPr>
            <a:spLocks noGrp="1"/>
          </p:cNvSpPr>
          <p:nvPr>
            <p:ph type="sldNum" sz="quarter" idx="12"/>
          </p:nvPr>
        </p:nvSpPr>
        <p:spPr/>
        <p:txBody>
          <a:bodyPr/>
          <a:lstStyle/>
          <a:p>
            <a:fld id="{E56A0AE6-93A2-4843-982C-2D9FE8A1EA35}" type="slidenum">
              <a:rPr lang="en-IN" smtClean="0"/>
              <a:pPr/>
              <a:t>‹#›</a:t>
            </a:fld>
            <a:endParaRPr lang="en-IN"/>
          </a:p>
        </p:txBody>
      </p:sp>
    </p:spTree>
    <p:extLst>
      <p:ext uri="{BB962C8B-B14F-4D97-AF65-F5344CB8AC3E}">
        <p14:creationId xmlns:p14="http://schemas.microsoft.com/office/powerpoint/2010/main" val="3769805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6B11D-3FC8-848F-9E22-84E458F4FA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D81AB1-C422-147A-B403-01898DC82B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9A3B8C-8C97-37BE-9652-6DF6D52E6941}"/>
              </a:ext>
            </a:extLst>
          </p:cNvPr>
          <p:cNvSpPr>
            <a:spLocks noGrp="1"/>
          </p:cNvSpPr>
          <p:nvPr>
            <p:ph type="dt" sz="half" idx="10"/>
          </p:nvPr>
        </p:nvSpPr>
        <p:spPr/>
        <p:txBody>
          <a:bodyPr/>
          <a:lstStyle/>
          <a:p>
            <a:fld id="{2A3A3ABB-C5FB-48C3-A878-724D5437CFFF}" type="datetimeFigureOut">
              <a:rPr lang="en-IN" smtClean="0"/>
              <a:pPr/>
              <a:t>13-12-2024</a:t>
            </a:fld>
            <a:endParaRPr lang="en-IN"/>
          </a:p>
        </p:txBody>
      </p:sp>
      <p:sp>
        <p:nvSpPr>
          <p:cNvPr id="5" name="Footer Placeholder 4">
            <a:extLst>
              <a:ext uri="{FF2B5EF4-FFF2-40B4-BE49-F238E27FC236}">
                <a16:creationId xmlns:a16="http://schemas.microsoft.com/office/drawing/2014/main" id="{BF012DD7-88FD-38B6-954E-EB50C9BD08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6DD61A-2793-0E10-08AF-74F238D20FFB}"/>
              </a:ext>
            </a:extLst>
          </p:cNvPr>
          <p:cNvSpPr>
            <a:spLocks noGrp="1"/>
          </p:cNvSpPr>
          <p:nvPr>
            <p:ph type="sldNum" sz="quarter" idx="12"/>
          </p:nvPr>
        </p:nvSpPr>
        <p:spPr/>
        <p:txBody>
          <a:bodyPr/>
          <a:lstStyle/>
          <a:p>
            <a:fld id="{E56A0AE6-93A2-4843-982C-2D9FE8A1EA35}" type="slidenum">
              <a:rPr lang="en-IN" smtClean="0"/>
              <a:pPr/>
              <a:t>‹#›</a:t>
            </a:fld>
            <a:endParaRPr lang="en-IN"/>
          </a:p>
        </p:txBody>
      </p:sp>
    </p:spTree>
    <p:extLst>
      <p:ext uri="{BB962C8B-B14F-4D97-AF65-F5344CB8AC3E}">
        <p14:creationId xmlns:p14="http://schemas.microsoft.com/office/powerpoint/2010/main" val="3366934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8CE8B-9B44-1DAD-7607-79F35AE1BD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869C29-E9B8-2B81-1F96-378DE27C56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516B3F-0C18-50BF-5F91-4C13495B3917}"/>
              </a:ext>
            </a:extLst>
          </p:cNvPr>
          <p:cNvSpPr>
            <a:spLocks noGrp="1"/>
          </p:cNvSpPr>
          <p:nvPr>
            <p:ph type="dt" sz="half" idx="10"/>
          </p:nvPr>
        </p:nvSpPr>
        <p:spPr/>
        <p:txBody>
          <a:bodyPr/>
          <a:lstStyle/>
          <a:p>
            <a:fld id="{2A3A3ABB-C5FB-48C3-A878-724D5437CFFF}" type="datetimeFigureOut">
              <a:rPr lang="en-IN" smtClean="0"/>
              <a:pPr/>
              <a:t>13-12-2024</a:t>
            </a:fld>
            <a:endParaRPr lang="en-IN"/>
          </a:p>
        </p:txBody>
      </p:sp>
      <p:sp>
        <p:nvSpPr>
          <p:cNvPr id="5" name="Footer Placeholder 4">
            <a:extLst>
              <a:ext uri="{FF2B5EF4-FFF2-40B4-BE49-F238E27FC236}">
                <a16:creationId xmlns:a16="http://schemas.microsoft.com/office/drawing/2014/main" id="{39B910E9-4434-BB58-155E-DDDC7628B0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BC28DA-4EE3-C557-7F55-D19184BE3BEA}"/>
              </a:ext>
            </a:extLst>
          </p:cNvPr>
          <p:cNvSpPr>
            <a:spLocks noGrp="1"/>
          </p:cNvSpPr>
          <p:nvPr>
            <p:ph type="sldNum" sz="quarter" idx="12"/>
          </p:nvPr>
        </p:nvSpPr>
        <p:spPr/>
        <p:txBody>
          <a:bodyPr/>
          <a:lstStyle/>
          <a:p>
            <a:fld id="{E56A0AE6-93A2-4843-982C-2D9FE8A1EA35}" type="slidenum">
              <a:rPr lang="en-IN" smtClean="0"/>
              <a:pPr/>
              <a:t>‹#›</a:t>
            </a:fld>
            <a:endParaRPr lang="en-IN"/>
          </a:p>
        </p:txBody>
      </p:sp>
    </p:spTree>
    <p:extLst>
      <p:ext uri="{BB962C8B-B14F-4D97-AF65-F5344CB8AC3E}">
        <p14:creationId xmlns:p14="http://schemas.microsoft.com/office/powerpoint/2010/main" val="2192123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3FD62-CA72-FDA0-00AF-3E0A7C3F8A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750FB7-3DE3-A6B8-C086-BCB5ED6269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026D0E3-01A9-8E51-976D-0188F2C9BD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D95E87-18CA-3F40-2E94-C9A89BA8885A}"/>
              </a:ext>
            </a:extLst>
          </p:cNvPr>
          <p:cNvSpPr>
            <a:spLocks noGrp="1"/>
          </p:cNvSpPr>
          <p:nvPr>
            <p:ph type="dt" sz="half" idx="10"/>
          </p:nvPr>
        </p:nvSpPr>
        <p:spPr/>
        <p:txBody>
          <a:bodyPr/>
          <a:lstStyle/>
          <a:p>
            <a:fld id="{2A3A3ABB-C5FB-48C3-A878-724D5437CFFF}" type="datetimeFigureOut">
              <a:rPr lang="en-IN" smtClean="0"/>
              <a:pPr/>
              <a:t>13-12-2024</a:t>
            </a:fld>
            <a:endParaRPr lang="en-IN"/>
          </a:p>
        </p:txBody>
      </p:sp>
      <p:sp>
        <p:nvSpPr>
          <p:cNvPr id="6" name="Footer Placeholder 5">
            <a:extLst>
              <a:ext uri="{FF2B5EF4-FFF2-40B4-BE49-F238E27FC236}">
                <a16:creationId xmlns:a16="http://schemas.microsoft.com/office/drawing/2014/main" id="{612EC4F2-D183-6964-3343-4F8E63ECFE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DEE383-77C8-093D-83E0-C4F208251EAC}"/>
              </a:ext>
            </a:extLst>
          </p:cNvPr>
          <p:cNvSpPr>
            <a:spLocks noGrp="1"/>
          </p:cNvSpPr>
          <p:nvPr>
            <p:ph type="sldNum" sz="quarter" idx="12"/>
          </p:nvPr>
        </p:nvSpPr>
        <p:spPr/>
        <p:txBody>
          <a:bodyPr/>
          <a:lstStyle/>
          <a:p>
            <a:fld id="{E56A0AE6-93A2-4843-982C-2D9FE8A1EA35}" type="slidenum">
              <a:rPr lang="en-IN" smtClean="0"/>
              <a:pPr/>
              <a:t>‹#›</a:t>
            </a:fld>
            <a:endParaRPr lang="en-IN"/>
          </a:p>
        </p:txBody>
      </p:sp>
    </p:spTree>
    <p:extLst>
      <p:ext uri="{BB962C8B-B14F-4D97-AF65-F5344CB8AC3E}">
        <p14:creationId xmlns:p14="http://schemas.microsoft.com/office/powerpoint/2010/main" val="637072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62356-529A-CDFE-28DA-D274145A47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554330-00EF-8774-741D-48E78112A4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3B3245-7123-B2D6-8D29-E757F16372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3600FA-894C-BBCF-8DF5-03F1F48B98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E5C4E8-C51A-AD36-F732-F52CB80D66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10DC38-9961-04D6-1D6B-63E1A487A58C}"/>
              </a:ext>
            </a:extLst>
          </p:cNvPr>
          <p:cNvSpPr>
            <a:spLocks noGrp="1"/>
          </p:cNvSpPr>
          <p:nvPr>
            <p:ph type="dt" sz="half" idx="10"/>
          </p:nvPr>
        </p:nvSpPr>
        <p:spPr/>
        <p:txBody>
          <a:bodyPr/>
          <a:lstStyle/>
          <a:p>
            <a:fld id="{2A3A3ABB-C5FB-48C3-A878-724D5437CFFF}" type="datetimeFigureOut">
              <a:rPr lang="en-IN" smtClean="0"/>
              <a:pPr/>
              <a:t>13-12-2024</a:t>
            </a:fld>
            <a:endParaRPr lang="en-IN"/>
          </a:p>
        </p:txBody>
      </p:sp>
      <p:sp>
        <p:nvSpPr>
          <p:cNvPr id="8" name="Footer Placeholder 7">
            <a:extLst>
              <a:ext uri="{FF2B5EF4-FFF2-40B4-BE49-F238E27FC236}">
                <a16:creationId xmlns:a16="http://schemas.microsoft.com/office/drawing/2014/main" id="{B3168CEF-EC1C-80BC-F3BF-DB702950E7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8EAB03F-FE7F-6F34-365C-900B7554C3C1}"/>
              </a:ext>
            </a:extLst>
          </p:cNvPr>
          <p:cNvSpPr>
            <a:spLocks noGrp="1"/>
          </p:cNvSpPr>
          <p:nvPr>
            <p:ph type="sldNum" sz="quarter" idx="12"/>
          </p:nvPr>
        </p:nvSpPr>
        <p:spPr/>
        <p:txBody>
          <a:bodyPr/>
          <a:lstStyle/>
          <a:p>
            <a:fld id="{E56A0AE6-93A2-4843-982C-2D9FE8A1EA35}" type="slidenum">
              <a:rPr lang="en-IN" smtClean="0"/>
              <a:pPr/>
              <a:t>‹#›</a:t>
            </a:fld>
            <a:endParaRPr lang="en-IN"/>
          </a:p>
        </p:txBody>
      </p:sp>
    </p:spTree>
    <p:extLst>
      <p:ext uri="{BB962C8B-B14F-4D97-AF65-F5344CB8AC3E}">
        <p14:creationId xmlns:p14="http://schemas.microsoft.com/office/powerpoint/2010/main" val="2862652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54B2D-F8E1-0371-A98D-4A4935F7E69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85219B-C3B6-3214-6AFE-F45F208782D9}"/>
              </a:ext>
            </a:extLst>
          </p:cNvPr>
          <p:cNvSpPr>
            <a:spLocks noGrp="1"/>
          </p:cNvSpPr>
          <p:nvPr>
            <p:ph type="dt" sz="half" idx="10"/>
          </p:nvPr>
        </p:nvSpPr>
        <p:spPr/>
        <p:txBody>
          <a:bodyPr/>
          <a:lstStyle/>
          <a:p>
            <a:fld id="{2A3A3ABB-C5FB-48C3-A878-724D5437CFFF}" type="datetimeFigureOut">
              <a:rPr lang="en-IN" smtClean="0"/>
              <a:pPr/>
              <a:t>13-12-2024</a:t>
            </a:fld>
            <a:endParaRPr lang="en-IN"/>
          </a:p>
        </p:txBody>
      </p:sp>
      <p:sp>
        <p:nvSpPr>
          <p:cNvPr id="4" name="Footer Placeholder 3">
            <a:extLst>
              <a:ext uri="{FF2B5EF4-FFF2-40B4-BE49-F238E27FC236}">
                <a16:creationId xmlns:a16="http://schemas.microsoft.com/office/drawing/2014/main" id="{69AA1C33-ED99-6831-6CCE-AA45E974BDA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60CCE63-E53C-5D56-5300-AD298306A895}"/>
              </a:ext>
            </a:extLst>
          </p:cNvPr>
          <p:cNvSpPr>
            <a:spLocks noGrp="1"/>
          </p:cNvSpPr>
          <p:nvPr>
            <p:ph type="sldNum" sz="quarter" idx="12"/>
          </p:nvPr>
        </p:nvSpPr>
        <p:spPr/>
        <p:txBody>
          <a:bodyPr/>
          <a:lstStyle/>
          <a:p>
            <a:fld id="{E56A0AE6-93A2-4843-982C-2D9FE8A1EA35}" type="slidenum">
              <a:rPr lang="en-IN" smtClean="0"/>
              <a:pPr/>
              <a:t>‹#›</a:t>
            </a:fld>
            <a:endParaRPr lang="en-IN"/>
          </a:p>
        </p:txBody>
      </p:sp>
    </p:spTree>
    <p:extLst>
      <p:ext uri="{BB962C8B-B14F-4D97-AF65-F5344CB8AC3E}">
        <p14:creationId xmlns:p14="http://schemas.microsoft.com/office/powerpoint/2010/main" val="2526171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C959BA-4E14-CD12-79F8-784EF8F50548}"/>
              </a:ext>
            </a:extLst>
          </p:cNvPr>
          <p:cNvSpPr>
            <a:spLocks noGrp="1"/>
          </p:cNvSpPr>
          <p:nvPr>
            <p:ph type="dt" sz="half" idx="10"/>
          </p:nvPr>
        </p:nvSpPr>
        <p:spPr/>
        <p:txBody>
          <a:bodyPr/>
          <a:lstStyle/>
          <a:p>
            <a:fld id="{2A3A3ABB-C5FB-48C3-A878-724D5437CFFF}" type="datetimeFigureOut">
              <a:rPr lang="en-IN" smtClean="0"/>
              <a:pPr/>
              <a:t>13-12-2024</a:t>
            </a:fld>
            <a:endParaRPr lang="en-IN"/>
          </a:p>
        </p:txBody>
      </p:sp>
      <p:sp>
        <p:nvSpPr>
          <p:cNvPr id="3" name="Footer Placeholder 2">
            <a:extLst>
              <a:ext uri="{FF2B5EF4-FFF2-40B4-BE49-F238E27FC236}">
                <a16:creationId xmlns:a16="http://schemas.microsoft.com/office/drawing/2014/main" id="{2CCC373D-72F2-8ED8-9002-1CDEDA55FF4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AB652A2-7D77-B081-B697-A822B2B3A25F}"/>
              </a:ext>
            </a:extLst>
          </p:cNvPr>
          <p:cNvSpPr>
            <a:spLocks noGrp="1"/>
          </p:cNvSpPr>
          <p:nvPr>
            <p:ph type="sldNum" sz="quarter" idx="12"/>
          </p:nvPr>
        </p:nvSpPr>
        <p:spPr/>
        <p:txBody>
          <a:bodyPr/>
          <a:lstStyle/>
          <a:p>
            <a:fld id="{E56A0AE6-93A2-4843-982C-2D9FE8A1EA35}" type="slidenum">
              <a:rPr lang="en-IN" smtClean="0"/>
              <a:pPr/>
              <a:t>‹#›</a:t>
            </a:fld>
            <a:endParaRPr lang="en-IN"/>
          </a:p>
        </p:txBody>
      </p:sp>
    </p:spTree>
    <p:extLst>
      <p:ext uri="{BB962C8B-B14F-4D97-AF65-F5344CB8AC3E}">
        <p14:creationId xmlns:p14="http://schemas.microsoft.com/office/powerpoint/2010/main" val="1516156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9DF9-FBD6-6B81-E199-E008979818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97CD8E1-7BD3-9B22-E721-6DCEC52751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193B3D8-DC1D-7637-76B8-7ABF17E4FC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55FB1-43B5-E5EF-2FC7-566E2CBD7FC8}"/>
              </a:ext>
            </a:extLst>
          </p:cNvPr>
          <p:cNvSpPr>
            <a:spLocks noGrp="1"/>
          </p:cNvSpPr>
          <p:nvPr>
            <p:ph type="dt" sz="half" idx="10"/>
          </p:nvPr>
        </p:nvSpPr>
        <p:spPr/>
        <p:txBody>
          <a:bodyPr/>
          <a:lstStyle/>
          <a:p>
            <a:fld id="{2A3A3ABB-C5FB-48C3-A878-724D5437CFFF}" type="datetimeFigureOut">
              <a:rPr lang="en-IN" smtClean="0"/>
              <a:pPr/>
              <a:t>13-12-2024</a:t>
            </a:fld>
            <a:endParaRPr lang="en-IN"/>
          </a:p>
        </p:txBody>
      </p:sp>
      <p:sp>
        <p:nvSpPr>
          <p:cNvPr id="6" name="Footer Placeholder 5">
            <a:extLst>
              <a:ext uri="{FF2B5EF4-FFF2-40B4-BE49-F238E27FC236}">
                <a16:creationId xmlns:a16="http://schemas.microsoft.com/office/drawing/2014/main" id="{CB0C7F18-C4E5-B150-6B53-5033BF2BF9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F708BC-D5A3-5DF1-8BB4-4C59E08B99EC}"/>
              </a:ext>
            </a:extLst>
          </p:cNvPr>
          <p:cNvSpPr>
            <a:spLocks noGrp="1"/>
          </p:cNvSpPr>
          <p:nvPr>
            <p:ph type="sldNum" sz="quarter" idx="12"/>
          </p:nvPr>
        </p:nvSpPr>
        <p:spPr/>
        <p:txBody>
          <a:bodyPr/>
          <a:lstStyle/>
          <a:p>
            <a:fld id="{E56A0AE6-93A2-4843-982C-2D9FE8A1EA35}" type="slidenum">
              <a:rPr lang="en-IN" smtClean="0"/>
              <a:pPr/>
              <a:t>‹#›</a:t>
            </a:fld>
            <a:endParaRPr lang="en-IN"/>
          </a:p>
        </p:txBody>
      </p:sp>
    </p:spTree>
    <p:extLst>
      <p:ext uri="{BB962C8B-B14F-4D97-AF65-F5344CB8AC3E}">
        <p14:creationId xmlns:p14="http://schemas.microsoft.com/office/powerpoint/2010/main" val="2341986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DD0DE-360C-A02D-E755-AF376A36B9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1C4BB46-01E4-0F9D-1EB4-C92F9C6831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3D8B14-9089-215E-CADA-2C180FA026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5FD4F4-2AAD-7448-E2C1-763915CFEBC8}"/>
              </a:ext>
            </a:extLst>
          </p:cNvPr>
          <p:cNvSpPr>
            <a:spLocks noGrp="1"/>
          </p:cNvSpPr>
          <p:nvPr>
            <p:ph type="dt" sz="half" idx="10"/>
          </p:nvPr>
        </p:nvSpPr>
        <p:spPr/>
        <p:txBody>
          <a:bodyPr/>
          <a:lstStyle/>
          <a:p>
            <a:fld id="{2A3A3ABB-C5FB-48C3-A878-724D5437CFFF}" type="datetimeFigureOut">
              <a:rPr lang="en-IN" smtClean="0"/>
              <a:pPr/>
              <a:t>13-12-2024</a:t>
            </a:fld>
            <a:endParaRPr lang="en-IN"/>
          </a:p>
        </p:txBody>
      </p:sp>
      <p:sp>
        <p:nvSpPr>
          <p:cNvPr id="6" name="Footer Placeholder 5">
            <a:extLst>
              <a:ext uri="{FF2B5EF4-FFF2-40B4-BE49-F238E27FC236}">
                <a16:creationId xmlns:a16="http://schemas.microsoft.com/office/drawing/2014/main" id="{128F7EB4-A1FA-478D-8B58-2EAF48D5C1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AC8F36-0B13-28A2-158F-307B8AD8A0FA}"/>
              </a:ext>
            </a:extLst>
          </p:cNvPr>
          <p:cNvSpPr>
            <a:spLocks noGrp="1"/>
          </p:cNvSpPr>
          <p:nvPr>
            <p:ph type="sldNum" sz="quarter" idx="12"/>
          </p:nvPr>
        </p:nvSpPr>
        <p:spPr/>
        <p:txBody>
          <a:bodyPr/>
          <a:lstStyle/>
          <a:p>
            <a:fld id="{E56A0AE6-93A2-4843-982C-2D9FE8A1EA35}" type="slidenum">
              <a:rPr lang="en-IN" smtClean="0"/>
              <a:pPr/>
              <a:t>‹#›</a:t>
            </a:fld>
            <a:endParaRPr lang="en-IN"/>
          </a:p>
        </p:txBody>
      </p:sp>
    </p:spTree>
    <p:extLst>
      <p:ext uri="{BB962C8B-B14F-4D97-AF65-F5344CB8AC3E}">
        <p14:creationId xmlns:p14="http://schemas.microsoft.com/office/powerpoint/2010/main" val="447834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2BEE2B-6DFC-68AB-1070-D23E717007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5931DA-CEC2-243C-EAEC-D7EA54D92D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C6BF7E-7194-7B69-5B14-45A17A7A2A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3A3ABB-C5FB-48C3-A878-724D5437CFFF}" type="datetimeFigureOut">
              <a:rPr lang="en-IN" smtClean="0"/>
              <a:pPr/>
              <a:t>13-12-2024</a:t>
            </a:fld>
            <a:endParaRPr lang="en-IN"/>
          </a:p>
        </p:txBody>
      </p:sp>
      <p:sp>
        <p:nvSpPr>
          <p:cNvPr id="5" name="Footer Placeholder 4">
            <a:extLst>
              <a:ext uri="{FF2B5EF4-FFF2-40B4-BE49-F238E27FC236}">
                <a16:creationId xmlns:a16="http://schemas.microsoft.com/office/drawing/2014/main" id="{2B696924-8A97-ACC4-A0C5-38BB70820B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B2C65BA-9463-58A6-77C3-594897615D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6A0AE6-93A2-4843-982C-2D9FE8A1EA35}" type="slidenum">
              <a:rPr lang="en-IN" smtClean="0"/>
              <a:pPr/>
              <a:t>‹#›</a:t>
            </a:fld>
            <a:endParaRPr lang="en-IN"/>
          </a:p>
        </p:txBody>
      </p:sp>
    </p:spTree>
    <p:extLst>
      <p:ext uri="{BB962C8B-B14F-4D97-AF65-F5344CB8AC3E}">
        <p14:creationId xmlns:p14="http://schemas.microsoft.com/office/powerpoint/2010/main" val="1582134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psychiatryonline.org/doi/full/10.1176/appi.ajp.2020.20030304" TargetMode="External"/><Relationship Id="rId3" Type="http://schemas.openxmlformats.org/officeDocument/2006/relationships/image" Target="../media/image2.png"/><Relationship Id="rId7" Type="http://schemas.openxmlformats.org/officeDocument/2006/relationships/hyperlink" Target="https://www.greo.ca/Modules/EvidenceCentre/files/Ribeiro%20et%20al%20(2021)_Non-pharmacological%20treatment%20of%20gambling%20disorder_final.pdf"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mental.jmir.org/2018/4/e64/" TargetMode="External"/><Relationship Id="rId5" Type="http://schemas.openxmlformats.org/officeDocument/2006/relationships/hyperlink" Target="https://pubmed.ncbi.nlm.nih.gov/28588005/" TargetMode="External"/><Relationship Id="rId4" Type="http://schemas.openxmlformats.org/officeDocument/2006/relationships/hyperlink" Target="https://worlddatabaseofhappiness.eur.nl/studies/holt-et-al-2019-study-us-2017-16679/"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10C5B3E-38BA-D9C8-4997-3B76FD8426D0}"/>
              </a:ext>
            </a:extLst>
          </p:cNvPr>
          <p:cNvSpPr txBox="1">
            <a:spLocks/>
          </p:cNvSpPr>
          <p:nvPr/>
        </p:nvSpPr>
        <p:spPr>
          <a:xfrm>
            <a:off x="1981200" y="2481169"/>
            <a:ext cx="8229600" cy="169968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latin typeface="Castellar" pitchFamily="18" charset="0"/>
                <a:cs typeface="Times New Roman" pitchFamily="18" charset="0"/>
              </a:rPr>
              <a:t>Psychbuddy</a:t>
            </a:r>
            <a:endParaRPr lang="en-US" sz="2800" dirty="0">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284AE05E-B145-EE00-66DB-CD9C233CCF6B}"/>
              </a:ext>
            </a:extLst>
          </p:cNvPr>
          <p:cNvSpPr/>
          <p:nvPr/>
        </p:nvSpPr>
        <p:spPr>
          <a:xfrm>
            <a:off x="9051235" y="5542148"/>
            <a:ext cx="4611757" cy="1077218"/>
          </a:xfrm>
          <a:prstGeom prst="rect">
            <a:avLst/>
          </a:prstGeom>
        </p:spPr>
        <p:txBody>
          <a:bodyPr wrap="square">
            <a:spAutoFit/>
          </a:bodyPr>
          <a:lstStyle/>
          <a:p>
            <a:r>
              <a:rPr lang="en-US" b="1" dirty="0">
                <a:latin typeface="Times New Roman" pitchFamily="18" charset="0"/>
                <a:cs typeface="Times New Roman" pitchFamily="18" charset="0"/>
              </a:rPr>
              <a:t>Guide name : Bhawna Ma’am</a:t>
            </a:r>
          </a:p>
          <a:p>
            <a:endParaRPr lang="en-US" b="1" dirty="0">
              <a:latin typeface="Times New Roman" pitchFamily="18" charset="0"/>
              <a:cs typeface="Times New Roman" pitchFamily="18" charset="0"/>
            </a:endParaRPr>
          </a:p>
          <a:p>
            <a:r>
              <a:rPr lang="en-US" sz="2800" b="1" dirty="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pic>
        <p:nvPicPr>
          <p:cNvPr id="7" name="Picture 3" descr="C:\Users\Manu Gupta\Downloads\KIET logo.png">
            <a:extLst>
              <a:ext uri="{FF2B5EF4-FFF2-40B4-BE49-F238E27FC236}">
                <a16:creationId xmlns:a16="http://schemas.microsoft.com/office/drawing/2014/main" id="{9281777D-2EF8-7C3D-93B0-C175A5D2119E}"/>
              </a:ext>
            </a:extLst>
          </p:cNvPr>
          <p:cNvPicPr>
            <a:picLocks noChangeAspect="1" noChangeArrowheads="1"/>
          </p:cNvPicPr>
          <p:nvPr/>
        </p:nvPicPr>
        <p:blipFill>
          <a:blip r:embed="rId2" cstate="print"/>
          <a:srcRect/>
          <a:stretch>
            <a:fillRect/>
          </a:stretch>
        </p:blipFill>
        <p:spPr bwMode="auto">
          <a:xfrm>
            <a:off x="0" y="91787"/>
            <a:ext cx="2209801" cy="1907268"/>
          </a:xfrm>
          <a:prstGeom prst="rect">
            <a:avLst/>
          </a:prstGeom>
          <a:noFill/>
        </p:spPr>
      </p:pic>
      <p:pic>
        <p:nvPicPr>
          <p:cNvPr id="10" name="Picture 9">
            <a:extLst>
              <a:ext uri="{FF2B5EF4-FFF2-40B4-BE49-F238E27FC236}">
                <a16:creationId xmlns:a16="http://schemas.microsoft.com/office/drawing/2014/main" id="{83C9201A-1CDA-A426-2836-6C9016C95CC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2661" y="91786"/>
            <a:ext cx="2329339" cy="1907268"/>
          </a:xfrm>
          <a:prstGeom prst="rect">
            <a:avLst/>
          </a:prstGeom>
          <a:noFill/>
          <a:ln>
            <a:noFill/>
          </a:ln>
        </p:spPr>
      </p:pic>
      <p:sp>
        <p:nvSpPr>
          <p:cNvPr id="11" name="Rectangle 10">
            <a:extLst>
              <a:ext uri="{FF2B5EF4-FFF2-40B4-BE49-F238E27FC236}">
                <a16:creationId xmlns:a16="http://schemas.microsoft.com/office/drawing/2014/main" id="{9FD5AAC6-D7B6-056D-EC62-84A3C8EF9189}"/>
              </a:ext>
            </a:extLst>
          </p:cNvPr>
          <p:cNvSpPr/>
          <p:nvPr/>
        </p:nvSpPr>
        <p:spPr>
          <a:xfrm>
            <a:off x="861391" y="691477"/>
            <a:ext cx="10495723" cy="769441"/>
          </a:xfrm>
          <a:prstGeom prst="rect">
            <a:avLst/>
          </a:prstGeom>
        </p:spPr>
        <p:txBody>
          <a:bodyPr wrap="square">
            <a:spAutoFit/>
          </a:bodyPr>
          <a:lstStyle/>
          <a:p>
            <a:pPr algn="ctr"/>
            <a:r>
              <a:rPr lang="en-US" sz="2200" b="1" dirty="0">
                <a:latin typeface="Times New Roman" pitchFamily="18" charset="0"/>
                <a:cs typeface="Times New Roman" pitchFamily="18" charset="0"/>
              </a:rPr>
              <a:t>KIET School of Engineering &amp; Technology, Ghaziabad</a:t>
            </a:r>
          </a:p>
          <a:p>
            <a:pPr algn="ctr"/>
            <a:r>
              <a:rPr lang="en-US" sz="2200" b="1" u="sng" dirty="0">
                <a:latin typeface="Times New Roman" pitchFamily="18" charset="0"/>
                <a:cs typeface="Times New Roman" pitchFamily="18" charset="0"/>
              </a:rPr>
              <a:t>Department of Computer Science Engineering(AI&amp;ML)</a:t>
            </a:r>
          </a:p>
        </p:txBody>
      </p:sp>
      <p:sp>
        <p:nvSpPr>
          <p:cNvPr id="2" name="Rectangle 1">
            <a:extLst>
              <a:ext uri="{FF2B5EF4-FFF2-40B4-BE49-F238E27FC236}">
                <a16:creationId xmlns:a16="http://schemas.microsoft.com/office/drawing/2014/main" id="{F15EBA62-B09D-B1B2-1C87-10FDA4A9AF2E}"/>
              </a:ext>
            </a:extLst>
          </p:cNvPr>
          <p:cNvSpPr/>
          <p:nvPr/>
        </p:nvSpPr>
        <p:spPr>
          <a:xfrm>
            <a:off x="999689" y="5627914"/>
            <a:ext cx="4611757" cy="1077218"/>
          </a:xfrm>
          <a:prstGeom prst="rect">
            <a:avLst/>
          </a:prstGeom>
        </p:spPr>
        <p:txBody>
          <a:bodyPr wrap="square">
            <a:spAutoFit/>
          </a:bodyPr>
          <a:lstStyle/>
          <a:p>
            <a:r>
              <a:rPr lang="en-US" b="1" dirty="0">
                <a:latin typeface="Times New Roman" pitchFamily="18" charset="0"/>
                <a:cs typeface="Times New Roman" pitchFamily="18" charset="0"/>
              </a:rPr>
              <a:t>Group Number: 12</a:t>
            </a:r>
          </a:p>
          <a:p>
            <a:r>
              <a:rPr lang="en-US" b="1" dirty="0">
                <a:latin typeface="Times New Roman" pitchFamily="18" charset="0"/>
                <a:cs typeface="Times New Roman" pitchFamily="18" charset="0"/>
              </a:rPr>
              <a:t>Member names and Roll nos.:</a:t>
            </a:r>
            <a:r>
              <a:rPr lang="en-US" sz="2800" dirty="0">
                <a:latin typeface="Times New Roman" pitchFamily="18" charset="0"/>
                <a:cs typeface="Times New Roman" pitchFamily="18" charset="0"/>
              </a:rPr>
              <a:t> </a:t>
            </a:r>
            <a:r>
              <a:rPr lang="en-US" dirty="0">
                <a:latin typeface="Times New Roman" pitchFamily="18" charset="0"/>
                <a:cs typeface="Times New Roman" pitchFamily="18" charset="0"/>
              </a:rPr>
              <a:t>Gaushi(22)</a:t>
            </a:r>
            <a:r>
              <a:rPr lang="en-US" sz="2800" dirty="0">
                <a:latin typeface="Times New Roman" pitchFamily="18" charset="0"/>
                <a:cs typeface="Times New Roman" pitchFamily="18" charset="0"/>
              </a:rPr>
              <a:t>, </a:t>
            </a:r>
            <a:r>
              <a:rPr lang="en-US" dirty="0">
                <a:latin typeface="Times New Roman" pitchFamily="18" charset="0"/>
                <a:cs typeface="Times New Roman" pitchFamily="18" charset="0"/>
              </a:rPr>
              <a:t>Akshit(05), Sarthak(48), Vatsa(60)</a:t>
            </a:r>
          </a:p>
        </p:txBody>
      </p:sp>
      <p:sp>
        <p:nvSpPr>
          <p:cNvPr id="3" name="Rectangle 2">
            <a:extLst>
              <a:ext uri="{FF2B5EF4-FFF2-40B4-BE49-F238E27FC236}">
                <a16:creationId xmlns:a16="http://schemas.microsoft.com/office/drawing/2014/main" id="{7C8A0EB4-B8D1-E607-234A-5C3727C9B9A4}"/>
              </a:ext>
            </a:extLst>
          </p:cNvPr>
          <p:cNvSpPr/>
          <p:nvPr/>
        </p:nvSpPr>
        <p:spPr>
          <a:xfrm>
            <a:off x="4024822" y="1763058"/>
            <a:ext cx="4611757" cy="954107"/>
          </a:xfrm>
          <a:prstGeom prst="rect">
            <a:avLst/>
          </a:prstGeom>
        </p:spPr>
        <p:txBody>
          <a:bodyPr wrap="square">
            <a:spAutoFit/>
          </a:bodyPr>
          <a:lstStyle/>
          <a:p>
            <a:r>
              <a:rPr lang="en-US" sz="2800" b="1" dirty="0">
                <a:latin typeface="Times New Roman" pitchFamily="18" charset="0"/>
                <a:cs typeface="Times New Roman" pitchFamily="18" charset="0"/>
              </a:rPr>
              <a:t>Major Project Presentation  </a:t>
            </a:r>
          </a:p>
          <a:p>
            <a:r>
              <a:rPr lang="en-US" sz="2800" b="1" dirty="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1000847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10C5B3E-38BA-D9C8-4997-3B76FD8426D0}"/>
              </a:ext>
            </a:extLst>
          </p:cNvPr>
          <p:cNvSpPr txBox="1">
            <a:spLocks/>
          </p:cNvSpPr>
          <p:nvPr/>
        </p:nvSpPr>
        <p:spPr>
          <a:xfrm>
            <a:off x="1918252" y="112685"/>
            <a:ext cx="8229600" cy="136341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800" dirty="0">
              <a:solidFill>
                <a:srgbClr val="00B050"/>
              </a:solidFill>
              <a:latin typeface="Castellar" pitchFamily="18" charset="0"/>
            </a:endParaRPr>
          </a:p>
          <a:p>
            <a:endParaRPr lang="en-US" sz="2800" dirty="0">
              <a:solidFill>
                <a:srgbClr val="00B050"/>
              </a:solidFill>
              <a:latin typeface="Castellar" pitchFamily="18" charset="0"/>
            </a:endParaRPr>
          </a:p>
          <a:p>
            <a:endParaRPr lang="en-US" sz="2800" dirty="0">
              <a:solidFill>
                <a:srgbClr val="00B050"/>
              </a:solidFill>
              <a:latin typeface="Castellar" pitchFamily="18" charset="0"/>
            </a:endParaRPr>
          </a:p>
          <a:p>
            <a:r>
              <a:rPr lang="en-US" sz="2800" dirty="0">
                <a:latin typeface="Castellar" pitchFamily="18" charset="0"/>
              </a:rPr>
              <a:t>Major Project presentation</a:t>
            </a:r>
          </a:p>
          <a:p>
            <a:r>
              <a:rPr lang="en-US" sz="2800" dirty="0">
                <a:latin typeface="Times New Roman" pitchFamily="18" charset="0"/>
                <a:cs typeface="Times New Roman" pitchFamily="18" charset="0"/>
              </a:rPr>
              <a:t> </a:t>
            </a:r>
          </a:p>
        </p:txBody>
      </p:sp>
      <p:pic>
        <p:nvPicPr>
          <p:cNvPr id="7" name="Picture 3" descr="C:\Users\Manu Gupta\Downloads\KIET logo.png">
            <a:extLst>
              <a:ext uri="{FF2B5EF4-FFF2-40B4-BE49-F238E27FC236}">
                <a16:creationId xmlns:a16="http://schemas.microsoft.com/office/drawing/2014/main" id="{9281777D-2EF8-7C3D-93B0-C175A5D2119E}"/>
              </a:ext>
            </a:extLst>
          </p:cNvPr>
          <p:cNvPicPr>
            <a:picLocks noChangeAspect="1" noChangeArrowheads="1"/>
          </p:cNvPicPr>
          <p:nvPr/>
        </p:nvPicPr>
        <p:blipFill>
          <a:blip r:embed="rId2" cstate="print"/>
          <a:srcRect/>
          <a:stretch>
            <a:fillRect/>
          </a:stretch>
        </p:blipFill>
        <p:spPr bwMode="auto">
          <a:xfrm>
            <a:off x="0" y="91787"/>
            <a:ext cx="2209801" cy="1907268"/>
          </a:xfrm>
          <a:prstGeom prst="rect">
            <a:avLst/>
          </a:prstGeom>
          <a:noFill/>
        </p:spPr>
      </p:pic>
      <p:pic>
        <p:nvPicPr>
          <p:cNvPr id="10" name="Picture 9">
            <a:extLst>
              <a:ext uri="{FF2B5EF4-FFF2-40B4-BE49-F238E27FC236}">
                <a16:creationId xmlns:a16="http://schemas.microsoft.com/office/drawing/2014/main" id="{83C9201A-1CDA-A426-2836-6C9016C95CC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2661" y="91786"/>
            <a:ext cx="2329339" cy="1907268"/>
          </a:xfrm>
          <a:prstGeom prst="rect">
            <a:avLst/>
          </a:prstGeom>
          <a:noFill/>
          <a:ln>
            <a:noFill/>
          </a:ln>
        </p:spPr>
      </p:pic>
      <p:sp>
        <p:nvSpPr>
          <p:cNvPr id="2" name="Rectangle 1">
            <a:extLst>
              <a:ext uri="{FF2B5EF4-FFF2-40B4-BE49-F238E27FC236}">
                <a16:creationId xmlns:a16="http://schemas.microsoft.com/office/drawing/2014/main" id="{9F2FDE75-1156-E949-13D2-0AA7DADE0D89}"/>
              </a:ext>
            </a:extLst>
          </p:cNvPr>
          <p:cNvSpPr/>
          <p:nvPr/>
        </p:nvSpPr>
        <p:spPr>
          <a:xfrm>
            <a:off x="2474758" y="1497000"/>
            <a:ext cx="7614794" cy="523220"/>
          </a:xfrm>
          <a:prstGeom prst="rect">
            <a:avLst/>
          </a:prstGeom>
        </p:spPr>
        <p:txBody>
          <a:bodyPr wrap="square">
            <a:spAutoFit/>
          </a:bodyPr>
          <a:lstStyle/>
          <a:p>
            <a:r>
              <a:rPr lang="en-US" sz="2800" b="1" u="sng" dirty="0">
                <a:latin typeface="Times New Roman" pitchFamily="18" charset="0"/>
                <a:cs typeface="Times New Roman" pitchFamily="18" charset="0"/>
              </a:rPr>
              <a:t>References</a:t>
            </a:r>
            <a:endParaRPr lang="en-US" sz="2800" b="1" dirty="0">
              <a:solidFill>
                <a:srgbClr val="00B050"/>
              </a:solidFill>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C7235439-915F-8EF4-2586-80CBCBF4AC38}"/>
              </a:ext>
            </a:extLst>
          </p:cNvPr>
          <p:cNvSpPr txBox="1"/>
          <p:nvPr/>
        </p:nvSpPr>
        <p:spPr>
          <a:xfrm>
            <a:off x="243840" y="2811418"/>
            <a:ext cx="11704320" cy="3139321"/>
          </a:xfrm>
          <a:prstGeom prst="rect">
            <a:avLst/>
          </a:prstGeom>
          <a:noFill/>
        </p:spPr>
        <p:txBody>
          <a:bodyPr wrap="square" rtlCol="0">
            <a:spAutoFit/>
          </a:bodyPr>
          <a:lstStyle/>
          <a:p>
            <a:pPr marL="285750" indent="-285750">
              <a:buFont typeface="Arial" panose="020B0604020202020204" pitchFamily="34" charset="0"/>
              <a:buChar char="•"/>
            </a:pPr>
            <a:r>
              <a:rPr lang="en-IN" dirty="0">
                <a:hlinkClick r:id="rId4"/>
              </a:rPr>
              <a:t>https://worlddatabaseofhappiness.eur.nl/studies/holt-et-al-2019-study-us-2017-16679/</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hlinkClick r:id="rId5"/>
              </a:rPr>
              <a:t>https://pubmed.ncbi.nlm.nih.gov/28588005/</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hlinkClick r:id="rId6"/>
              </a:rPr>
              <a:t>https://mental.jmir.org/2018/4/e64/</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hlinkClick r:id="rId7"/>
              </a:rPr>
              <a:t>https://www.greo.ca/Modules/EvidenceCentre/files/Ribeiro%20et%20al%20(2021)_Non-pharmacological%20treatment%20of%20gambling%20disorder_final.pdf</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hlinkClick r:id="rId8"/>
              </a:rPr>
              <a:t>https://psychiatryonline.org/doi/full/10.1176/appi.ajp.2020.20030304</a:t>
            </a: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192237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Users\Manu Gupta\Downloads\KIET logo.png">
            <a:extLst>
              <a:ext uri="{FF2B5EF4-FFF2-40B4-BE49-F238E27FC236}">
                <a16:creationId xmlns:a16="http://schemas.microsoft.com/office/drawing/2014/main" id="{9281777D-2EF8-7C3D-93B0-C175A5D2119E}"/>
              </a:ext>
            </a:extLst>
          </p:cNvPr>
          <p:cNvPicPr>
            <a:picLocks noChangeAspect="1" noChangeArrowheads="1"/>
          </p:cNvPicPr>
          <p:nvPr/>
        </p:nvPicPr>
        <p:blipFill>
          <a:blip r:embed="rId2" cstate="print"/>
          <a:srcRect/>
          <a:stretch>
            <a:fillRect/>
          </a:stretch>
        </p:blipFill>
        <p:spPr bwMode="auto">
          <a:xfrm>
            <a:off x="0" y="91787"/>
            <a:ext cx="2209801" cy="1907268"/>
          </a:xfrm>
          <a:prstGeom prst="rect">
            <a:avLst/>
          </a:prstGeom>
          <a:noFill/>
        </p:spPr>
      </p:pic>
      <p:pic>
        <p:nvPicPr>
          <p:cNvPr id="3" name="Picture 2">
            <a:extLst>
              <a:ext uri="{FF2B5EF4-FFF2-40B4-BE49-F238E27FC236}">
                <a16:creationId xmlns:a16="http://schemas.microsoft.com/office/drawing/2014/main" id="{83C9201A-1CDA-A426-2836-6C9016C95CC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2661" y="0"/>
            <a:ext cx="2329339" cy="1907268"/>
          </a:xfrm>
          <a:prstGeom prst="rect">
            <a:avLst/>
          </a:prstGeom>
          <a:noFill/>
          <a:ln>
            <a:noFill/>
          </a:ln>
        </p:spPr>
      </p:pic>
      <p:sp>
        <p:nvSpPr>
          <p:cNvPr id="4" name="Rectangle 3"/>
          <p:cNvSpPr/>
          <p:nvPr/>
        </p:nvSpPr>
        <p:spPr>
          <a:xfrm>
            <a:off x="2539999" y="650018"/>
            <a:ext cx="7049477" cy="954107"/>
          </a:xfrm>
          <a:prstGeom prst="rect">
            <a:avLst/>
          </a:prstGeom>
        </p:spPr>
        <p:txBody>
          <a:bodyPr wrap="square">
            <a:spAutoFit/>
          </a:bodyPr>
          <a:lstStyle/>
          <a:p>
            <a:r>
              <a:rPr lang="en-US" sz="2800" dirty="0">
                <a:latin typeface="Times New Roman" pitchFamily="18" charset="0"/>
                <a:cs typeface="Times New Roman" pitchFamily="18" charset="0"/>
              </a:rPr>
              <a:t> </a:t>
            </a:r>
            <a:r>
              <a:rPr lang="en-US" sz="2800" dirty="0">
                <a:latin typeface="Castellar" pitchFamily="18" charset="0"/>
              </a:rPr>
              <a:t>Major Project presentation</a:t>
            </a:r>
          </a:p>
          <a:p>
            <a:pPr algn="ctr"/>
            <a:endParaRPr lang="en-US" sz="2800" dirty="0">
              <a:latin typeface="Times New Roman" pitchFamily="18" charset="0"/>
              <a:cs typeface="Times New Roman" pitchFamily="18" charset="0"/>
            </a:endParaRPr>
          </a:p>
        </p:txBody>
      </p:sp>
      <p:sp>
        <p:nvSpPr>
          <p:cNvPr id="5" name="TextBox 4"/>
          <p:cNvSpPr txBox="1"/>
          <p:nvPr/>
        </p:nvSpPr>
        <p:spPr>
          <a:xfrm>
            <a:off x="3435532" y="2808514"/>
            <a:ext cx="5029199" cy="2308324"/>
          </a:xfrm>
          <a:prstGeom prst="rect">
            <a:avLst/>
          </a:prstGeom>
          <a:noFill/>
        </p:spPr>
        <p:txBody>
          <a:bodyPr wrap="square" rtlCol="0">
            <a:spAutoFit/>
          </a:bodyPr>
          <a:lstStyle/>
          <a:p>
            <a:pPr algn="ctr"/>
            <a:r>
              <a:rPr lang="en-US" sz="7200" dirty="0">
                <a:latin typeface="Algerian" pitchFamily="82"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10C5B3E-38BA-D9C8-4997-3B76FD8426D0}"/>
              </a:ext>
            </a:extLst>
          </p:cNvPr>
          <p:cNvSpPr txBox="1">
            <a:spLocks/>
          </p:cNvSpPr>
          <p:nvPr/>
        </p:nvSpPr>
        <p:spPr>
          <a:xfrm>
            <a:off x="1918252" y="112686"/>
            <a:ext cx="8229600" cy="183368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Castellar" pitchFamily="18" charset="0"/>
              </a:rPr>
              <a:t>Major Project presentation</a:t>
            </a:r>
          </a:p>
          <a:p>
            <a:endParaRPr lang="en-US" sz="2800" dirty="0">
              <a:solidFill>
                <a:srgbClr val="00B050"/>
              </a:solidFill>
              <a:latin typeface="Castellar" pitchFamily="18" charset="0"/>
            </a:endParaRPr>
          </a:p>
        </p:txBody>
      </p:sp>
      <p:cxnSp>
        <p:nvCxnSpPr>
          <p:cNvPr id="5" name="Straight Connector 4">
            <a:extLst>
              <a:ext uri="{FF2B5EF4-FFF2-40B4-BE49-F238E27FC236}">
                <a16:creationId xmlns:a16="http://schemas.microsoft.com/office/drawing/2014/main" id="{30615FD1-D07F-FE7F-17F7-2CB1E11DE46C}"/>
              </a:ext>
            </a:extLst>
          </p:cNvPr>
          <p:cNvCxnSpPr>
            <a:cxnSpLocks/>
          </p:cNvCxnSpPr>
          <p:nvPr/>
        </p:nvCxnSpPr>
        <p:spPr>
          <a:xfrm>
            <a:off x="3564834" y="1690654"/>
            <a:ext cx="5062331" cy="0"/>
          </a:xfrm>
          <a:prstGeom prst="line">
            <a:avLst/>
          </a:prstGeom>
        </p:spPr>
        <p:style>
          <a:lnRef idx="3">
            <a:schemeClr val="accent5"/>
          </a:lnRef>
          <a:fillRef idx="0">
            <a:schemeClr val="accent5"/>
          </a:fillRef>
          <a:effectRef idx="2">
            <a:schemeClr val="accent5"/>
          </a:effectRef>
          <a:fontRef idx="minor">
            <a:schemeClr val="tx1"/>
          </a:fontRef>
        </p:style>
      </p:cxnSp>
      <p:pic>
        <p:nvPicPr>
          <p:cNvPr id="7" name="Picture 3" descr="C:\Users\Manu Gupta\Downloads\KIET logo.png">
            <a:extLst>
              <a:ext uri="{FF2B5EF4-FFF2-40B4-BE49-F238E27FC236}">
                <a16:creationId xmlns:a16="http://schemas.microsoft.com/office/drawing/2014/main" id="{9281777D-2EF8-7C3D-93B0-C175A5D2119E}"/>
              </a:ext>
            </a:extLst>
          </p:cNvPr>
          <p:cNvPicPr>
            <a:picLocks noChangeAspect="1" noChangeArrowheads="1"/>
          </p:cNvPicPr>
          <p:nvPr/>
        </p:nvPicPr>
        <p:blipFill>
          <a:blip r:embed="rId2" cstate="print"/>
          <a:srcRect/>
          <a:stretch>
            <a:fillRect/>
          </a:stretch>
        </p:blipFill>
        <p:spPr bwMode="auto">
          <a:xfrm>
            <a:off x="0" y="91787"/>
            <a:ext cx="2209801" cy="1907268"/>
          </a:xfrm>
          <a:prstGeom prst="rect">
            <a:avLst/>
          </a:prstGeom>
          <a:noFill/>
        </p:spPr>
      </p:pic>
      <p:pic>
        <p:nvPicPr>
          <p:cNvPr id="10" name="Picture 9">
            <a:extLst>
              <a:ext uri="{FF2B5EF4-FFF2-40B4-BE49-F238E27FC236}">
                <a16:creationId xmlns:a16="http://schemas.microsoft.com/office/drawing/2014/main" id="{83C9201A-1CDA-A426-2836-6C9016C95CC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2661" y="91786"/>
            <a:ext cx="2329339" cy="1907268"/>
          </a:xfrm>
          <a:prstGeom prst="rect">
            <a:avLst/>
          </a:prstGeom>
          <a:noFill/>
          <a:ln>
            <a:noFill/>
          </a:ln>
        </p:spPr>
      </p:pic>
      <p:sp>
        <p:nvSpPr>
          <p:cNvPr id="3" name="Rectangle 2">
            <a:extLst>
              <a:ext uri="{FF2B5EF4-FFF2-40B4-BE49-F238E27FC236}">
                <a16:creationId xmlns:a16="http://schemas.microsoft.com/office/drawing/2014/main" id="{A64F0BDE-0DF9-8109-864D-A27651904CB5}"/>
              </a:ext>
            </a:extLst>
          </p:cNvPr>
          <p:cNvSpPr/>
          <p:nvPr/>
        </p:nvSpPr>
        <p:spPr>
          <a:xfrm>
            <a:off x="2584174" y="2155136"/>
            <a:ext cx="7614794" cy="523220"/>
          </a:xfrm>
          <a:prstGeom prst="rect">
            <a:avLst/>
          </a:prstGeom>
        </p:spPr>
        <p:txBody>
          <a:bodyPr wrap="square">
            <a:spAutoFit/>
          </a:bodyPr>
          <a:lstStyle/>
          <a:p>
            <a:r>
              <a:rPr lang="en-US" sz="2800" b="1" u="sng" dirty="0">
                <a:latin typeface="Times New Roman" pitchFamily="18" charset="0"/>
                <a:cs typeface="Times New Roman" pitchFamily="18" charset="0"/>
              </a:rPr>
              <a:t>Table of Content</a:t>
            </a:r>
            <a:r>
              <a:rPr lang="en-US" sz="2800" b="1" dirty="0">
                <a:solidFill>
                  <a:srgbClr val="00B050"/>
                </a:solidFill>
                <a:latin typeface="Times New Roman" pitchFamily="18" charset="0"/>
                <a:cs typeface="Times New Roman" pitchFamily="18" charset="0"/>
              </a:rPr>
              <a:t> </a:t>
            </a:r>
          </a:p>
        </p:txBody>
      </p:sp>
      <p:sp>
        <p:nvSpPr>
          <p:cNvPr id="8" name="TextBox 7">
            <a:extLst>
              <a:ext uri="{FF2B5EF4-FFF2-40B4-BE49-F238E27FC236}">
                <a16:creationId xmlns:a16="http://schemas.microsoft.com/office/drawing/2014/main" id="{E6609C7A-C837-CFFF-E4C8-4EBEF8D7AD3A}"/>
              </a:ext>
            </a:extLst>
          </p:cNvPr>
          <p:cNvSpPr txBox="1"/>
          <p:nvPr/>
        </p:nvSpPr>
        <p:spPr>
          <a:xfrm>
            <a:off x="3127514" y="2915478"/>
            <a:ext cx="6904759" cy="3416320"/>
          </a:xfrm>
          <a:prstGeom prst="rect">
            <a:avLst/>
          </a:prstGeom>
          <a:noFill/>
        </p:spPr>
        <p:txBody>
          <a:bodyPr wrap="square" rtlCol="0">
            <a:spAutoFit/>
          </a:bodyPr>
          <a:lstStyle/>
          <a:p>
            <a:pPr marL="285750" indent="-285750">
              <a:buFont typeface="Arial" panose="020B0604020202020204" pitchFamily="34" charset="0"/>
              <a:buChar char="•"/>
            </a:pPr>
            <a:r>
              <a:rPr lang="en-IN" sz="2400" dirty="0">
                <a:solidFill>
                  <a:schemeClr val="accent2">
                    <a:lumMod val="75000"/>
                  </a:schemeClr>
                </a:solidFill>
              </a:rPr>
              <a:t>Problem statement</a:t>
            </a:r>
          </a:p>
          <a:p>
            <a:pPr marL="285750" indent="-285750">
              <a:buFont typeface="Arial" panose="020B0604020202020204" pitchFamily="34" charset="0"/>
              <a:buChar char="•"/>
            </a:pPr>
            <a:r>
              <a:rPr lang="en-IN" sz="2400" dirty="0">
                <a:solidFill>
                  <a:schemeClr val="accent2">
                    <a:lumMod val="75000"/>
                  </a:schemeClr>
                </a:solidFill>
              </a:rPr>
              <a:t>Objectives</a:t>
            </a:r>
          </a:p>
          <a:p>
            <a:pPr marL="285750" indent="-285750">
              <a:buFont typeface="Arial" panose="020B0604020202020204" pitchFamily="34" charset="0"/>
              <a:buChar char="•"/>
            </a:pPr>
            <a:r>
              <a:rPr lang="en-IN" sz="2400" dirty="0">
                <a:solidFill>
                  <a:schemeClr val="accent2">
                    <a:lumMod val="75000"/>
                  </a:schemeClr>
                </a:solidFill>
              </a:rPr>
              <a:t>Literature Review</a:t>
            </a:r>
          </a:p>
          <a:p>
            <a:pPr marL="285750" indent="-285750">
              <a:buFont typeface="Arial" panose="020B0604020202020204" pitchFamily="34" charset="0"/>
              <a:buChar char="•"/>
            </a:pPr>
            <a:r>
              <a:rPr lang="en-IN" sz="2400" dirty="0">
                <a:solidFill>
                  <a:schemeClr val="accent2">
                    <a:lumMod val="75000"/>
                  </a:schemeClr>
                </a:solidFill>
              </a:rPr>
              <a:t>Methodology</a:t>
            </a:r>
          </a:p>
          <a:p>
            <a:pPr marL="285750" indent="-285750">
              <a:buFont typeface="Arial" panose="020B0604020202020204" pitchFamily="34" charset="0"/>
              <a:buChar char="•"/>
            </a:pPr>
            <a:r>
              <a:rPr lang="en-US" sz="2400" dirty="0">
                <a:solidFill>
                  <a:schemeClr val="accent2">
                    <a:lumMod val="75000"/>
                  </a:schemeClr>
                </a:solidFill>
              </a:rPr>
              <a:t>Implementation</a:t>
            </a:r>
          </a:p>
          <a:p>
            <a:pPr marL="285750" indent="-285750">
              <a:buFont typeface="Arial" panose="020B0604020202020204" pitchFamily="34" charset="0"/>
              <a:buChar char="•"/>
            </a:pPr>
            <a:r>
              <a:rPr lang="en-US" sz="2400" dirty="0">
                <a:solidFill>
                  <a:schemeClr val="accent2">
                    <a:lumMod val="75000"/>
                  </a:schemeClr>
                </a:solidFill>
              </a:rPr>
              <a:t>Result</a:t>
            </a:r>
          </a:p>
          <a:p>
            <a:pPr marL="285750" indent="-285750">
              <a:buFont typeface="Arial" panose="020B0604020202020204" pitchFamily="34" charset="0"/>
              <a:buChar char="•"/>
            </a:pPr>
            <a:r>
              <a:rPr lang="en-US" sz="2400" dirty="0">
                <a:solidFill>
                  <a:schemeClr val="accent2">
                    <a:lumMod val="75000"/>
                  </a:schemeClr>
                </a:solidFill>
              </a:rPr>
              <a:t>Conclusion</a:t>
            </a:r>
          </a:p>
          <a:p>
            <a:pPr marL="285750" indent="-285750">
              <a:buFont typeface="Arial" panose="020B0604020202020204" pitchFamily="34" charset="0"/>
              <a:buChar char="•"/>
            </a:pPr>
            <a:r>
              <a:rPr lang="en-US" sz="2400" dirty="0">
                <a:solidFill>
                  <a:schemeClr val="accent2">
                    <a:lumMod val="75000"/>
                  </a:schemeClr>
                </a:solidFill>
              </a:rPr>
              <a:t>References</a:t>
            </a:r>
          </a:p>
          <a:p>
            <a:endParaRPr lang="en-IN" sz="2400" dirty="0">
              <a:solidFill>
                <a:schemeClr val="accent2">
                  <a:lumMod val="75000"/>
                </a:schemeClr>
              </a:solidFill>
            </a:endParaRPr>
          </a:p>
        </p:txBody>
      </p:sp>
    </p:spTree>
    <p:extLst>
      <p:ext uri="{BB962C8B-B14F-4D97-AF65-F5344CB8AC3E}">
        <p14:creationId xmlns:p14="http://schemas.microsoft.com/office/powerpoint/2010/main" val="2525235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10C5B3E-38BA-D9C8-4997-3B76FD8426D0}"/>
              </a:ext>
            </a:extLst>
          </p:cNvPr>
          <p:cNvSpPr txBox="1">
            <a:spLocks/>
          </p:cNvSpPr>
          <p:nvPr/>
        </p:nvSpPr>
        <p:spPr>
          <a:xfrm>
            <a:off x="1918252" y="112685"/>
            <a:ext cx="8229600" cy="136341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800" dirty="0">
              <a:solidFill>
                <a:srgbClr val="00B050"/>
              </a:solidFill>
              <a:latin typeface="Castellar" pitchFamily="18" charset="0"/>
            </a:endParaRPr>
          </a:p>
          <a:p>
            <a:endParaRPr lang="en-US" sz="2800" dirty="0">
              <a:solidFill>
                <a:srgbClr val="00B050"/>
              </a:solidFill>
              <a:latin typeface="Castellar" pitchFamily="18" charset="0"/>
            </a:endParaRPr>
          </a:p>
          <a:p>
            <a:endParaRPr lang="en-US" sz="2800" dirty="0">
              <a:solidFill>
                <a:srgbClr val="00B050"/>
              </a:solidFill>
              <a:latin typeface="Castellar" pitchFamily="18" charset="0"/>
            </a:endParaRPr>
          </a:p>
          <a:p>
            <a:r>
              <a:rPr lang="en-US" sz="2800" dirty="0">
                <a:latin typeface="Castellar" pitchFamily="18" charset="0"/>
              </a:rPr>
              <a:t>Major Project presentation</a:t>
            </a:r>
          </a:p>
          <a:p>
            <a:r>
              <a:rPr lang="en-US" sz="2800" dirty="0">
                <a:latin typeface="Times New Roman" pitchFamily="18" charset="0"/>
                <a:cs typeface="Times New Roman" pitchFamily="18" charset="0"/>
              </a:rPr>
              <a:t> </a:t>
            </a:r>
          </a:p>
        </p:txBody>
      </p:sp>
      <p:pic>
        <p:nvPicPr>
          <p:cNvPr id="7" name="Picture 3" descr="C:\Users\Manu Gupta\Downloads\KIET logo.png">
            <a:extLst>
              <a:ext uri="{FF2B5EF4-FFF2-40B4-BE49-F238E27FC236}">
                <a16:creationId xmlns:a16="http://schemas.microsoft.com/office/drawing/2014/main" id="{9281777D-2EF8-7C3D-93B0-C175A5D2119E}"/>
              </a:ext>
            </a:extLst>
          </p:cNvPr>
          <p:cNvPicPr>
            <a:picLocks noChangeAspect="1" noChangeArrowheads="1"/>
          </p:cNvPicPr>
          <p:nvPr/>
        </p:nvPicPr>
        <p:blipFill>
          <a:blip r:embed="rId2" cstate="print"/>
          <a:srcRect/>
          <a:stretch>
            <a:fillRect/>
          </a:stretch>
        </p:blipFill>
        <p:spPr bwMode="auto">
          <a:xfrm>
            <a:off x="0" y="91787"/>
            <a:ext cx="2209801" cy="1907268"/>
          </a:xfrm>
          <a:prstGeom prst="rect">
            <a:avLst/>
          </a:prstGeom>
          <a:noFill/>
        </p:spPr>
      </p:pic>
      <p:pic>
        <p:nvPicPr>
          <p:cNvPr id="10" name="Picture 9">
            <a:extLst>
              <a:ext uri="{FF2B5EF4-FFF2-40B4-BE49-F238E27FC236}">
                <a16:creationId xmlns:a16="http://schemas.microsoft.com/office/drawing/2014/main" id="{83C9201A-1CDA-A426-2836-6C9016C95CC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2661" y="91786"/>
            <a:ext cx="2329339" cy="1907268"/>
          </a:xfrm>
          <a:prstGeom prst="rect">
            <a:avLst/>
          </a:prstGeom>
          <a:noFill/>
          <a:ln>
            <a:noFill/>
          </a:ln>
        </p:spPr>
      </p:pic>
      <p:sp>
        <p:nvSpPr>
          <p:cNvPr id="2" name="Rectangle 1">
            <a:extLst>
              <a:ext uri="{FF2B5EF4-FFF2-40B4-BE49-F238E27FC236}">
                <a16:creationId xmlns:a16="http://schemas.microsoft.com/office/drawing/2014/main" id="{9F2FDE75-1156-E949-13D2-0AA7DADE0D89}"/>
              </a:ext>
            </a:extLst>
          </p:cNvPr>
          <p:cNvSpPr/>
          <p:nvPr/>
        </p:nvSpPr>
        <p:spPr>
          <a:xfrm>
            <a:off x="2474758" y="1497000"/>
            <a:ext cx="7614794" cy="523220"/>
          </a:xfrm>
          <a:prstGeom prst="rect">
            <a:avLst/>
          </a:prstGeom>
        </p:spPr>
        <p:txBody>
          <a:bodyPr wrap="square">
            <a:spAutoFit/>
          </a:bodyPr>
          <a:lstStyle/>
          <a:p>
            <a:r>
              <a:rPr lang="en-US" sz="2800" b="1" u="sng" dirty="0">
                <a:latin typeface="Times New Roman" pitchFamily="18" charset="0"/>
                <a:cs typeface="Times New Roman" pitchFamily="18" charset="0"/>
              </a:rPr>
              <a:t>Problem Statement</a:t>
            </a:r>
            <a:endParaRPr lang="en-US" sz="2800" b="1" dirty="0">
              <a:solidFill>
                <a:srgbClr val="00B050"/>
              </a:solidFill>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6A35147B-4FC2-25D4-E475-F1A07B21AE1D}"/>
              </a:ext>
            </a:extLst>
          </p:cNvPr>
          <p:cNvSpPr txBox="1"/>
          <p:nvPr/>
        </p:nvSpPr>
        <p:spPr>
          <a:xfrm>
            <a:off x="487680" y="2489200"/>
            <a:ext cx="11104880" cy="1938992"/>
          </a:xfrm>
          <a:prstGeom prst="rect">
            <a:avLst/>
          </a:prstGeom>
          <a:noFill/>
        </p:spPr>
        <p:txBody>
          <a:bodyPr wrap="square" rtlCol="0">
            <a:spAutoFit/>
          </a:bodyPr>
          <a:lstStyle/>
          <a:p>
            <a:r>
              <a:rPr lang="en-US" sz="2000" dirty="0"/>
              <a:t>Access to mental health support is often limited by barriers such as stigma, cost, and a shortage of trained professionals. Additionally, individuals seeking help may feel uncomfortable expressing their feelings in traditional settings. There is a need for a solution that provides an accessible, non-judgmental, and engaging platform for users to share their thoughts and access basic mental health guidance, available 24/7. By leveraging AI and voice interaction, this solution can make mental health support more inclusive and readily available.</a:t>
            </a:r>
            <a:endParaRPr lang="en-IN" sz="2000" dirty="0"/>
          </a:p>
        </p:txBody>
      </p:sp>
    </p:spTree>
    <p:extLst>
      <p:ext uri="{BB962C8B-B14F-4D97-AF65-F5344CB8AC3E}">
        <p14:creationId xmlns:p14="http://schemas.microsoft.com/office/powerpoint/2010/main" val="2225162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10C5B3E-38BA-D9C8-4997-3B76FD8426D0}"/>
              </a:ext>
            </a:extLst>
          </p:cNvPr>
          <p:cNvSpPr txBox="1">
            <a:spLocks/>
          </p:cNvSpPr>
          <p:nvPr/>
        </p:nvSpPr>
        <p:spPr>
          <a:xfrm>
            <a:off x="1918252" y="112685"/>
            <a:ext cx="8229600" cy="136341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800" dirty="0">
              <a:solidFill>
                <a:srgbClr val="00B050"/>
              </a:solidFill>
              <a:latin typeface="Castellar" pitchFamily="18" charset="0"/>
            </a:endParaRPr>
          </a:p>
          <a:p>
            <a:endParaRPr lang="en-US" sz="2800" dirty="0">
              <a:solidFill>
                <a:srgbClr val="00B050"/>
              </a:solidFill>
              <a:latin typeface="Castellar" pitchFamily="18" charset="0"/>
            </a:endParaRPr>
          </a:p>
          <a:p>
            <a:endParaRPr lang="en-US" sz="2800" dirty="0">
              <a:solidFill>
                <a:srgbClr val="00B050"/>
              </a:solidFill>
              <a:latin typeface="Castellar" pitchFamily="18" charset="0"/>
            </a:endParaRPr>
          </a:p>
          <a:p>
            <a:r>
              <a:rPr lang="en-US" sz="2800" dirty="0">
                <a:latin typeface="Castellar" pitchFamily="18" charset="0"/>
              </a:rPr>
              <a:t>Major Project presentation</a:t>
            </a:r>
          </a:p>
          <a:p>
            <a:r>
              <a:rPr lang="en-US" sz="2800" dirty="0">
                <a:latin typeface="Times New Roman" pitchFamily="18" charset="0"/>
                <a:cs typeface="Times New Roman" pitchFamily="18" charset="0"/>
              </a:rPr>
              <a:t> </a:t>
            </a:r>
          </a:p>
        </p:txBody>
      </p:sp>
      <p:pic>
        <p:nvPicPr>
          <p:cNvPr id="7" name="Picture 3" descr="C:\Users\Manu Gupta\Downloads\KIET logo.png">
            <a:extLst>
              <a:ext uri="{FF2B5EF4-FFF2-40B4-BE49-F238E27FC236}">
                <a16:creationId xmlns:a16="http://schemas.microsoft.com/office/drawing/2014/main" id="{9281777D-2EF8-7C3D-93B0-C175A5D2119E}"/>
              </a:ext>
            </a:extLst>
          </p:cNvPr>
          <p:cNvPicPr>
            <a:picLocks noChangeAspect="1" noChangeArrowheads="1"/>
          </p:cNvPicPr>
          <p:nvPr/>
        </p:nvPicPr>
        <p:blipFill>
          <a:blip r:embed="rId2" cstate="print"/>
          <a:srcRect/>
          <a:stretch>
            <a:fillRect/>
          </a:stretch>
        </p:blipFill>
        <p:spPr bwMode="auto">
          <a:xfrm>
            <a:off x="0" y="91787"/>
            <a:ext cx="2209801" cy="1907268"/>
          </a:xfrm>
          <a:prstGeom prst="rect">
            <a:avLst/>
          </a:prstGeom>
          <a:noFill/>
        </p:spPr>
      </p:pic>
      <p:pic>
        <p:nvPicPr>
          <p:cNvPr id="10" name="Picture 9">
            <a:extLst>
              <a:ext uri="{FF2B5EF4-FFF2-40B4-BE49-F238E27FC236}">
                <a16:creationId xmlns:a16="http://schemas.microsoft.com/office/drawing/2014/main" id="{83C9201A-1CDA-A426-2836-6C9016C95CC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2661" y="91786"/>
            <a:ext cx="2329339" cy="1907268"/>
          </a:xfrm>
          <a:prstGeom prst="rect">
            <a:avLst/>
          </a:prstGeom>
          <a:noFill/>
          <a:ln>
            <a:noFill/>
          </a:ln>
        </p:spPr>
      </p:pic>
      <p:sp>
        <p:nvSpPr>
          <p:cNvPr id="2" name="Rectangle 1">
            <a:extLst>
              <a:ext uri="{FF2B5EF4-FFF2-40B4-BE49-F238E27FC236}">
                <a16:creationId xmlns:a16="http://schemas.microsoft.com/office/drawing/2014/main" id="{9F2FDE75-1156-E949-13D2-0AA7DADE0D89}"/>
              </a:ext>
            </a:extLst>
          </p:cNvPr>
          <p:cNvSpPr/>
          <p:nvPr/>
        </p:nvSpPr>
        <p:spPr>
          <a:xfrm>
            <a:off x="2474758" y="1497000"/>
            <a:ext cx="7614794" cy="523220"/>
          </a:xfrm>
          <a:prstGeom prst="rect">
            <a:avLst/>
          </a:prstGeom>
        </p:spPr>
        <p:txBody>
          <a:bodyPr wrap="square">
            <a:spAutoFit/>
          </a:bodyPr>
          <a:lstStyle/>
          <a:p>
            <a:r>
              <a:rPr lang="en-US" sz="2800" b="1" u="sng" dirty="0">
                <a:latin typeface="Times New Roman" pitchFamily="18" charset="0"/>
                <a:cs typeface="Times New Roman" pitchFamily="18" charset="0"/>
              </a:rPr>
              <a:t>Objectives</a:t>
            </a:r>
            <a:endParaRPr lang="en-US" sz="2800" b="1"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CB086CAF-8EE2-B2D1-3830-8343D08D4F6D}"/>
              </a:ext>
            </a:extLst>
          </p:cNvPr>
          <p:cNvSpPr txBox="1"/>
          <p:nvPr/>
        </p:nvSpPr>
        <p:spPr>
          <a:xfrm>
            <a:off x="274320" y="2468880"/>
            <a:ext cx="11511280" cy="3139321"/>
          </a:xfrm>
          <a:prstGeom prst="rect">
            <a:avLst/>
          </a:prstGeom>
          <a:noFill/>
        </p:spPr>
        <p:txBody>
          <a:bodyPr wrap="square" rtlCol="0">
            <a:spAutoFit/>
          </a:bodyPr>
          <a:lstStyle/>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Enhance Accessibility:</a:t>
            </a:r>
            <a:r>
              <a:rPr lang="en-US" dirty="0"/>
              <a:t> Provide 24/7 voice-enabled mental health support, ensuring users can access help anytime and anywhere.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Reduce Stigma:</a:t>
            </a:r>
            <a:r>
              <a:rPr lang="en-US" dirty="0"/>
              <a:t> Create a private, non-judgmental environment where users feel comfortable discussing their mental health.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Provide Immediate Guidance:</a:t>
            </a:r>
            <a:r>
              <a:rPr lang="en-US" dirty="0"/>
              <a:t> Offer practical advice and coping strategies for common mental health challenges, fostering well-being.</a:t>
            </a:r>
          </a:p>
          <a:p>
            <a:endParaRPr lang="en-IN" dirty="0"/>
          </a:p>
        </p:txBody>
      </p:sp>
    </p:spTree>
    <p:extLst>
      <p:ext uri="{BB962C8B-B14F-4D97-AF65-F5344CB8AC3E}">
        <p14:creationId xmlns:p14="http://schemas.microsoft.com/office/powerpoint/2010/main" val="174224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10C5B3E-38BA-D9C8-4997-3B76FD8426D0}"/>
              </a:ext>
            </a:extLst>
          </p:cNvPr>
          <p:cNvSpPr txBox="1">
            <a:spLocks/>
          </p:cNvSpPr>
          <p:nvPr/>
        </p:nvSpPr>
        <p:spPr>
          <a:xfrm>
            <a:off x="1918252" y="112685"/>
            <a:ext cx="8229600" cy="136341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800" dirty="0">
              <a:solidFill>
                <a:srgbClr val="00B050"/>
              </a:solidFill>
              <a:latin typeface="Castellar" pitchFamily="18" charset="0"/>
            </a:endParaRPr>
          </a:p>
          <a:p>
            <a:endParaRPr lang="en-US" sz="2800" dirty="0">
              <a:solidFill>
                <a:srgbClr val="00B050"/>
              </a:solidFill>
              <a:latin typeface="Castellar" pitchFamily="18" charset="0"/>
            </a:endParaRPr>
          </a:p>
          <a:p>
            <a:endParaRPr lang="en-US" sz="2800" dirty="0">
              <a:solidFill>
                <a:srgbClr val="00B050"/>
              </a:solidFill>
              <a:latin typeface="Castellar" pitchFamily="18" charset="0"/>
            </a:endParaRPr>
          </a:p>
          <a:p>
            <a:r>
              <a:rPr lang="en-US" sz="2800" dirty="0">
                <a:latin typeface="Castellar" pitchFamily="18" charset="0"/>
              </a:rPr>
              <a:t>Major Project presentation</a:t>
            </a:r>
          </a:p>
          <a:p>
            <a:r>
              <a:rPr lang="en-US" sz="2800" dirty="0">
                <a:latin typeface="Times New Roman" pitchFamily="18" charset="0"/>
                <a:cs typeface="Times New Roman" pitchFamily="18" charset="0"/>
              </a:rPr>
              <a:t> </a:t>
            </a:r>
          </a:p>
        </p:txBody>
      </p:sp>
      <p:pic>
        <p:nvPicPr>
          <p:cNvPr id="7" name="Picture 3" descr="C:\Users\Manu Gupta\Downloads\KIET logo.png">
            <a:extLst>
              <a:ext uri="{FF2B5EF4-FFF2-40B4-BE49-F238E27FC236}">
                <a16:creationId xmlns:a16="http://schemas.microsoft.com/office/drawing/2014/main" id="{9281777D-2EF8-7C3D-93B0-C175A5D2119E}"/>
              </a:ext>
            </a:extLst>
          </p:cNvPr>
          <p:cNvPicPr>
            <a:picLocks noChangeAspect="1" noChangeArrowheads="1"/>
          </p:cNvPicPr>
          <p:nvPr/>
        </p:nvPicPr>
        <p:blipFill>
          <a:blip r:embed="rId2" cstate="print"/>
          <a:srcRect/>
          <a:stretch>
            <a:fillRect/>
          </a:stretch>
        </p:blipFill>
        <p:spPr bwMode="auto">
          <a:xfrm>
            <a:off x="0" y="91787"/>
            <a:ext cx="2209801" cy="1907268"/>
          </a:xfrm>
          <a:prstGeom prst="rect">
            <a:avLst/>
          </a:prstGeom>
          <a:noFill/>
        </p:spPr>
      </p:pic>
      <p:pic>
        <p:nvPicPr>
          <p:cNvPr id="10" name="Picture 9">
            <a:extLst>
              <a:ext uri="{FF2B5EF4-FFF2-40B4-BE49-F238E27FC236}">
                <a16:creationId xmlns:a16="http://schemas.microsoft.com/office/drawing/2014/main" id="{83C9201A-1CDA-A426-2836-6C9016C95CC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2661" y="91786"/>
            <a:ext cx="2329339" cy="1907268"/>
          </a:xfrm>
          <a:prstGeom prst="rect">
            <a:avLst/>
          </a:prstGeom>
          <a:noFill/>
          <a:ln>
            <a:noFill/>
          </a:ln>
        </p:spPr>
      </p:pic>
      <p:sp>
        <p:nvSpPr>
          <p:cNvPr id="2" name="Rectangle 1">
            <a:extLst>
              <a:ext uri="{FF2B5EF4-FFF2-40B4-BE49-F238E27FC236}">
                <a16:creationId xmlns:a16="http://schemas.microsoft.com/office/drawing/2014/main" id="{9F2FDE75-1156-E949-13D2-0AA7DADE0D89}"/>
              </a:ext>
            </a:extLst>
          </p:cNvPr>
          <p:cNvSpPr/>
          <p:nvPr/>
        </p:nvSpPr>
        <p:spPr>
          <a:xfrm>
            <a:off x="2474758" y="1497000"/>
            <a:ext cx="7614794" cy="523220"/>
          </a:xfrm>
          <a:prstGeom prst="rect">
            <a:avLst/>
          </a:prstGeom>
        </p:spPr>
        <p:txBody>
          <a:bodyPr wrap="square">
            <a:spAutoFit/>
          </a:bodyPr>
          <a:lstStyle/>
          <a:p>
            <a:r>
              <a:rPr lang="en-US" sz="2800" b="1" u="sng" dirty="0">
                <a:latin typeface="Times New Roman" pitchFamily="18" charset="0"/>
                <a:cs typeface="Times New Roman" pitchFamily="18" charset="0"/>
              </a:rPr>
              <a:t>Literature Review</a:t>
            </a:r>
            <a:endParaRPr lang="en-US" sz="2800" b="1"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7F2717C4-D814-3B5B-0E52-E8A0381B2C52}"/>
              </a:ext>
            </a:extLst>
          </p:cNvPr>
          <p:cNvSpPr txBox="1"/>
          <p:nvPr/>
        </p:nvSpPr>
        <p:spPr>
          <a:xfrm>
            <a:off x="91440" y="2020220"/>
            <a:ext cx="11938000" cy="5078313"/>
          </a:xfrm>
          <a:prstGeom prst="rect">
            <a:avLst/>
          </a:prstGeom>
          <a:noFill/>
        </p:spPr>
        <p:txBody>
          <a:bodyPr wrap="square" rtlCol="0">
            <a:spAutoFit/>
          </a:bodyPr>
          <a:lstStyle/>
          <a:p>
            <a:r>
              <a:rPr lang="en-US" dirty="0"/>
              <a:t>Voice-enabled mental health chatbots are gaining traction as effective tools for providing accessible, stigma-free support. Voice interactions are particularly beneficial in reducing barriers to mental health help-seeking, as they create a more natural and private means of communication. Research has demonstrated that voice-based interfaces can increase user comfort, making it easier to discuss sensitive topics like mental health </a:t>
            </a:r>
            <a:r>
              <a:rPr lang="en-US" b="1" dirty="0"/>
              <a:t>(Holt et al., 2019).</a:t>
            </a:r>
          </a:p>
          <a:p>
            <a:r>
              <a:rPr lang="en-US" dirty="0"/>
              <a:t>AI technologies, including natural language processing (NLP) and machine learning, have revolutionized mental health care by powering virtual assistants capable of offering personalized, real-time support. Chatbots like </a:t>
            </a:r>
            <a:r>
              <a:rPr lang="en-US" b="1" dirty="0" err="1"/>
              <a:t>Woebot</a:t>
            </a:r>
            <a:r>
              <a:rPr lang="en-US" dirty="0"/>
              <a:t> and </a:t>
            </a:r>
            <a:r>
              <a:rPr lang="en-US" b="1" dirty="0" err="1"/>
              <a:t>Wysa</a:t>
            </a:r>
            <a:r>
              <a:rPr lang="en-US" dirty="0"/>
              <a:t> have proven effective in delivering cognitive-behavioral therapy (CBT) techniques, mood tracking, and emotional support, particularly for users facing accessibility challenges </a:t>
            </a:r>
            <a:r>
              <a:rPr lang="en-US" b="1" dirty="0"/>
              <a:t>(Fitzpatrick et al., 2017). </a:t>
            </a:r>
            <a:r>
              <a:rPr lang="en-US" dirty="0"/>
              <a:t>These tools are particularly impactful for those who may not have access to traditional mental health services due to cost, location, or stigma </a:t>
            </a:r>
            <a:r>
              <a:rPr lang="en-US" b="1" dirty="0"/>
              <a:t>(Fulmer et al., 2018).</a:t>
            </a:r>
          </a:p>
          <a:p>
            <a:r>
              <a:rPr lang="en-US" dirty="0"/>
              <a:t>Privacy and data security are critical concerns in the development of mental health chatbots. Users expect stringent safeguards for personal information, particularly when discussing sensitive mental health issues. Ensuring compliance with privacy regulations like GDPR and HIPAA is essential for maintaining trust </a:t>
            </a:r>
            <a:r>
              <a:rPr lang="en-US" b="1" dirty="0"/>
              <a:t>(Ribeiro et al., 2021).</a:t>
            </a:r>
          </a:p>
          <a:p>
            <a:r>
              <a:rPr lang="en-US" dirty="0"/>
              <a:t>Additionally, studies show that regular engagement with mental health chatbots can lead to significant improvements in mood, anxiety, and overall well-being </a:t>
            </a:r>
            <a:r>
              <a:rPr lang="en-US" b="1" dirty="0"/>
              <a:t>(Liu et al., 2020). </a:t>
            </a:r>
            <a:r>
              <a:rPr lang="en-US" dirty="0"/>
              <a:t>AI-driven platforms that analyze user input can provide tailored interventions, further enhancing user engagement and the effectiveness of mental health support.</a:t>
            </a:r>
          </a:p>
          <a:p>
            <a:r>
              <a:rPr lang="en-US" dirty="0"/>
              <a:t>Overall, voice-enabled AI chatbots represent a promising solution to enhance mental health care access and support, particularly for underserved populations.</a:t>
            </a:r>
          </a:p>
          <a:p>
            <a:endParaRPr lang="en-IN" dirty="0"/>
          </a:p>
        </p:txBody>
      </p:sp>
    </p:spTree>
    <p:extLst>
      <p:ext uri="{BB962C8B-B14F-4D97-AF65-F5344CB8AC3E}">
        <p14:creationId xmlns:p14="http://schemas.microsoft.com/office/powerpoint/2010/main" val="1338670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10C5B3E-38BA-D9C8-4997-3B76FD8426D0}"/>
              </a:ext>
            </a:extLst>
          </p:cNvPr>
          <p:cNvSpPr txBox="1">
            <a:spLocks/>
          </p:cNvSpPr>
          <p:nvPr/>
        </p:nvSpPr>
        <p:spPr>
          <a:xfrm>
            <a:off x="1918252" y="112685"/>
            <a:ext cx="8229600" cy="136341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800" dirty="0">
              <a:solidFill>
                <a:srgbClr val="00B050"/>
              </a:solidFill>
              <a:latin typeface="Castellar" pitchFamily="18" charset="0"/>
            </a:endParaRPr>
          </a:p>
          <a:p>
            <a:endParaRPr lang="en-US" sz="2800" dirty="0">
              <a:solidFill>
                <a:srgbClr val="00B050"/>
              </a:solidFill>
              <a:latin typeface="Castellar" pitchFamily="18" charset="0"/>
            </a:endParaRPr>
          </a:p>
          <a:p>
            <a:endParaRPr lang="en-US" sz="2800" dirty="0">
              <a:solidFill>
                <a:srgbClr val="00B050"/>
              </a:solidFill>
              <a:latin typeface="Castellar" pitchFamily="18" charset="0"/>
            </a:endParaRPr>
          </a:p>
          <a:p>
            <a:r>
              <a:rPr lang="en-US" sz="2800" dirty="0">
                <a:latin typeface="Castellar" pitchFamily="18" charset="0"/>
              </a:rPr>
              <a:t>Major Project presentation</a:t>
            </a:r>
          </a:p>
          <a:p>
            <a:r>
              <a:rPr lang="en-US" sz="2800" dirty="0">
                <a:latin typeface="Times New Roman" pitchFamily="18" charset="0"/>
                <a:cs typeface="Times New Roman" pitchFamily="18" charset="0"/>
              </a:rPr>
              <a:t> </a:t>
            </a:r>
          </a:p>
        </p:txBody>
      </p:sp>
      <p:pic>
        <p:nvPicPr>
          <p:cNvPr id="7" name="Picture 3" descr="C:\Users\Manu Gupta\Downloads\KIET logo.png">
            <a:extLst>
              <a:ext uri="{FF2B5EF4-FFF2-40B4-BE49-F238E27FC236}">
                <a16:creationId xmlns:a16="http://schemas.microsoft.com/office/drawing/2014/main" id="{9281777D-2EF8-7C3D-93B0-C175A5D2119E}"/>
              </a:ext>
            </a:extLst>
          </p:cNvPr>
          <p:cNvPicPr>
            <a:picLocks noChangeAspect="1" noChangeArrowheads="1"/>
          </p:cNvPicPr>
          <p:nvPr/>
        </p:nvPicPr>
        <p:blipFill>
          <a:blip r:embed="rId2" cstate="print"/>
          <a:srcRect/>
          <a:stretch>
            <a:fillRect/>
          </a:stretch>
        </p:blipFill>
        <p:spPr bwMode="auto">
          <a:xfrm>
            <a:off x="0" y="91787"/>
            <a:ext cx="2209801" cy="1907268"/>
          </a:xfrm>
          <a:prstGeom prst="rect">
            <a:avLst/>
          </a:prstGeom>
          <a:noFill/>
        </p:spPr>
      </p:pic>
      <p:pic>
        <p:nvPicPr>
          <p:cNvPr id="10" name="Picture 9">
            <a:extLst>
              <a:ext uri="{FF2B5EF4-FFF2-40B4-BE49-F238E27FC236}">
                <a16:creationId xmlns:a16="http://schemas.microsoft.com/office/drawing/2014/main" id="{83C9201A-1CDA-A426-2836-6C9016C95CC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2661" y="91786"/>
            <a:ext cx="2329339" cy="1907268"/>
          </a:xfrm>
          <a:prstGeom prst="rect">
            <a:avLst/>
          </a:prstGeom>
          <a:noFill/>
          <a:ln>
            <a:noFill/>
          </a:ln>
        </p:spPr>
      </p:pic>
      <p:sp>
        <p:nvSpPr>
          <p:cNvPr id="2" name="Rectangle 1">
            <a:extLst>
              <a:ext uri="{FF2B5EF4-FFF2-40B4-BE49-F238E27FC236}">
                <a16:creationId xmlns:a16="http://schemas.microsoft.com/office/drawing/2014/main" id="{9F2FDE75-1156-E949-13D2-0AA7DADE0D89}"/>
              </a:ext>
            </a:extLst>
          </p:cNvPr>
          <p:cNvSpPr/>
          <p:nvPr/>
        </p:nvSpPr>
        <p:spPr>
          <a:xfrm>
            <a:off x="2474758" y="1497000"/>
            <a:ext cx="7614794" cy="523220"/>
          </a:xfrm>
          <a:prstGeom prst="rect">
            <a:avLst/>
          </a:prstGeom>
        </p:spPr>
        <p:txBody>
          <a:bodyPr wrap="square">
            <a:spAutoFit/>
          </a:bodyPr>
          <a:lstStyle/>
          <a:p>
            <a:r>
              <a:rPr lang="en-US" sz="2800" b="1" u="sng" dirty="0">
                <a:latin typeface="Times New Roman" pitchFamily="18" charset="0"/>
                <a:cs typeface="Times New Roman" pitchFamily="18" charset="0"/>
              </a:rPr>
              <a:t>Methodology</a:t>
            </a:r>
          </a:p>
        </p:txBody>
      </p:sp>
      <p:pic>
        <p:nvPicPr>
          <p:cNvPr id="5" name="Picture 4">
            <a:extLst>
              <a:ext uri="{FF2B5EF4-FFF2-40B4-BE49-F238E27FC236}">
                <a16:creationId xmlns:a16="http://schemas.microsoft.com/office/drawing/2014/main" id="{43F57C44-E24F-14BE-A026-C4FCC5185F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8252" y="2408634"/>
            <a:ext cx="9074868" cy="4164886"/>
          </a:xfrm>
          <a:prstGeom prst="rect">
            <a:avLst/>
          </a:prstGeom>
        </p:spPr>
      </p:pic>
    </p:spTree>
    <p:extLst>
      <p:ext uri="{BB962C8B-B14F-4D97-AF65-F5344CB8AC3E}">
        <p14:creationId xmlns:p14="http://schemas.microsoft.com/office/powerpoint/2010/main" val="2031967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10C5B3E-38BA-D9C8-4997-3B76FD8426D0}"/>
              </a:ext>
            </a:extLst>
          </p:cNvPr>
          <p:cNvSpPr txBox="1">
            <a:spLocks/>
          </p:cNvSpPr>
          <p:nvPr/>
        </p:nvSpPr>
        <p:spPr>
          <a:xfrm>
            <a:off x="1918252" y="112685"/>
            <a:ext cx="8229600" cy="136341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800" dirty="0">
              <a:solidFill>
                <a:srgbClr val="00B050"/>
              </a:solidFill>
              <a:latin typeface="Castellar" pitchFamily="18" charset="0"/>
            </a:endParaRPr>
          </a:p>
          <a:p>
            <a:endParaRPr lang="en-US" sz="2800" dirty="0">
              <a:solidFill>
                <a:srgbClr val="00B050"/>
              </a:solidFill>
              <a:latin typeface="Castellar" pitchFamily="18" charset="0"/>
            </a:endParaRPr>
          </a:p>
          <a:p>
            <a:endParaRPr lang="en-US" sz="2800" dirty="0">
              <a:solidFill>
                <a:srgbClr val="00B050"/>
              </a:solidFill>
              <a:latin typeface="Castellar" pitchFamily="18" charset="0"/>
            </a:endParaRPr>
          </a:p>
          <a:p>
            <a:r>
              <a:rPr lang="en-US" sz="2800" dirty="0">
                <a:latin typeface="Castellar" pitchFamily="18" charset="0"/>
              </a:rPr>
              <a:t>Major Project presentation</a:t>
            </a:r>
          </a:p>
          <a:p>
            <a:r>
              <a:rPr lang="en-US" sz="2800" dirty="0">
                <a:latin typeface="Times New Roman" pitchFamily="18" charset="0"/>
                <a:cs typeface="Times New Roman" pitchFamily="18" charset="0"/>
              </a:rPr>
              <a:t> </a:t>
            </a:r>
          </a:p>
        </p:txBody>
      </p:sp>
      <p:pic>
        <p:nvPicPr>
          <p:cNvPr id="7" name="Picture 3" descr="C:\Users\Manu Gupta\Downloads\KIET logo.png">
            <a:extLst>
              <a:ext uri="{FF2B5EF4-FFF2-40B4-BE49-F238E27FC236}">
                <a16:creationId xmlns:a16="http://schemas.microsoft.com/office/drawing/2014/main" id="{9281777D-2EF8-7C3D-93B0-C175A5D2119E}"/>
              </a:ext>
            </a:extLst>
          </p:cNvPr>
          <p:cNvPicPr>
            <a:picLocks noChangeAspect="1" noChangeArrowheads="1"/>
          </p:cNvPicPr>
          <p:nvPr/>
        </p:nvPicPr>
        <p:blipFill>
          <a:blip r:embed="rId2" cstate="print"/>
          <a:srcRect/>
          <a:stretch>
            <a:fillRect/>
          </a:stretch>
        </p:blipFill>
        <p:spPr bwMode="auto">
          <a:xfrm>
            <a:off x="0" y="91787"/>
            <a:ext cx="2209801" cy="1907268"/>
          </a:xfrm>
          <a:prstGeom prst="rect">
            <a:avLst/>
          </a:prstGeom>
          <a:noFill/>
        </p:spPr>
      </p:pic>
      <p:pic>
        <p:nvPicPr>
          <p:cNvPr id="10" name="Picture 9">
            <a:extLst>
              <a:ext uri="{FF2B5EF4-FFF2-40B4-BE49-F238E27FC236}">
                <a16:creationId xmlns:a16="http://schemas.microsoft.com/office/drawing/2014/main" id="{83C9201A-1CDA-A426-2836-6C9016C95CC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2661" y="91786"/>
            <a:ext cx="2329339" cy="1907268"/>
          </a:xfrm>
          <a:prstGeom prst="rect">
            <a:avLst/>
          </a:prstGeom>
          <a:noFill/>
          <a:ln>
            <a:noFill/>
          </a:ln>
        </p:spPr>
      </p:pic>
      <p:sp>
        <p:nvSpPr>
          <p:cNvPr id="2" name="Rectangle 1">
            <a:extLst>
              <a:ext uri="{FF2B5EF4-FFF2-40B4-BE49-F238E27FC236}">
                <a16:creationId xmlns:a16="http://schemas.microsoft.com/office/drawing/2014/main" id="{9F2FDE75-1156-E949-13D2-0AA7DADE0D89}"/>
              </a:ext>
            </a:extLst>
          </p:cNvPr>
          <p:cNvSpPr/>
          <p:nvPr/>
        </p:nvSpPr>
        <p:spPr>
          <a:xfrm>
            <a:off x="2474758" y="1497000"/>
            <a:ext cx="7614794" cy="523220"/>
          </a:xfrm>
          <a:prstGeom prst="rect">
            <a:avLst/>
          </a:prstGeom>
        </p:spPr>
        <p:txBody>
          <a:bodyPr wrap="square">
            <a:spAutoFit/>
          </a:bodyPr>
          <a:lstStyle/>
          <a:p>
            <a:r>
              <a:rPr lang="en-US" sz="2800" b="1" u="sng" dirty="0">
                <a:latin typeface="Times New Roman" pitchFamily="18" charset="0"/>
                <a:cs typeface="Times New Roman" pitchFamily="18" charset="0"/>
              </a:rPr>
              <a:t>Implementation</a:t>
            </a:r>
            <a:endParaRPr lang="en-US" sz="2800" b="1" dirty="0">
              <a:solidFill>
                <a:srgbClr val="00B050"/>
              </a:solidFill>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7118ABC0-8CCF-5447-545F-38C28DB2633A}"/>
              </a:ext>
            </a:extLst>
          </p:cNvPr>
          <p:cNvSpPr txBox="1"/>
          <p:nvPr/>
        </p:nvSpPr>
        <p:spPr>
          <a:xfrm>
            <a:off x="254000" y="2296160"/>
            <a:ext cx="5191760" cy="3970318"/>
          </a:xfrm>
          <a:prstGeom prst="rect">
            <a:avLst/>
          </a:prstGeom>
          <a:noFill/>
        </p:spPr>
        <p:txBody>
          <a:bodyPr wrap="square" rtlCol="0">
            <a:spAutoFit/>
          </a:bodyPr>
          <a:lstStyle/>
          <a:p>
            <a:r>
              <a:rPr lang="en-IN" b="1" dirty="0"/>
              <a:t>Backend</a:t>
            </a:r>
            <a:r>
              <a:rPr lang="en-IN" dirty="0"/>
              <a:t> : </a:t>
            </a:r>
            <a:r>
              <a:rPr lang="en-IN" dirty="0" err="1"/>
              <a:t>FastAPI</a:t>
            </a:r>
            <a:endParaRPr lang="en-IN" dirty="0"/>
          </a:p>
          <a:p>
            <a:r>
              <a:rPr lang="en-IN" b="1" dirty="0"/>
              <a:t>Frontend</a:t>
            </a:r>
            <a:r>
              <a:rPr lang="en-IN" dirty="0"/>
              <a:t> : </a:t>
            </a:r>
            <a:r>
              <a:rPr lang="en-IN" dirty="0" err="1"/>
              <a:t>NextJS</a:t>
            </a:r>
            <a:endParaRPr lang="en-IN" dirty="0"/>
          </a:p>
          <a:p>
            <a:r>
              <a:rPr lang="en-IN" b="1" dirty="0"/>
              <a:t>APIs</a:t>
            </a:r>
            <a:r>
              <a:rPr lang="en-IN" dirty="0"/>
              <a:t> </a:t>
            </a:r>
            <a:r>
              <a:rPr lang="en-IN" b="1" dirty="0"/>
              <a:t>Used</a:t>
            </a:r>
            <a:r>
              <a:rPr lang="en-IN" dirty="0"/>
              <a:t> : OpenAI gpt-4 turbo, Azure </a:t>
            </a:r>
            <a:r>
              <a:rPr lang="en-IN" dirty="0" err="1"/>
              <a:t>SpeechToText</a:t>
            </a:r>
            <a:r>
              <a:rPr lang="en-IN" dirty="0"/>
              <a:t>, Azure </a:t>
            </a:r>
            <a:r>
              <a:rPr lang="en-IN" dirty="0" err="1"/>
              <a:t>TextToSpeech</a:t>
            </a:r>
            <a:endParaRPr lang="en-IN" dirty="0"/>
          </a:p>
          <a:p>
            <a:r>
              <a:rPr lang="en-IN" b="1" dirty="0"/>
              <a:t>Database</a:t>
            </a:r>
            <a:r>
              <a:rPr lang="en-IN" dirty="0"/>
              <a:t> : MongoDB</a:t>
            </a:r>
          </a:p>
          <a:p>
            <a:r>
              <a:rPr lang="en-IN" b="1" dirty="0"/>
              <a:t>Mental Health specific </a:t>
            </a:r>
            <a:r>
              <a:rPr lang="en-IN" b="1" dirty="0" err="1"/>
              <a:t>DataSources</a:t>
            </a:r>
            <a:r>
              <a:rPr lang="en-IN" b="1" dirty="0"/>
              <a:t> </a:t>
            </a:r>
            <a:r>
              <a:rPr lang="en-IN" dirty="0"/>
              <a:t>: </a:t>
            </a:r>
            <a:r>
              <a:rPr lang="en-IN" b="0" i="0" dirty="0">
                <a:effectLst/>
                <a:latin typeface="__fkGroteskNeue_598ab8"/>
              </a:rPr>
              <a:t>Cognitive </a:t>
            </a:r>
            <a:r>
              <a:rPr lang="en-IN" b="0" i="0" dirty="0" err="1">
                <a:effectLst/>
                <a:latin typeface="__fkGroteskNeue_598ab8"/>
              </a:rPr>
              <a:t>Behavioral</a:t>
            </a:r>
            <a:r>
              <a:rPr lang="en-IN" b="0" i="0" dirty="0">
                <a:effectLst/>
                <a:latin typeface="__fkGroteskNeue_598ab8"/>
              </a:rPr>
              <a:t> Therapy (CBT), Interpersonal Psychotherapy (IPT), and Dialectical </a:t>
            </a:r>
            <a:r>
              <a:rPr lang="en-IN" b="0" i="0" dirty="0" err="1">
                <a:effectLst/>
                <a:latin typeface="__fkGroteskNeue_598ab8"/>
              </a:rPr>
              <a:t>Behavioral</a:t>
            </a:r>
            <a:r>
              <a:rPr lang="en-IN" b="0" i="0" dirty="0">
                <a:effectLst/>
                <a:latin typeface="__fkGroteskNeue_598ab8"/>
              </a:rPr>
              <a:t> Therapy (DBT) Indexes</a:t>
            </a:r>
          </a:p>
          <a:p>
            <a:endParaRPr lang="en-IN" dirty="0">
              <a:latin typeface="__fkGroteskNeue_598ab8"/>
            </a:endParaRPr>
          </a:p>
          <a:p>
            <a:endParaRPr lang="en-IN" dirty="0">
              <a:latin typeface="__fkGroteskNeue_598ab8"/>
            </a:endParaRPr>
          </a:p>
          <a:p>
            <a:endParaRPr lang="en-IN" b="0" i="0" dirty="0">
              <a:effectLst/>
              <a:latin typeface="__fkGroteskNeue_598ab8"/>
            </a:endParaRPr>
          </a:p>
          <a:p>
            <a:endParaRPr lang="en-IN" b="0" i="0" dirty="0">
              <a:effectLst/>
              <a:latin typeface="__fkGroteskNeue_598ab8"/>
            </a:endParaRPr>
          </a:p>
          <a:p>
            <a:endParaRPr lang="en-IN" dirty="0"/>
          </a:p>
        </p:txBody>
      </p:sp>
      <p:pic>
        <p:nvPicPr>
          <p:cNvPr id="9" name="Picture 8">
            <a:extLst>
              <a:ext uri="{FF2B5EF4-FFF2-40B4-BE49-F238E27FC236}">
                <a16:creationId xmlns:a16="http://schemas.microsoft.com/office/drawing/2014/main" id="{76288970-5A6D-4C51-697C-D8FA567F26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4240" y="2161977"/>
            <a:ext cx="5953760" cy="4247317"/>
          </a:xfrm>
          <a:prstGeom prst="rect">
            <a:avLst/>
          </a:prstGeom>
        </p:spPr>
      </p:pic>
    </p:spTree>
    <p:extLst>
      <p:ext uri="{BB962C8B-B14F-4D97-AF65-F5344CB8AC3E}">
        <p14:creationId xmlns:p14="http://schemas.microsoft.com/office/powerpoint/2010/main" val="3846124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10C5B3E-38BA-D9C8-4997-3B76FD8426D0}"/>
              </a:ext>
            </a:extLst>
          </p:cNvPr>
          <p:cNvSpPr txBox="1">
            <a:spLocks/>
          </p:cNvSpPr>
          <p:nvPr/>
        </p:nvSpPr>
        <p:spPr>
          <a:xfrm>
            <a:off x="1918252" y="112685"/>
            <a:ext cx="8229600" cy="136341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800" dirty="0">
              <a:solidFill>
                <a:srgbClr val="00B050"/>
              </a:solidFill>
              <a:latin typeface="Castellar" pitchFamily="18" charset="0"/>
            </a:endParaRPr>
          </a:p>
          <a:p>
            <a:endParaRPr lang="en-US" sz="2800" dirty="0">
              <a:solidFill>
                <a:srgbClr val="00B050"/>
              </a:solidFill>
              <a:latin typeface="Castellar" pitchFamily="18" charset="0"/>
            </a:endParaRPr>
          </a:p>
          <a:p>
            <a:endParaRPr lang="en-US" sz="2800" dirty="0">
              <a:solidFill>
                <a:srgbClr val="00B050"/>
              </a:solidFill>
              <a:latin typeface="Castellar" pitchFamily="18" charset="0"/>
            </a:endParaRPr>
          </a:p>
          <a:p>
            <a:r>
              <a:rPr lang="en-US" sz="2800" dirty="0">
                <a:latin typeface="Castellar" pitchFamily="18" charset="0"/>
              </a:rPr>
              <a:t>Major Project presentation</a:t>
            </a:r>
          </a:p>
          <a:p>
            <a:r>
              <a:rPr lang="en-US" sz="2800" dirty="0">
                <a:latin typeface="Times New Roman" pitchFamily="18" charset="0"/>
                <a:cs typeface="Times New Roman" pitchFamily="18" charset="0"/>
              </a:rPr>
              <a:t> </a:t>
            </a:r>
          </a:p>
        </p:txBody>
      </p:sp>
      <p:pic>
        <p:nvPicPr>
          <p:cNvPr id="7" name="Picture 3" descr="C:\Users\Manu Gupta\Downloads\KIET logo.png">
            <a:extLst>
              <a:ext uri="{FF2B5EF4-FFF2-40B4-BE49-F238E27FC236}">
                <a16:creationId xmlns:a16="http://schemas.microsoft.com/office/drawing/2014/main" id="{9281777D-2EF8-7C3D-93B0-C175A5D2119E}"/>
              </a:ext>
            </a:extLst>
          </p:cNvPr>
          <p:cNvPicPr>
            <a:picLocks noChangeAspect="1" noChangeArrowheads="1"/>
          </p:cNvPicPr>
          <p:nvPr/>
        </p:nvPicPr>
        <p:blipFill>
          <a:blip r:embed="rId2" cstate="print"/>
          <a:srcRect/>
          <a:stretch>
            <a:fillRect/>
          </a:stretch>
        </p:blipFill>
        <p:spPr bwMode="auto">
          <a:xfrm>
            <a:off x="0" y="91787"/>
            <a:ext cx="2209801" cy="1907268"/>
          </a:xfrm>
          <a:prstGeom prst="rect">
            <a:avLst/>
          </a:prstGeom>
          <a:noFill/>
        </p:spPr>
      </p:pic>
      <p:pic>
        <p:nvPicPr>
          <p:cNvPr id="10" name="Picture 9">
            <a:extLst>
              <a:ext uri="{FF2B5EF4-FFF2-40B4-BE49-F238E27FC236}">
                <a16:creationId xmlns:a16="http://schemas.microsoft.com/office/drawing/2014/main" id="{83C9201A-1CDA-A426-2836-6C9016C95CC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2661" y="91786"/>
            <a:ext cx="2329339" cy="1907268"/>
          </a:xfrm>
          <a:prstGeom prst="rect">
            <a:avLst/>
          </a:prstGeom>
          <a:noFill/>
          <a:ln>
            <a:noFill/>
          </a:ln>
        </p:spPr>
      </p:pic>
      <p:sp>
        <p:nvSpPr>
          <p:cNvPr id="2" name="Rectangle 1">
            <a:extLst>
              <a:ext uri="{FF2B5EF4-FFF2-40B4-BE49-F238E27FC236}">
                <a16:creationId xmlns:a16="http://schemas.microsoft.com/office/drawing/2014/main" id="{9F2FDE75-1156-E949-13D2-0AA7DADE0D89}"/>
              </a:ext>
            </a:extLst>
          </p:cNvPr>
          <p:cNvSpPr/>
          <p:nvPr/>
        </p:nvSpPr>
        <p:spPr>
          <a:xfrm>
            <a:off x="2474758" y="1497000"/>
            <a:ext cx="7614794" cy="523220"/>
          </a:xfrm>
          <a:prstGeom prst="rect">
            <a:avLst/>
          </a:prstGeom>
        </p:spPr>
        <p:txBody>
          <a:bodyPr wrap="square">
            <a:spAutoFit/>
          </a:bodyPr>
          <a:lstStyle/>
          <a:p>
            <a:r>
              <a:rPr lang="en-US" sz="2800" b="1" u="sng" dirty="0">
                <a:latin typeface="Times New Roman" pitchFamily="18" charset="0"/>
                <a:cs typeface="Times New Roman" pitchFamily="18" charset="0"/>
              </a:rPr>
              <a:t>Result</a:t>
            </a:r>
            <a:endParaRPr lang="en-US" sz="2800" b="1"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5BC7A018-43F9-6DB8-6835-826C1974EF2F}"/>
              </a:ext>
            </a:extLst>
          </p:cNvPr>
          <p:cNvSpPr txBox="1"/>
          <p:nvPr/>
        </p:nvSpPr>
        <p:spPr>
          <a:xfrm>
            <a:off x="193040" y="2103120"/>
            <a:ext cx="11816080" cy="4524315"/>
          </a:xfrm>
          <a:prstGeom prst="rect">
            <a:avLst/>
          </a:prstGeom>
          <a:noFill/>
        </p:spPr>
        <p:txBody>
          <a:bodyPr wrap="square" rtlCol="0">
            <a:spAutoFit/>
          </a:bodyPr>
          <a:lstStyle/>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Increased Access to Mental Health Support:</a:t>
            </a:r>
            <a:br>
              <a:rPr lang="en-US" dirty="0"/>
            </a:br>
            <a:r>
              <a:rPr lang="en-US" dirty="0"/>
              <a:t>Users will have 24/7 access to a confidential, non-judgmental platform for mental health support, regardless of their location or socioeconomic status.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Improved User Engagement and Well-being:</a:t>
            </a:r>
            <a:br>
              <a:rPr lang="en-US" dirty="0"/>
            </a:br>
            <a:r>
              <a:rPr lang="en-US" dirty="0"/>
              <a:t>Through personalized, voice-based interactions, users will experience greater comfort in discussing mental health concerns, leading to improved mood, reduced anxiety, and enhanced emotional well-being.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Early Identification of Mental Health Concerns:</a:t>
            </a:r>
            <a:br>
              <a:rPr lang="en-US" dirty="0"/>
            </a:br>
            <a:r>
              <a:rPr lang="en-US" dirty="0"/>
              <a:t>The chatbot will help users identify early signs of mental health issues by analyzing patterns in their interactions and offering proactive suggestions for seeking professional help when necessary.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Data-Driven Insights for Mental Health Improvement:</a:t>
            </a:r>
            <a:br>
              <a:rPr lang="en-US" dirty="0"/>
            </a:br>
            <a:r>
              <a:rPr lang="en-US" dirty="0"/>
              <a:t>The system will provide valuable insights based on user interactions, helping users track their mental health over time and offering tailored recommendations for coping strategies and self-care practices.</a:t>
            </a:r>
          </a:p>
        </p:txBody>
      </p:sp>
    </p:spTree>
    <p:extLst>
      <p:ext uri="{BB962C8B-B14F-4D97-AF65-F5344CB8AC3E}">
        <p14:creationId xmlns:p14="http://schemas.microsoft.com/office/powerpoint/2010/main" val="3325798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10C5B3E-38BA-D9C8-4997-3B76FD8426D0}"/>
              </a:ext>
            </a:extLst>
          </p:cNvPr>
          <p:cNvSpPr txBox="1">
            <a:spLocks/>
          </p:cNvSpPr>
          <p:nvPr/>
        </p:nvSpPr>
        <p:spPr>
          <a:xfrm>
            <a:off x="1918252" y="112685"/>
            <a:ext cx="8229600" cy="136341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800" dirty="0">
              <a:solidFill>
                <a:srgbClr val="00B050"/>
              </a:solidFill>
              <a:latin typeface="Castellar" pitchFamily="18" charset="0"/>
            </a:endParaRPr>
          </a:p>
          <a:p>
            <a:endParaRPr lang="en-US" sz="2800" dirty="0">
              <a:solidFill>
                <a:srgbClr val="00B050"/>
              </a:solidFill>
              <a:latin typeface="Castellar" pitchFamily="18" charset="0"/>
            </a:endParaRPr>
          </a:p>
          <a:p>
            <a:endParaRPr lang="en-US" sz="2800" dirty="0">
              <a:solidFill>
                <a:srgbClr val="00B050"/>
              </a:solidFill>
              <a:latin typeface="Castellar" pitchFamily="18" charset="0"/>
            </a:endParaRPr>
          </a:p>
          <a:p>
            <a:r>
              <a:rPr lang="en-US" sz="2800" dirty="0">
                <a:latin typeface="Castellar" pitchFamily="18" charset="0"/>
              </a:rPr>
              <a:t>Major Project presentation</a:t>
            </a:r>
          </a:p>
          <a:p>
            <a:r>
              <a:rPr lang="en-US" sz="2800" dirty="0">
                <a:latin typeface="Times New Roman" pitchFamily="18" charset="0"/>
                <a:cs typeface="Times New Roman" pitchFamily="18" charset="0"/>
              </a:rPr>
              <a:t> </a:t>
            </a:r>
          </a:p>
        </p:txBody>
      </p:sp>
      <p:pic>
        <p:nvPicPr>
          <p:cNvPr id="7" name="Picture 3" descr="C:\Users\Manu Gupta\Downloads\KIET logo.png">
            <a:extLst>
              <a:ext uri="{FF2B5EF4-FFF2-40B4-BE49-F238E27FC236}">
                <a16:creationId xmlns:a16="http://schemas.microsoft.com/office/drawing/2014/main" id="{9281777D-2EF8-7C3D-93B0-C175A5D2119E}"/>
              </a:ext>
            </a:extLst>
          </p:cNvPr>
          <p:cNvPicPr>
            <a:picLocks noChangeAspect="1" noChangeArrowheads="1"/>
          </p:cNvPicPr>
          <p:nvPr/>
        </p:nvPicPr>
        <p:blipFill>
          <a:blip r:embed="rId2" cstate="print"/>
          <a:srcRect/>
          <a:stretch>
            <a:fillRect/>
          </a:stretch>
        </p:blipFill>
        <p:spPr bwMode="auto">
          <a:xfrm>
            <a:off x="0" y="91787"/>
            <a:ext cx="2209801" cy="1907268"/>
          </a:xfrm>
          <a:prstGeom prst="rect">
            <a:avLst/>
          </a:prstGeom>
          <a:noFill/>
        </p:spPr>
      </p:pic>
      <p:pic>
        <p:nvPicPr>
          <p:cNvPr id="10" name="Picture 9">
            <a:extLst>
              <a:ext uri="{FF2B5EF4-FFF2-40B4-BE49-F238E27FC236}">
                <a16:creationId xmlns:a16="http://schemas.microsoft.com/office/drawing/2014/main" id="{83C9201A-1CDA-A426-2836-6C9016C95CC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2661" y="91786"/>
            <a:ext cx="2329339" cy="1907268"/>
          </a:xfrm>
          <a:prstGeom prst="rect">
            <a:avLst/>
          </a:prstGeom>
          <a:noFill/>
          <a:ln>
            <a:noFill/>
          </a:ln>
        </p:spPr>
      </p:pic>
      <p:sp>
        <p:nvSpPr>
          <p:cNvPr id="2" name="Rectangle 1">
            <a:extLst>
              <a:ext uri="{FF2B5EF4-FFF2-40B4-BE49-F238E27FC236}">
                <a16:creationId xmlns:a16="http://schemas.microsoft.com/office/drawing/2014/main" id="{9F2FDE75-1156-E949-13D2-0AA7DADE0D89}"/>
              </a:ext>
            </a:extLst>
          </p:cNvPr>
          <p:cNvSpPr/>
          <p:nvPr/>
        </p:nvSpPr>
        <p:spPr>
          <a:xfrm>
            <a:off x="2474758" y="1497000"/>
            <a:ext cx="7614794" cy="523220"/>
          </a:xfrm>
          <a:prstGeom prst="rect">
            <a:avLst/>
          </a:prstGeom>
        </p:spPr>
        <p:txBody>
          <a:bodyPr wrap="square">
            <a:spAutoFit/>
          </a:bodyPr>
          <a:lstStyle/>
          <a:p>
            <a:r>
              <a:rPr lang="en-US" sz="2800" b="1" u="sng" dirty="0">
                <a:latin typeface="Times New Roman" pitchFamily="18" charset="0"/>
                <a:cs typeface="Times New Roman" pitchFamily="18" charset="0"/>
              </a:rPr>
              <a:t>Conclusion</a:t>
            </a:r>
            <a:endParaRPr lang="en-US" sz="2800" b="1" dirty="0">
              <a:solidFill>
                <a:srgbClr val="00B050"/>
              </a:solidFill>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60128274-CCF8-946A-5394-B7756F7D0230}"/>
              </a:ext>
            </a:extLst>
          </p:cNvPr>
          <p:cNvSpPr txBox="1"/>
          <p:nvPr/>
        </p:nvSpPr>
        <p:spPr>
          <a:xfrm>
            <a:off x="294640" y="2275840"/>
            <a:ext cx="11562080" cy="2308324"/>
          </a:xfrm>
          <a:prstGeom prst="rect">
            <a:avLst/>
          </a:prstGeom>
          <a:noFill/>
        </p:spPr>
        <p:txBody>
          <a:bodyPr wrap="square" rtlCol="0">
            <a:spAutoFit/>
          </a:bodyPr>
          <a:lstStyle/>
          <a:p>
            <a:endParaRPr lang="en-US" dirty="0"/>
          </a:p>
          <a:p>
            <a:r>
              <a:rPr lang="en-US" dirty="0"/>
              <a:t>In conclusion, the voice-enabled mental health chatbot project offers a significant step forward in making mental health support more accessible, engaging, and personalized. By leveraging AI and voice interaction, we provide users with a comfortable, non-judgmental platform to discuss their mental health concerns anytime, anywhere. The project not only helps improve emotional well-being but also facilitates early detection of potential mental health issues. With a focus on privacy, user engagement, and continuous support, this solution promises to make a meaningful impact on mental health care, especially for underserved populations.</a:t>
            </a:r>
          </a:p>
          <a:p>
            <a:endParaRPr lang="en-IN" dirty="0"/>
          </a:p>
        </p:txBody>
      </p:sp>
    </p:spTree>
    <p:extLst>
      <p:ext uri="{BB962C8B-B14F-4D97-AF65-F5344CB8AC3E}">
        <p14:creationId xmlns:p14="http://schemas.microsoft.com/office/powerpoint/2010/main" val="3442675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992</TotalTime>
  <Words>947</Words>
  <Application>Microsoft Office PowerPoint</Application>
  <PresentationFormat>Widescreen</PresentationFormat>
  <Paragraphs>110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__fkGroteskNeue_598ab8</vt:lpstr>
      <vt:lpstr>Algerian</vt:lpstr>
      <vt:lpstr>Arial</vt:lpstr>
      <vt:lpstr>Calibri</vt:lpstr>
      <vt:lpstr>Calibri Light</vt:lpstr>
      <vt:lpstr>Castellar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Subhash Chandra Gupta</dc:creator>
  <cp:lastModifiedBy>Akshit Gulyan</cp:lastModifiedBy>
  <cp:revision>89</cp:revision>
  <dcterms:created xsi:type="dcterms:W3CDTF">2022-08-15T10:33:43Z</dcterms:created>
  <dcterms:modified xsi:type="dcterms:W3CDTF">2024-12-12T19:12:16Z</dcterms:modified>
</cp:coreProperties>
</file>