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301" r:id="rId2"/>
    <p:sldId id="256" r:id="rId3"/>
    <p:sldId id="261" r:id="rId4"/>
    <p:sldId id="258" r:id="rId5"/>
    <p:sldId id="257" r:id="rId6"/>
    <p:sldId id="274" r:id="rId7"/>
    <p:sldId id="262" r:id="rId8"/>
    <p:sldId id="260" r:id="rId9"/>
    <p:sldId id="266" r:id="rId10"/>
    <p:sldId id="276" r:id="rId11"/>
  </p:sldIdLst>
  <p:sldSz cx="9144000" cy="5143500" type="screen16x9"/>
  <p:notesSz cx="6858000" cy="9144000"/>
  <p:embeddedFontLst>
    <p:embeddedFont>
      <p:font typeface="Adamina" panose="020B0604020202020204" charset="0"/>
      <p:regular r:id="rId13"/>
    </p:embeddedFont>
    <p:embeddedFont>
      <p:font typeface="Bebas Neue" panose="020B0606020202050201" pitchFamily="34" charset="0"/>
      <p:regular r:id="rId14"/>
    </p:embeddedFont>
    <p:embeddedFont>
      <p:font typeface="Darker Grotesque Medium" panose="020B0604020202020204" charset="0"/>
      <p:regular r:id="rId15"/>
      <p:bold r:id="rId16"/>
    </p:embeddedFont>
    <p:embeddedFont>
      <p:font typeface="Mulish" panose="020B0604020202020204" charset="0"/>
      <p:regular r:id="rId17"/>
      <p:bold r:id="rId18"/>
      <p:italic r:id="rId19"/>
      <p:boldItalic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58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4BCFDE-EEDD-4C03-B0CC-E15BF57B01C8}">
  <a:tblStyle styleId="{194BCFDE-EEDD-4C03-B0CC-E15BF57B01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620" y="52"/>
      </p:cViewPr>
      <p:guideLst>
        <p:guide orient="horz" pos="1620"/>
        <p:guide pos="2880"/>
        <p:guide orient="horz" pos="5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1fb104b9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1fb104b9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1ad10e9eea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1ad10e9eea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6"/>
        <p:cNvGrpSpPr/>
        <p:nvPr/>
      </p:nvGrpSpPr>
      <p:grpSpPr>
        <a:xfrm>
          <a:off x="0" y="0"/>
          <a:ext cx="0" cy="0"/>
          <a:chOff x="0" y="0"/>
          <a:chExt cx="0" cy="0"/>
        </a:xfrm>
      </p:grpSpPr>
      <p:sp>
        <p:nvSpPr>
          <p:cNvPr id="1707" name="Google Shape;1707;g11ad10e9eea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8" name="Google Shape;1708;g11ad10e9ee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1ad10e9eea_0_38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1ad10e9eea_0_38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1ad10e9ee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1ad10e9ee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11ad10e9eea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11ad10e9ee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06550" y="573525"/>
            <a:ext cx="5130900" cy="838800"/>
          </a:xfrm>
          <a:prstGeom prst="rect">
            <a:avLst/>
          </a:prstGeom>
          <a:noFill/>
        </p:spPr>
        <p:txBody>
          <a:bodyPr spcFirstLastPara="1" wrap="square" lIns="91425" tIns="91425" rIns="91425" bIns="91425" anchor="ctr" anchorCtr="0">
            <a:noAutofit/>
          </a:bodyPr>
          <a:lstStyle>
            <a:lvl1pPr lvl="0">
              <a:spcBef>
                <a:spcPts val="0"/>
              </a:spcBef>
              <a:spcAft>
                <a:spcPts val="0"/>
              </a:spcAft>
              <a:buSzPts val="4500"/>
              <a:buFont typeface="Loved by the King"/>
              <a:buNone/>
              <a:defRPr sz="5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r>
              <a:rPr lang="en-US"/>
              <a:t>Click to edit Master title style</a:t>
            </a:r>
            <a:endParaRPr/>
          </a:p>
        </p:txBody>
      </p:sp>
      <p:sp>
        <p:nvSpPr>
          <p:cNvPr id="10" name="Google Shape;10;p2"/>
          <p:cNvSpPr txBox="1">
            <a:spLocks noGrp="1"/>
          </p:cNvSpPr>
          <p:nvPr>
            <p:ph type="subTitle" idx="1"/>
          </p:nvPr>
        </p:nvSpPr>
        <p:spPr>
          <a:xfrm>
            <a:off x="2007150" y="1530050"/>
            <a:ext cx="5129700" cy="365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Darker Grotesque Medium"/>
              <a:buNone/>
              <a:defRPr sz="1700">
                <a:solidFill>
                  <a:schemeClr val="lt1"/>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en-US"/>
              <a:t>Click to edit Master subtitle style</a:t>
            </a:r>
            <a:endParaRPr/>
          </a:p>
        </p:txBody>
      </p:sp>
      <p:grpSp>
        <p:nvGrpSpPr>
          <p:cNvPr id="11" name="Google Shape;11;p2"/>
          <p:cNvGrpSpPr/>
          <p:nvPr/>
        </p:nvGrpSpPr>
        <p:grpSpPr>
          <a:xfrm>
            <a:off x="-143200" y="2391747"/>
            <a:ext cx="1138550" cy="3112118"/>
            <a:chOff x="-143200" y="2391747"/>
            <a:chExt cx="1138550" cy="3112118"/>
          </a:xfrm>
        </p:grpSpPr>
        <p:sp>
          <p:nvSpPr>
            <p:cNvPr id="12" name="Google Shape;12;p2"/>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612552" y="2501250"/>
            <a:ext cx="1151024" cy="3259523"/>
            <a:chOff x="8612552" y="2501250"/>
            <a:chExt cx="1151024" cy="3259523"/>
          </a:xfrm>
        </p:grpSpPr>
        <p:sp>
          <p:nvSpPr>
            <p:cNvPr id="21" name="Google Shape;21;p2"/>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51925" y="2184563"/>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99369" y="248846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8809119" y="2782863"/>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8761675" y="2991918"/>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263"/>
        <p:cNvGrpSpPr/>
        <p:nvPr/>
      </p:nvGrpSpPr>
      <p:grpSpPr>
        <a:xfrm>
          <a:off x="0" y="0"/>
          <a:ext cx="0" cy="0"/>
          <a:chOff x="0" y="0"/>
          <a:chExt cx="0" cy="0"/>
        </a:xfrm>
      </p:grpSpPr>
      <p:sp>
        <p:nvSpPr>
          <p:cNvPr id="264" name="Google Shape;264;p14"/>
          <p:cNvSpPr/>
          <p:nvPr/>
        </p:nvSpPr>
        <p:spPr>
          <a:xfrm>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grpSp>
        <p:nvGrpSpPr>
          <p:cNvPr id="266" name="Google Shape;266;p14"/>
          <p:cNvGrpSpPr/>
          <p:nvPr/>
        </p:nvGrpSpPr>
        <p:grpSpPr>
          <a:xfrm>
            <a:off x="8612552" y="2501250"/>
            <a:ext cx="1151024" cy="3259523"/>
            <a:chOff x="8612552" y="2501250"/>
            <a:chExt cx="1151024" cy="3259523"/>
          </a:xfrm>
        </p:grpSpPr>
        <p:sp>
          <p:nvSpPr>
            <p:cNvPr id="267" name="Google Shape;267;p14"/>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4"/>
          <p:cNvGrpSpPr/>
          <p:nvPr/>
        </p:nvGrpSpPr>
        <p:grpSpPr>
          <a:xfrm rot="10800000" flipH="1">
            <a:off x="-152400" y="-762003"/>
            <a:ext cx="1138550" cy="3112118"/>
            <a:chOff x="-143200" y="2391747"/>
            <a:chExt cx="1138550" cy="3112118"/>
          </a:xfrm>
        </p:grpSpPr>
        <p:sp>
          <p:nvSpPr>
            <p:cNvPr id="275" name="Google Shape;275;p14"/>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14"/>
          <p:cNvSpPr/>
          <p:nvPr/>
        </p:nvSpPr>
        <p:spPr>
          <a:xfrm rot="10800000" flipH="1">
            <a:off x="8761675" y="2991918"/>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rot="10800000" flipH="1">
            <a:off x="8809119" y="2782863"/>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rot="-4499987">
            <a:off x="1146310" y="128434"/>
            <a:ext cx="211120" cy="21108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rot="-4500061">
            <a:off x="1441487" y="242236"/>
            <a:ext cx="116235" cy="11622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89"/>
        <p:cNvGrpSpPr/>
        <p:nvPr/>
      </p:nvGrpSpPr>
      <p:grpSpPr>
        <a:xfrm>
          <a:off x="0" y="0"/>
          <a:ext cx="0" cy="0"/>
          <a:chOff x="0" y="0"/>
          <a:chExt cx="0" cy="0"/>
        </a:xfrm>
      </p:grpSpPr>
      <p:sp>
        <p:nvSpPr>
          <p:cNvPr id="490" name="Google Shape;490;p22"/>
          <p:cNvSpPr/>
          <p:nvPr/>
        </p:nvSpPr>
        <p:spPr>
          <a:xfrm>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2"/>
          <p:cNvGrpSpPr/>
          <p:nvPr/>
        </p:nvGrpSpPr>
        <p:grpSpPr>
          <a:xfrm>
            <a:off x="-143200" y="2391747"/>
            <a:ext cx="1138550" cy="3112118"/>
            <a:chOff x="-143200" y="2391747"/>
            <a:chExt cx="1138550" cy="3112118"/>
          </a:xfrm>
        </p:grpSpPr>
        <p:sp>
          <p:nvSpPr>
            <p:cNvPr id="492" name="Google Shape;492;p22"/>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22"/>
          <p:cNvGrpSpPr/>
          <p:nvPr/>
        </p:nvGrpSpPr>
        <p:grpSpPr>
          <a:xfrm>
            <a:off x="8612552" y="2501250"/>
            <a:ext cx="1151024" cy="3259523"/>
            <a:chOff x="8612552" y="2501250"/>
            <a:chExt cx="1151024" cy="3259523"/>
          </a:xfrm>
        </p:grpSpPr>
        <p:sp>
          <p:nvSpPr>
            <p:cNvPr id="501" name="Google Shape;501;p22"/>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2"/>
          <p:cNvGrpSpPr/>
          <p:nvPr/>
        </p:nvGrpSpPr>
        <p:grpSpPr>
          <a:xfrm flipH="1">
            <a:off x="3706651" y="-1995412"/>
            <a:ext cx="793625" cy="1995400"/>
            <a:chOff x="1211088" y="1995225"/>
            <a:chExt cx="793625" cy="1995400"/>
          </a:xfrm>
        </p:grpSpPr>
        <p:sp>
          <p:nvSpPr>
            <p:cNvPr id="509" name="Google Shape;509;p22"/>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2"/>
          <p:cNvGrpSpPr/>
          <p:nvPr/>
        </p:nvGrpSpPr>
        <p:grpSpPr>
          <a:xfrm>
            <a:off x="2910174" y="-1522491"/>
            <a:ext cx="560306" cy="1522503"/>
            <a:chOff x="6909776" y="2415188"/>
            <a:chExt cx="677025" cy="1839438"/>
          </a:xfrm>
        </p:grpSpPr>
        <p:sp>
          <p:nvSpPr>
            <p:cNvPr id="523" name="Google Shape;523;p22"/>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2"/>
          <p:cNvGrpSpPr/>
          <p:nvPr/>
        </p:nvGrpSpPr>
        <p:grpSpPr>
          <a:xfrm rot="10800000" flipH="1">
            <a:off x="-152400" y="-762003"/>
            <a:ext cx="1138550" cy="3112118"/>
            <a:chOff x="-143200" y="2391747"/>
            <a:chExt cx="1138550" cy="3112118"/>
          </a:xfrm>
        </p:grpSpPr>
        <p:sp>
          <p:nvSpPr>
            <p:cNvPr id="535" name="Google Shape;535;p22"/>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22"/>
          <p:cNvGrpSpPr/>
          <p:nvPr/>
        </p:nvGrpSpPr>
        <p:grpSpPr>
          <a:xfrm rot="10800000">
            <a:off x="8162925" y="-800103"/>
            <a:ext cx="1138550" cy="3112118"/>
            <a:chOff x="-143200" y="2391747"/>
            <a:chExt cx="1138550" cy="3112118"/>
          </a:xfrm>
        </p:grpSpPr>
        <p:sp>
          <p:nvSpPr>
            <p:cNvPr id="544" name="Google Shape;544;p22"/>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52"/>
        <p:cNvGrpSpPr/>
        <p:nvPr/>
      </p:nvGrpSpPr>
      <p:grpSpPr>
        <a:xfrm>
          <a:off x="0" y="0"/>
          <a:ext cx="0" cy="0"/>
          <a:chOff x="0" y="0"/>
          <a:chExt cx="0" cy="0"/>
        </a:xfrm>
      </p:grpSpPr>
      <p:sp>
        <p:nvSpPr>
          <p:cNvPr id="553" name="Google Shape;553;p23"/>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844350" y="2595832"/>
            <a:ext cx="4407300" cy="731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r>
              <a:rPr lang="en-US"/>
              <a:t>Click to edit Master title style</a:t>
            </a:r>
            <a:endParaRPr/>
          </a:p>
        </p:txBody>
      </p:sp>
      <p:sp>
        <p:nvSpPr>
          <p:cNvPr id="34" name="Google Shape;34;p3"/>
          <p:cNvSpPr txBox="1">
            <a:spLocks noGrp="1"/>
          </p:cNvSpPr>
          <p:nvPr>
            <p:ph type="title" idx="2" hasCustomPrompt="1"/>
          </p:nvPr>
        </p:nvSpPr>
        <p:spPr>
          <a:xfrm>
            <a:off x="2590800" y="1453652"/>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 name="Google Shape;35;p3"/>
          <p:cNvSpPr txBox="1">
            <a:spLocks noGrp="1"/>
          </p:cNvSpPr>
          <p:nvPr>
            <p:ph type="subTitle" idx="1"/>
          </p:nvPr>
        </p:nvSpPr>
        <p:spPr>
          <a:xfrm>
            <a:off x="846000" y="3555844"/>
            <a:ext cx="4404000" cy="365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6" name="Google Shape;36;p3"/>
          <p:cNvGrpSpPr/>
          <p:nvPr/>
        </p:nvGrpSpPr>
        <p:grpSpPr>
          <a:xfrm rot="10800000" flipH="1">
            <a:off x="-152400" y="-228603"/>
            <a:ext cx="1138550" cy="3112118"/>
            <a:chOff x="-143200" y="2391747"/>
            <a:chExt cx="1138550" cy="3112118"/>
          </a:xfrm>
        </p:grpSpPr>
        <p:sp>
          <p:nvSpPr>
            <p:cNvPr id="37" name="Google Shape;37;p3"/>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3"/>
          <p:cNvGrpSpPr/>
          <p:nvPr/>
        </p:nvGrpSpPr>
        <p:grpSpPr>
          <a:xfrm flipH="1">
            <a:off x="8148400" y="2496897"/>
            <a:ext cx="1138550" cy="3112118"/>
            <a:chOff x="-143200" y="2391747"/>
            <a:chExt cx="1138550" cy="3112118"/>
          </a:xfrm>
        </p:grpSpPr>
        <p:sp>
          <p:nvSpPr>
            <p:cNvPr id="46" name="Google Shape;46;p3"/>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p:nvPr/>
        </p:nvSpPr>
        <p:spPr>
          <a:xfrm rot="5400000" flipH="1">
            <a:off x="7885128" y="4753940"/>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5400000" flipH="1">
            <a:off x="7676088" y="4801358"/>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009150" y="162113"/>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056594" y="46601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4"/>
          <p:cNvSpPr/>
          <p:nvPr/>
        </p:nvSpPr>
        <p:spPr>
          <a:xfrm>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r>
              <a:rPr lang="en-US"/>
              <a:t>Click to edit Master title style</a:t>
            </a:r>
            <a:endParaRPr/>
          </a:p>
        </p:txBody>
      </p:sp>
      <p:sp>
        <p:nvSpPr>
          <p:cNvPr id="61" name="Google Shape;61;p4"/>
          <p:cNvSpPr txBox="1">
            <a:spLocks noGrp="1"/>
          </p:cNvSpPr>
          <p:nvPr>
            <p:ph type="body" idx="1"/>
          </p:nvPr>
        </p:nvSpPr>
        <p:spPr>
          <a:xfrm>
            <a:off x="720000" y="1078373"/>
            <a:ext cx="7704000" cy="548700"/>
          </a:xfrm>
          <a:prstGeom prst="rect">
            <a:avLst/>
          </a:prstGeom>
        </p:spPr>
        <p:txBody>
          <a:bodyPr spcFirstLastPara="1" wrap="square" lIns="91425" tIns="91425" rIns="91425" bIns="91425" anchor="ctr" anchorCtr="0">
            <a:noAutofit/>
          </a:bodyPr>
          <a:lstStyle>
            <a:lvl1pPr marL="457200" lvl="0" indent="-330200" algn="ctr" rtl="0">
              <a:lnSpc>
                <a:spcPct val="100000"/>
              </a:lnSpc>
              <a:spcBef>
                <a:spcPts val="0"/>
              </a:spcBef>
              <a:spcAft>
                <a:spcPts val="0"/>
              </a:spcAft>
              <a:buSzPts val="1600"/>
              <a:buFont typeface="Mulish SemiBold"/>
              <a:buAutoNum type="arabicPeriod"/>
              <a:defRPr sz="14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pPr lvl="0"/>
            <a:r>
              <a:rPr lang="en-US"/>
              <a:t>Click to edit Master text styles</a:t>
            </a:r>
          </a:p>
        </p:txBody>
      </p:sp>
      <p:sp>
        <p:nvSpPr>
          <p:cNvPr id="62" name="Google Shape;62;p4"/>
          <p:cNvSpPr/>
          <p:nvPr/>
        </p:nvSpPr>
        <p:spPr>
          <a:xfrm rot="10800000" flipH="1">
            <a:off x="8862725" y="2577130"/>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rot="10800000" flipH="1">
            <a:off x="8734950" y="2355292"/>
            <a:ext cx="138769" cy="138744"/>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rot="-532965" flipH="1">
            <a:off x="197926" y="3042569"/>
            <a:ext cx="211117" cy="211079"/>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rot="10800000" flipH="1">
            <a:off x="245369" y="2833513"/>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sp>
        <p:nvSpPr>
          <p:cNvPr id="67" name="Google Shape;67;p5"/>
          <p:cNvSpPr/>
          <p:nvPr/>
        </p:nvSpPr>
        <p:spPr>
          <a:xfrm>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txBox="1">
            <a:spLocks noGrp="1"/>
          </p:cNvSpPr>
          <p:nvPr>
            <p:ph type="title"/>
          </p:nvPr>
        </p:nvSpPr>
        <p:spPr>
          <a:xfrm>
            <a:off x="968825" y="2874836"/>
            <a:ext cx="29133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sz="2300" b="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69" name="Google Shape;69;p5"/>
          <p:cNvSpPr txBox="1">
            <a:spLocks noGrp="1"/>
          </p:cNvSpPr>
          <p:nvPr>
            <p:ph type="title" idx="2"/>
          </p:nvPr>
        </p:nvSpPr>
        <p:spPr>
          <a:xfrm>
            <a:off x="5262175" y="2874836"/>
            <a:ext cx="29133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sz="2300" b="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70" name="Google Shape;70;p5"/>
          <p:cNvSpPr txBox="1">
            <a:spLocks noGrp="1"/>
          </p:cNvSpPr>
          <p:nvPr>
            <p:ph type="subTitle" idx="1"/>
          </p:nvPr>
        </p:nvSpPr>
        <p:spPr>
          <a:xfrm>
            <a:off x="5262175" y="3243861"/>
            <a:ext cx="29133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71" name="Google Shape;71;p5"/>
          <p:cNvSpPr txBox="1">
            <a:spLocks noGrp="1"/>
          </p:cNvSpPr>
          <p:nvPr>
            <p:ph type="subTitle" idx="3"/>
          </p:nvPr>
        </p:nvSpPr>
        <p:spPr>
          <a:xfrm>
            <a:off x="968525" y="3243861"/>
            <a:ext cx="29139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72" name="Google Shape;72;p5"/>
          <p:cNvSpPr txBox="1">
            <a:spLocks noGrp="1"/>
          </p:cNvSpPr>
          <p:nvPr>
            <p:ph type="title" idx="4"/>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r>
              <a:rPr lang="en-US"/>
              <a:t>Click to edit Master title style</a:t>
            </a:r>
            <a:endParaRPr/>
          </a:p>
        </p:txBody>
      </p:sp>
      <p:sp>
        <p:nvSpPr>
          <p:cNvPr id="73" name="Google Shape;73;p5"/>
          <p:cNvSpPr/>
          <p:nvPr/>
        </p:nvSpPr>
        <p:spPr>
          <a:xfrm>
            <a:off x="7114379" y="4747621"/>
            <a:ext cx="111863" cy="48162"/>
          </a:xfrm>
          <a:custGeom>
            <a:avLst/>
            <a:gdLst/>
            <a:ahLst/>
            <a:cxnLst/>
            <a:rect l="l" t="t" r="r" b="b"/>
            <a:pathLst>
              <a:path w="2966" h="1277" fill="none" extrusionOk="0">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6344360" y="4890557"/>
            <a:ext cx="21988" cy="66567"/>
          </a:xfrm>
          <a:custGeom>
            <a:avLst/>
            <a:gdLst/>
            <a:ahLst/>
            <a:cxnLst/>
            <a:rect l="l" t="t" r="r" b="b"/>
            <a:pathLst>
              <a:path w="583" h="1765" fill="none" extrusionOk="0">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rot="10800000" flipH="1">
            <a:off x="8603327" y="-311625"/>
            <a:ext cx="1151024" cy="3259523"/>
            <a:chOff x="8612552" y="2501250"/>
            <a:chExt cx="1151024" cy="3259523"/>
          </a:xfrm>
        </p:grpSpPr>
        <p:sp>
          <p:nvSpPr>
            <p:cNvPr id="76" name="Google Shape;76;p5"/>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5"/>
          <p:cNvGrpSpPr/>
          <p:nvPr/>
        </p:nvGrpSpPr>
        <p:grpSpPr>
          <a:xfrm flipH="1">
            <a:off x="-583423" y="2431575"/>
            <a:ext cx="1151024" cy="3259523"/>
            <a:chOff x="8612552" y="2501250"/>
            <a:chExt cx="1151024" cy="3259523"/>
          </a:xfrm>
        </p:grpSpPr>
        <p:sp>
          <p:nvSpPr>
            <p:cNvPr id="84" name="Google Shape;84;p5"/>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rot="-8221884" flipH="1">
            <a:off x="8146656" y="4570360"/>
            <a:ext cx="211123" cy="211085"/>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rot="-8221884" flipH="1">
            <a:off x="8368908" y="4430116"/>
            <a:ext cx="116243"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7856882" flipH="1">
            <a:off x="1503564" y="368590"/>
            <a:ext cx="211125" cy="211087"/>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7856956" flipH="1">
            <a:off x="1744727" y="247935"/>
            <a:ext cx="116244" cy="116234"/>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r>
              <a:rPr lang="en-US"/>
              <a:t>Click to edit Master title style</a:t>
            </a:r>
            <a:endParaRPr/>
          </a:p>
        </p:txBody>
      </p:sp>
      <p:grpSp>
        <p:nvGrpSpPr>
          <p:cNvPr id="98" name="Google Shape;98;p6"/>
          <p:cNvGrpSpPr/>
          <p:nvPr/>
        </p:nvGrpSpPr>
        <p:grpSpPr>
          <a:xfrm rot="-10173253" flipH="1">
            <a:off x="8669574" y="-460405"/>
            <a:ext cx="1150992" cy="3259434"/>
            <a:chOff x="8612552" y="2501250"/>
            <a:chExt cx="1151024" cy="3259523"/>
          </a:xfrm>
        </p:grpSpPr>
        <p:sp>
          <p:nvSpPr>
            <p:cNvPr id="99" name="Google Shape;99;p6"/>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6"/>
          <p:cNvSpPr/>
          <p:nvPr/>
        </p:nvSpPr>
        <p:spPr>
          <a:xfrm>
            <a:off x="201375" y="2443663"/>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248819" y="274756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8618800" y="2103880"/>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666244" y="1894825"/>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1561350" y="1322700"/>
            <a:ext cx="6021300" cy="2498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grpSp>
        <p:nvGrpSpPr>
          <p:cNvPr id="137" name="Google Shape;137;p8"/>
          <p:cNvGrpSpPr/>
          <p:nvPr/>
        </p:nvGrpSpPr>
        <p:grpSpPr>
          <a:xfrm>
            <a:off x="8612552" y="2501250"/>
            <a:ext cx="1151024" cy="3259523"/>
            <a:chOff x="8612552" y="2501250"/>
            <a:chExt cx="1151024" cy="3259523"/>
          </a:xfrm>
        </p:grpSpPr>
        <p:sp>
          <p:nvSpPr>
            <p:cNvPr id="138" name="Google Shape;138;p8"/>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8"/>
          <p:cNvGrpSpPr/>
          <p:nvPr/>
        </p:nvGrpSpPr>
        <p:grpSpPr>
          <a:xfrm rot="10800000" flipH="1">
            <a:off x="-152400" y="-762003"/>
            <a:ext cx="1138550" cy="3112118"/>
            <a:chOff x="-143200" y="2391747"/>
            <a:chExt cx="1138550" cy="3112118"/>
          </a:xfrm>
        </p:grpSpPr>
        <p:sp>
          <p:nvSpPr>
            <p:cNvPr id="146" name="Google Shape;146;p8"/>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4"/>
        <p:cNvGrpSpPr/>
        <p:nvPr/>
      </p:nvGrpSpPr>
      <p:grpSpPr>
        <a:xfrm>
          <a:off x="0" y="0"/>
          <a:ext cx="0" cy="0"/>
          <a:chOff x="0" y="0"/>
          <a:chExt cx="0" cy="0"/>
        </a:xfrm>
      </p:grpSpPr>
      <p:sp>
        <p:nvSpPr>
          <p:cNvPr id="155" name="Google Shape;155;p9"/>
          <p:cNvSpPr/>
          <p:nvPr/>
        </p:nvSpPr>
        <p:spPr>
          <a:xfrm>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txBox="1">
            <a:spLocks noGrp="1"/>
          </p:cNvSpPr>
          <p:nvPr>
            <p:ph type="title"/>
          </p:nvPr>
        </p:nvSpPr>
        <p:spPr>
          <a:xfrm>
            <a:off x="4629150" y="1336800"/>
            <a:ext cx="3813000" cy="822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3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57" name="Google Shape;157;p9"/>
          <p:cNvSpPr txBox="1">
            <a:spLocks noGrp="1"/>
          </p:cNvSpPr>
          <p:nvPr>
            <p:ph type="subTitle" idx="1"/>
          </p:nvPr>
        </p:nvSpPr>
        <p:spPr>
          <a:xfrm>
            <a:off x="4629150" y="2160900"/>
            <a:ext cx="3813000" cy="1645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158" name="Google Shape;158;p9"/>
          <p:cNvGrpSpPr/>
          <p:nvPr/>
        </p:nvGrpSpPr>
        <p:grpSpPr>
          <a:xfrm rot="10800000">
            <a:off x="8162925" y="-800103"/>
            <a:ext cx="1138550" cy="3112118"/>
            <a:chOff x="-143200" y="2391747"/>
            <a:chExt cx="1138550" cy="3112118"/>
          </a:xfrm>
        </p:grpSpPr>
        <p:sp>
          <p:nvSpPr>
            <p:cNvPr id="159" name="Google Shape;159;p9"/>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9"/>
          <p:cNvGrpSpPr/>
          <p:nvPr/>
        </p:nvGrpSpPr>
        <p:grpSpPr>
          <a:xfrm rot="10800000" flipH="1">
            <a:off x="-152400" y="-762003"/>
            <a:ext cx="1138550" cy="3112118"/>
            <a:chOff x="-143200" y="2391747"/>
            <a:chExt cx="1138550" cy="3112118"/>
          </a:xfrm>
        </p:grpSpPr>
        <p:sp>
          <p:nvSpPr>
            <p:cNvPr id="168" name="Google Shape;168;p9"/>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9"/>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9"/>
          <p:cNvSpPr/>
          <p:nvPr/>
        </p:nvSpPr>
        <p:spPr>
          <a:xfrm>
            <a:off x="351925" y="1727363"/>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9"/>
          <p:cNvSpPr/>
          <p:nvPr/>
        </p:nvSpPr>
        <p:spPr>
          <a:xfrm>
            <a:off x="399369" y="203126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rot="10800000" flipH="1">
            <a:off x="8761675" y="2687118"/>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rot="10800000" flipH="1">
            <a:off x="8809119" y="2478063"/>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26"/>
        <p:cNvGrpSpPr/>
        <p:nvPr/>
      </p:nvGrpSpPr>
      <p:grpSpPr>
        <a:xfrm>
          <a:off x="0" y="0"/>
          <a:ext cx="0" cy="0"/>
          <a:chOff x="0" y="0"/>
          <a:chExt cx="0" cy="0"/>
        </a:xfrm>
      </p:grpSpPr>
      <p:sp>
        <p:nvSpPr>
          <p:cNvPr id="227" name="Google Shape;227;p13"/>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txBox="1">
            <a:spLocks noGrp="1"/>
          </p:cNvSpPr>
          <p:nvPr>
            <p:ph type="title"/>
          </p:nvPr>
        </p:nvSpPr>
        <p:spPr>
          <a:xfrm>
            <a:off x="2047815" y="1558075"/>
            <a:ext cx="244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229" name="Google Shape;229;p13"/>
          <p:cNvSpPr txBox="1">
            <a:spLocks noGrp="1"/>
          </p:cNvSpPr>
          <p:nvPr>
            <p:ph type="subTitle" idx="1"/>
          </p:nvPr>
        </p:nvSpPr>
        <p:spPr>
          <a:xfrm>
            <a:off x="2047815" y="1924216"/>
            <a:ext cx="24489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0" name="Google Shape;230;p13"/>
          <p:cNvSpPr txBox="1">
            <a:spLocks noGrp="1"/>
          </p:cNvSpPr>
          <p:nvPr>
            <p:ph type="title" idx="2"/>
          </p:nvPr>
        </p:nvSpPr>
        <p:spPr>
          <a:xfrm flipH="1">
            <a:off x="5613092" y="1558079"/>
            <a:ext cx="244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231" name="Google Shape;231;p13"/>
          <p:cNvSpPr txBox="1">
            <a:spLocks noGrp="1"/>
          </p:cNvSpPr>
          <p:nvPr>
            <p:ph type="subTitle" idx="3"/>
          </p:nvPr>
        </p:nvSpPr>
        <p:spPr>
          <a:xfrm flipH="1">
            <a:off x="5612836" y="1924223"/>
            <a:ext cx="24489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2" name="Google Shape;232;p13"/>
          <p:cNvSpPr txBox="1">
            <a:spLocks noGrp="1"/>
          </p:cNvSpPr>
          <p:nvPr>
            <p:ph type="title" idx="4" hasCustomPrompt="1"/>
          </p:nvPr>
        </p:nvSpPr>
        <p:spPr>
          <a:xfrm>
            <a:off x="1122352" y="1766687"/>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a:spLocks noGrp="1"/>
          </p:cNvSpPr>
          <p:nvPr>
            <p:ph type="title" idx="5" hasCustomPrompt="1"/>
          </p:nvPr>
        </p:nvSpPr>
        <p:spPr>
          <a:xfrm flipH="1">
            <a:off x="4686464" y="1766687"/>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4" name="Google Shape;234;p13"/>
          <p:cNvSpPr txBox="1">
            <a:spLocks noGrp="1"/>
          </p:cNvSpPr>
          <p:nvPr>
            <p:ph type="title" idx="6"/>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sp>
        <p:nvSpPr>
          <p:cNvPr id="235" name="Google Shape;235;p13"/>
          <p:cNvSpPr txBox="1">
            <a:spLocks noGrp="1"/>
          </p:cNvSpPr>
          <p:nvPr>
            <p:ph type="title" idx="7"/>
          </p:nvPr>
        </p:nvSpPr>
        <p:spPr>
          <a:xfrm>
            <a:off x="2047815" y="3045391"/>
            <a:ext cx="244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236" name="Google Shape;236;p13"/>
          <p:cNvSpPr txBox="1">
            <a:spLocks noGrp="1"/>
          </p:cNvSpPr>
          <p:nvPr>
            <p:ph type="subTitle" idx="8"/>
          </p:nvPr>
        </p:nvSpPr>
        <p:spPr>
          <a:xfrm>
            <a:off x="2047815" y="3412771"/>
            <a:ext cx="24495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7" name="Google Shape;237;p13"/>
          <p:cNvSpPr txBox="1">
            <a:spLocks noGrp="1"/>
          </p:cNvSpPr>
          <p:nvPr>
            <p:ph type="title" idx="9"/>
          </p:nvPr>
        </p:nvSpPr>
        <p:spPr>
          <a:xfrm flipH="1">
            <a:off x="5613092" y="3045391"/>
            <a:ext cx="244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300" b="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rPr lang="en-US"/>
              <a:t>Click to edit Master title style</a:t>
            </a:r>
            <a:endParaRPr/>
          </a:p>
        </p:txBody>
      </p:sp>
      <p:sp>
        <p:nvSpPr>
          <p:cNvPr id="238" name="Google Shape;238;p13"/>
          <p:cNvSpPr txBox="1">
            <a:spLocks noGrp="1"/>
          </p:cNvSpPr>
          <p:nvPr>
            <p:ph type="subTitle" idx="13"/>
          </p:nvPr>
        </p:nvSpPr>
        <p:spPr>
          <a:xfrm flipH="1">
            <a:off x="5612836" y="3412771"/>
            <a:ext cx="24489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39" name="Google Shape;239;p13"/>
          <p:cNvSpPr txBox="1">
            <a:spLocks noGrp="1"/>
          </p:cNvSpPr>
          <p:nvPr>
            <p:ph type="title" idx="14" hasCustomPrompt="1"/>
          </p:nvPr>
        </p:nvSpPr>
        <p:spPr>
          <a:xfrm>
            <a:off x="1122352" y="3224208"/>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0" name="Google Shape;240;p13"/>
          <p:cNvSpPr txBox="1">
            <a:spLocks noGrp="1"/>
          </p:cNvSpPr>
          <p:nvPr>
            <p:ph type="title" idx="15" hasCustomPrompt="1"/>
          </p:nvPr>
        </p:nvSpPr>
        <p:spPr>
          <a:xfrm flipH="1">
            <a:off x="4686464" y="3224208"/>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241" name="Google Shape;241;p13"/>
          <p:cNvGrpSpPr/>
          <p:nvPr/>
        </p:nvGrpSpPr>
        <p:grpSpPr>
          <a:xfrm>
            <a:off x="-118375" y="2573097"/>
            <a:ext cx="1138550" cy="3112118"/>
            <a:chOff x="-143200" y="2391747"/>
            <a:chExt cx="1138550" cy="3112118"/>
          </a:xfrm>
        </p:grpSpPr>
        <p:sp>
          <p:nvSpPr>
            <p:cNvPr id="242" name="Google Shape;242;p13"/>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13"/>
          <p:cNvGrpSpPr/>
          <p:nvPr/>
        </p:nvGrpSpPr>
        <p:grpSpPr>
          <a:xfrm flipH="1">
            <a:off x="8148400" y="2496897"/>
            <a:ext cx="1138550" cy="3112118"/>
            <a:chOff x="-143200" y="2391747"/>
            <a:chExt cx="1138550" cy="3112118"/>
          </a:xfrm>
        </p:grpSpPr>
        <p:sp>
          <p:nvSpPr>
            <p:cNvPr id="251" name="Google Shape;251;p13"/>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13"/>
          <p:cNvSpPr/>
          <p:nvPr/>
        </p:nvSpPr>
        <p:spPr>
          <a:xfrm rot="-1645862" flipH="1">
            <a:off x="8769658" y="2081563"/>
            <a:ext cx="211112" cy="211074"/>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rot="-1645914" flipH="1">
            <a:off x="8719567" y="1792758"/>
            <a:ext cx="124979" cy="124957"/>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rot="-5400000" flipH="1">
            <a:off x="72122" y="2118315"/>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rot="-5400000" flipH="1">
            <a:off x="376039" y="216574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6"/>
              </a:buClr>
              <a:buSzPts val="3300"/>
              <a:buFont typeface="Adamina"/>
              <a:buNone/>
              <a:defRPr sz="3300" b="1">
                <a:solidFill>
                  <a:schemeClr val="accent6"/>
                </a:solidFill>
                <a:latin typeface="Adamina"/>
                <a:ea typeface="Adamina"/>
                <a:cs typeface="Adamina"/>
                <a:sym typeface="Adamin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8" r:id="rId8"/>
    <p:sldLayoutId id="2147483659" r:id="rId9"/>
    <p:sldLayoutId id="2147483660"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C0CE88-FE34-F7B4-B2DF-11929339D344}"/>
              </a:ext>
            </a:extLst>
          </p:cNvPr>
          <p:cNvSpPr>
            <a:spLocks noGrp="1"/>
          </p:cNvSpPr>
          <p:nvPr>
            <p:ph type="title" idx="2"/>
          </p:nvPr>
        </p:nvSpPr>
        <p:spPr>
          <a:xfrm>
            <a:off x="-201587" y="441157"/>
            <a:ext cx="9289997" cy="690900"/>
          </a:xfrm>
        </p:spPr>
        <p:txBody>
          <a:bodyPr/>
          <a:lstStyle/>
          <a:p>
            <a:r>
              <a:rPr lang="en-US" sz="2800" dirty="0"/>
              <a:t>KIET GROUP OF INSTITUTIONS </a:t>
            </a:r>
          </a:p>
        </p:txBody>
      </p:sp>
      <p:pic>
        <p:nvPicPr>
          <p:cNvPr id="2052" name="Picture 4" descr="KIET Group of Institutions, Delhi-NCR - YouTube">
            <a:extLst>
              <a:ext uri="{FF2B5EF4-FFF2-40B4-BE49-F238E27FC236}">
                <a16:creationId xmlns:a16="http://schemas.microsoft.com/office/drawing/2014/main" id="{7E9B8267-E90F-C273-D996-C23B3AAB0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822" y="1"/>
            <a:ext cx="1263664" cy="126366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559794E3-C86A-B9B4-2A75-77FDC2F803E6}"/>
              </a:ext>
            </a:extLst>
          </p:cNvPr>
          <p:cNvSpPr>
            <a:spLocks noGrp="1"/>
          </p:cNvSpPr>
          <p:nvPr>
            <p:ph type="title"/>
          </p:nvPr>
        </p:nvSpPr>
        <p:spPr>
          <a:xfrm>
            <a:off x="338098" y="3780545"/>
            <a:ext cx="4733364" cy="576348"/>
          </a:xfrm>
        </p:spPr>
        <p:txBody>
          <a:bodyPr/>
          <a:lstStyle/>
          <a:p>
            <a:pPr algn="l"/>
            <a:r>
              <a:rPr lang="en-US" sz="2800" u="sng" dirty="0"/>
              <a:t>GROUP MEMBERS</a:t>
            </a:r>
            <a:r>
              <a:rPr lang="en-US" sz="2800" dirty="0"/>
              <a:t>:</a:t>
            </a:r>
            <a:br>
              <a:rPr lang="en-US" sz="2800" dirty="0"/>
            </a:br>
            <a:br>
              <a:rPr lang="en-US" sz="1800" dirty="0"/>
            </a:br>
            <a:r>
              <a:rPr lang="en-US" sz="1800" b="0" dirty="0"/>
              <a:t>SHREYA GOSWAMI (2100291530051)</a:t>
            </a:r>
            <a:br>
              <a:rPr lang="en-US" sz="1800" b="0" dirty="0"/>
            </a:br>
            <a:r>
              <a:rPr lang="en-US" sz="1800" b="0" dirty="0"/>
              <a:t>KHUSHI BANSAL (2100291530028)</a:t>
            </a:r>
            <a:br>
              <a:rPr lang="en-US" sz="1800" b="0" dirty="0"/>
            </a:br>
            <a:r>
              <a:rPr lang="en-US" sz="1800" b="0" dirty="0"/>
              <a:t>MAHI TYAGI (2100291530032)</a:t>
            </a:r>
            <a:br>
              <a:rPr lang="en-US" sz="1800" b="0" dirty="0"/>
            </a:br>
            <a:r>
              <a:rPr lang="en-US" sz="1800" b="0" dirty="0"/>
              <a:t>SALONI JAIN  (2100291530047</a:t>
            </a:r>
            <a:r>
              <a:rPr lang="en-US" sz="1800" dirty="0"/>
              <a:t>)</a:t>
            </a:r>
          </a:p>
        </p:txBody>
      </p:sp>
      <p:sp>
        <p:nvSpPr>
          <p:cNvPr id="11" name="TextBox 10">
            <a:extLst>
              <a:ext uri="{FF2B5EF4-FFF2-40B4-BE49-F238E27FC236}">
                <a16:creationId xmlns:a16="http://schemas.microsoft.com/office/drawing/2014/main" id="{93A54C4A-5830-326E-F90E-3353100A9F52}"/>
              </a:ext>
            </a:extLst>
          </p:cNvPr>
          <p:cNvSpPr txBox="1"/>
          <p:nvPr/>
        </p:nvSpPr>
        <p:spPr>
          <a:xfrm>
            <a:off x="2614613" y="1802309"/>
            <a:ext cx="4743450" cy="769441"/>
          </a:xfrm>
          <a:prstGeom prst="rect">
            <a:avLst/>
          </a:prstGeom>
          <a:noFill/>
        </p:spPr>
        <p:txBody>
          <a:bodyPr wrap="square">
            <a:spAutoFit/>
          </a:bodyPr>
          <a:lstStyle/>
          <a:p>
            <a:r>
              <a:rPr kumimoji="0" lang="en-US" sz="4400" b="1" i="0" u="none" strike="noStrike" kern="0" cap="none" spc="0" normalizeH="0" baseline="0" noProof="0" dirty="0">
                <a:ln>
                  <a:solidFill>
                    <a:schemeClr val="tx1"/>
                  </a:solidFill>
                </a:ln>
                <a:solidFill>
                  <a:srgbClr val="427672"/>
                </a:solidFill>
                <a:effectLst/>
                <a:uLnTx/>
                <a:uFillTx/>
                <a:latin typeface="Adamina"/>
                <a:sym typeface="Adamina"/>
              </a:rPr>
              <a:t>MindMatters</a:t>
            </a:r>
            <a:endParaRPr lang="en-US" sz="4400" dirty="0">
              <a:ln>
                <a:solidFill>
                  <a:schemeClr val="tx1"/>
                </a:solidFill>
              </a:ln>
            </a:endParaRPr>
          </a:p>
        </p:txBody>
      </p:sp>
    </p:spTree>
    <p:extLst>
      <p:ext uri="{BB962C8B-B14F-4D97-AF65-F5344CB8AC3E}">
        <p14:creationId xmlns:p14="http://schemas.microsoft.com/office/powerpoint/2010/main" val="250544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47"/>
          <p:cNvSpPr/>
          <p:nvPr/>
        </p:nvSpPr>
        <p:spPr>
          <a:xfrm rot="2700000">
            <a:off x="6911136" y="2900978"/>
            <a:ext cx="211118" cy="211080"/>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rot="2700000">
            <a:off x="6777220" y="3129762"/>
            <a:ext cx="116239" cy="11623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2948127" y="1222494"/>
            <a:ext cx="3247747" cy="2698511"/>
          </a:xfrm>
          <a:custGeom>
            <a:avLst/>
            <a:gdLst/>
            <a:ahLst/>
            <a:cxnLst/>
            <a:rect l="l" t="t" r="r" b="b"/>
            <a:pathLst>
              <a:path w="96616" h="80277" extrusionOk="0">
                <a:moveTo>
                  <a:pt x="52905" y="1"/>
                </a:moveTo>
                <a:lnTo>
                  <a:pt x="51386" y="20"/>
                </a:lnTo>
                <a:lnTo>
                  <a:pt x="49866" y="80"/>
                </a:lnTo>
                <a:lnTo>
                  <a:pt x="48327" y="159"/>
                </a:lnTo>
                <a:lnTo>
                  <a:pt x="46808" y="277"/>
                </a:lnTo>
                <a:lnTo>
                  <a:pt x="45288" y="395"/>
                </a:lnTo>
                <a:lnTo>
                  <a:pt x="43769" y="573"/>
                </a:lnTo>
                <a:lnTo>
                  <a:pt x="42249" y="751"/>
                </a:lnTo>
                <a:lnTo>
                  <a:pt x="40730" y="968"/>
                </a:lnTo>
                <a:lnTo>
                  <a:pt x="39230" y="1204"/>
                </a:lnTo>
                <a:lnTo>
                  <a:pt x="37711" y="1461"/>
                </a:lnTo>
                <a:lnTo>
                  <a:pt x="36211" y="1757"/>
                </a:lnTo>
                <a:lnTo>
                  <a:pt x="34711" y="2053"/>
                </a:lnTo>
                <a:lnTo>
                  <a:pt x="33211" y="2388"/>
                </a:lnTo>
                <a:lnTo>
                  <a:pt x="31712" y="2724"/>
                </a:lnTo>
                <a:lnTo>
                  <a:pt x="30232" y="3099"/>
                </a:lnTo>
                <a:lnTo>
                  <a:pt x="28752" y="3494"/>
                </a:lnTo>
                <a:lnTo>
                  <a:pt x="27272" y="3888"/>
                </a:lnTo>
                <a:lnTo>
                  <a:pt x="25811" y="4322"/>
                </a:lnTo>
                <a:lnTo>
                  <a:pt x="24351" y="4756"/>
                </a:lnTo>
                <a:lnTo>
                  <a:pt x="22891" y="5230"/>
                </a:lnTo>
                <a:lnTo>
                  <a:pt x="21450" y="5704"/>
                </a:lnTo>
                <a:lnTo>
                  <a:pt x="20010" y="6197"/>
                </a:lnTo>
                <a:lnTo>
                  <a:pt x="18845" y="6611"/>
                </a:lnTo>
                <a:lnTo>
                  <a:pt x="17681" y="7065"/>
                </a:lnTo>
                <a:lnTo>
                  <a:pt x="16497" y="7539"/>
                </a:lnTo>
                <a:lnTo>
                  <a:pt x="15353" y="8052"/>
                </a:lnTo>
                <a:lnTo>
                  <a:pt x="14208" y="8604"/>
                </a:lnTo>
                <a:lnTo>
                  <a:pt x="13636" y="8881"/>
                </a:lnTo>
                <a:lnTo>
                  <a:pt x="13083" y="9196"/>
                </a:lnTo>
                <a:lnTo>
                  <a:pt x="12531" y="9492"/>
                </a:lnTo>
                <a:lnTo>
                  <a:pt x="11998" y="9808"/>
                </a:lnTo>
                <a:lnTo>
                  <a:pt x="11465" y="10144"/>
                </a:lnTo>
                <a:lnTo>
                  <a:pt x="10952" y="10479"/>
                </a:lnTo>
                <a:lnTo>
                  <a:pt x="10439" y="10834"/>
                </a:lnTo>
                <a:lnTo>
                  <a:pt x="9946" y="11190"/>
                </a:lnTo>
                <a:lnTo>
                  <a:pt x="9452" y="11565"/>
                </a:lnTo>
                <a:lnTo>
                  <a:pt x="8979" y="11959"/>
                </a:lnTo>
                <a:lnTo>
                  <a:pt x="8525" y="12354"/>
                </a:lnTo>
                <a:lnTo>
                  <a:pt x="8091" y="12768"/>
                </a:lnTo>
                <a:lnTo>
                  <a:pt x="7676" y="13202"/>
                </a:lnTo>
                <a:lnTo>
                  <a:pt x="7262" y="13637"/>
                </a:lnTo>
                <a:lnTo>
                  <a:pt x="6887" y="14110"/>
                </a:lnTo>
                <a:lnTo>
                  <a:pt x="6512" y="14564"/>
                </a:lnTo>
                <a:lnTo>
                  <a:pt x="6157" y="15057"/>
                </a:lnTo>
                <a:lnTo>
                  <a:pt x="5841" y="15570"/>
                </a:lnTo>
                <a:lnTo>
                  <a:pt x="5525" y="16083"/>
                </a:lnTo>
                <a:lnTo>
                  <a:pt x="5249" y="16616"/>
                </a:lnTo>
                <a:lnTo>
                  <a:pt x="4973" y="17169"/>
                </a:lnTo>
                <a:lnTo>
                  <a:pt x="4756" y="17741"/>
                </a:lnTo>
                <a:lnTo>
                  <a:pt x="4499" y="18412"/>
                </a:lnTo>
                <a:lnTo>
                  <a:pt x="4302" y="19122"/>
                </a:lnTo>
                <a:lnTo>
                  <a:pt x="4124" y="19813"/>
                </a:lnTo>
                <a:lnTo>
                  <a:pt x="3986" y="20524"/>
                </a:lnTo>
                <a:lnTo>
                  <a:pt x="3868" y="21254"/>
                </a:lnTo>
                <a:lnTo>
                  <a:pt x="3789" y="21964"/>
                </a:lnTo>
                <a:lnTo>
                  <a:pt x="3710" y="22694"/>
                </a:lnTo>
                <a:lnTo>
                  <a:pt x="3670" y="23424"/>
                </a:lnTo>
                <a:lnTo>
                  <a:pt x="3631" y="24154"/>
                </a:lnTo>
                <a:lnTo>
                  <a:pt x="3611" y="24885"/>
                </a:lnTo>
                <a:lnTo>
                  <a:pt x="3591" y="26365"/>
                </a:lnTo>
                <a:lnTo>
                  <a:pt x="3552" y="27845"/>
                </a:lnTo>
                <a:lnTo>
                  <a:pt x="3513" y="29305"/>
                </a:lnTo>
                <a:lnTo>
                  <a:pt x="3453" y="30331"/>
                </a:lnTo>
                <a:lnTo>
                  <a:pt x="3355" y="31357"/>
                </a:lnTo>
                <a:lnTo>
                  <a:pt x="3256" y="32383"/>
                </a:lnTo>
                <a:lnTo>
                  <a:pt x="3118" y="33409"/>
                </a:lnTo>
                <a:lnTo>
                  <a:pt x="2980" y="34416"/>
                </a:lnTo>
                <a:lnTo>
                  <a:pt x="2822" y="35442"/>
                </a:lnTo>
                <a:lnTo>
                  <a:pt x="2467" y="37494"/>
                </a:lnTo>
                <a:lnTo>
                  <a:pt x="2072" y="39527"/>
                </a:lnTo>
                <a:lnTo>
                  <a:pt x="1677" y="41579"/>
                </a:lnTo>
                <a:lnTo>
                  <a:pt x="1283" y="43612"/>
                </a:lnTo>
                <a:lnTo>
                  <a:pt x="908" y="45644"/>
                </a:lnTo>
                <a:lnTo>
                  <a:pt x="730" y="46651"/>
                </a:lnTo>
                <a:lnTo>
                  <a:pt x="572" y="47677"/>
                </a:lnTo>
                <a:lnTo>
                  <a:pt x="434" y="48683"/>
                </a:lnTo>
                <a:lnTo>
                  <a:pt x="296" y="49690"/>
                </a:lnTo>
                <a:lnTo>
                  <a:pt x="197" y="50696"/>
                </a:lnTo>
                <a:lnTo>
                  <a:pt x="99" y="51722"/>
                </a:lnTo>
                <a:lnTo>
                  <a:pt x="39" y="52729"/>
                </a:lnTo>
                <a:lnTo>
                  <a:pt x="0" y="53715"/>
                </a:lnTo>
                <a:lnTo>
                  <a:pt x="0" y="54722"/>
                </a:lnTo>
                <a:lnTo>
                  <a:pt x="20" y="55728"/>
                </a:lnTo>
                <a:lnTo>
                  <a:pt x="79" y="56715"/>
                </a:lnTo>
                <a:lnTo>
                  <a:pt x="158" y="57721"/>
                </a:lnTo>
                <a:lnTo>
                  <a:pt x="296" y="58708"/>
                </a:lnTo>
                <a:lnTo>
                  <a:pt x="454" y="59714"/>
                </a:lnTo>
                <a:lnTo>
                  <a:pt x="671" y="60701"/>
                </a:lnTo>
                <a:lnTo>
                  <a:pt x="927" y="61688"/>
                </a:lnTo>
                <a:lnTo>
                  <a:pt x="1164" y="62477"/>
                </a:lnTo>
                <a:lnTo>
                  <a:pt x="1441" y="63247"/>
                </a:lnTo>
                <a:lnTo>
                  <a:pt x="1737" y="64016"/>
                </a:lnTo>
                <a:lnTo>
                  <a:pt x="2072" y="64786"/>
                </a:lnTo>
                <a:lnTo>
                  <a:pt x="2427" y="65516"/>
                </a:lnTo>
                <a:lnTo>
                  <a:pt x="2822" y="66246"/>
                </a:lnTo>
                <a:lnTo>
                  <a:pt x="3236" y="66956"/>
                </a:lnTo>
                <a:lnTo>
                  <a:pt x="3690" y="67647"/>
                </a:lnTo>
                <a:lnTo>
                  <a:pt x="4164" y="68338"/>
                </a:lnTo>
                <a:lnTo>
                  <a:pt x="4657" y="68989"/>
                </a:lnTo>
                <a:lnTo>
                  <a:pt x="5170" y="69640"/>
                </a:lnTo>
                <a:lnTo>
                  <a:pt x="5703" y="70272"/>
                </a:lnTo>
                <a:lnTo>
                  <a:pt x="6275" y="70864"/>
                </a:lnTo>
                <a:lnTo>
                  <a:pt x="6867" y="71456"/>
                </a:lnTo>
                <a:lnTo>
                  <a:pt x="7459" y="72028"/>
                </a:lnTo>
                <a:lnTo>
                  <a:pt x="8091" y="72561"/>
                </a:lnTo>
                <a:lnTo>
                  <a:pt x="8742" y="73094"/>
                </a:lnTo>
                <a:lnTo>
                  <a:pt x="9393" y="73587"/>
                </a:lnTo>
                <a:lnTo>
                  <a:pt x="10084" y="74060"/>
                </a:lnTo>
                <a:lnTo>
                  <a:pt x="10774" y="74514"/>
                </a:lnTo>
                <a:lnTo>
                  <a:pt x="11485" y="74929"/>
                </a:lnTo>
                <a:lnTo>
                  <a:pt x="12195" y="75343"/>
                </a:lnTo>
                <a:lnTo>
                  <a:pt x="12945" y="75698"/>
                </a:lnTo>
                <a:lnTo>
                  <a:pt x="13695" y="76054"/>
                </a:lnTo>
                <a:lnTo>
                  <a:pt x="14465" y="76369"/>
                </a:lnTo>
                <a:lnTo>
                  <a:pt x="15234" y="76646"/>
                </a:lnTo>
                <a:lnTo>
                  <a:pt x="16024" y="76922"/>
                </a:lnTo>
                <a:lnTo>
                  <a:pt x="16813" y="77139"/>
                </a:lnTo>
                <a:lnTo>
                  <a:pt x="17602" y="77336"/>
                </a:lnTo>
                <a:lnTo>
                  <a:pt x="18411" y="77494"/>
                </a:lnTo>
                <a:lnTo>
                  <a:pt x="19240" y="77632"/>
                </a:lnTo>
                <a:lnTo>
                  <a:pt x="20049" y="77731"/>
                </a:lnTo>
                <a:lnTo>
                  <a:pt x="20937" y="77810"/>
                </a:lnTo>
                <a:lnTo>
                  <a:pt x="21825" y="77849"/>
                </a:lnTo>
                <a:lnTo>
                  <a:pt x="23621" y="77849"/>
                </a:lnTo>
                <a:lnTo>
                  <a:pt x="24509" y="77810"/>
                </a:lnTo>
                <a:lnTo>
                  <a:pt x="25397" y="77770"/>
                </a:lnTo>
                <a:lnTo>
                  <a:pt x="27173" y="77632"/>
                </a:lnTo>
                <a:lnTo>
                  <a:pt x="28949" y="77474"/>
                </a:lnTo>
                <a:lnTo>
                  <a:pt x="30745" y="77336"/>
                </a:lnTo>
                <a:lnTo>
                  <a:pt x="31633" y="77277"/>
                </a:lnTo>
                <a:lnTo>
                  <a:pt x="32521" y="77218"/>
                </a:lnTo>
                <a:lnTo>
                  <a:pt x="33409" y="77198"/>
                </a:lnTo>
                <a:lnTo>
                  <a:pt x="34297" y="77178"/>
                </a:lnTo>
                <a:lnTo>
                  <a:pt x="35461" y="77218"/>
                </a:lnTo>
                <a:lnTo>
                  <a:pt x="36606" y="77277"/>
                </a:lnTo>
                <a:lnTo>
                  <a:pt x="37750" y="77376"/>
                </a:lnTo>
                <a:lnTo>
                  <a:pt x="38895" y="77514"/>
                </a:lnTo>
                <a:lnTo>
                  <a:pt x="40039" y="77672"/>
                </a:lnTo>
                <a:lnTo>
                  <a:pt x="41184" y="77849"/>
                </a:lnTo>
                <a:lnTo>
                  <a:pt x="42309" y="78047"/>
                </a:lnTo>
                <a:lnTo>
                  <a:pt x="43453" y="78264"/>
                </a:lnTo>
                <a:lnTo>
                  <a:pt x="45722" y="78718"/>
                </a:lnTo>
                <a:lnTo>
                  <a:pt x="47992" y="79171"/>
                </a:lnTo>
                <a:lnTo>
                  <a:pt x="50261" y="79606"/>
                </a:lnTo>
                <a:lnTo>
                  <a:pt x="51406" y="79803"/>
                </a:lnTo>
                <a:lnTo>
                  <a:pt x="52550" y="79981"/>
                </a:lnTo>
                <a:lnTo>
                  <a:pt x="53182" y="80079"/>
                </a:lnTo>
                <a:lnTo>
                  <a:pt x="53813" y="80138"/>
                </a:lnTo>
                <a:lnTo>
                  <a:pt x="54445" y="80198"/>
                </a:lnTo>
                <a:lnTo>
                  <a:pt x="55076" y="80237"/>
                </a:lnTo>
                <a:lnTo>
                  <a:pt x="55688" y="80277"/>
                </a:lnTo>
                <a:lnTo>
                  <a:pt x="57543" y="80277"/>
                </a:lnTo>
                <a:lnTo>
                  <a:pt x="58786" y="80217"/>
                </a:lnTo>
                <a:lnTo>
                  <a:pt x="59990" y="80138"/>
                </a:lnTo>
                <a:lnTo>
                  <a:pt x="61213" y="80020"/>
                </a:lnTo>
                <a:lnTo>
                  <a:pt x="62417" y="79882"/>
                </a:lnTo>
                <a:lnTo>
                  <a:pt x="63621" y="79724"/>
                </a:lnTo>
                <a:lnTo>
                  <a:pt x="64824" y="79566"/>
                </a:lnTo>
                <a:lnTo>
                  <a:pt x="67232" y="79231"/>
                </a:lnTo>
                <a:lnTo>
                  <a:pt x="68436" y="79073"/>
                </a:lnTo>
                <a:lnTo>
                  <a:pt x="69659" y="78935"/>
                </a:lnTo>
                <a:lnTo>
                  <a:pt x="70863" y="78797"/>
                </a:lnTo>
                <a:lnTo>
                  <a:pt x="72086" y="78718"/>
                </a:lnTo>
                <a:lnTo>
                  <a:pt x="72659" y="78658"/>
                </a:lnTo>
                <a:lnTo>
                  <a:pt x="73251" y="78579"/>
                </a:lnTo>
                <a:lnTo>
                  <a:pt x="73843" y="78481"/>
                </a:lnTo>
                <a:lnTo>
                  <a:pt x="74454" y="78362"/>
                </a:lnTo>
                <a:lnTo>
                  <a:pt x="75066" y="78205"/>
                </a:lnTo>
                <a:lnTo>
                  <a:pt x="75698" y="78027"/>
                </a:lnTo>
                <a:lnTo>
                  <a:pt x="76329" y="77830"/>
                </a:lnTo>
                <a:lnTo>
                  <a:pt x="76961" y="77613"/>
                </a:lnTo>
                <a:lnTo>
                  <a:pt x="77592" y="77376"/>
                </a:lnTo>
                <a:lnTo>
                  <a:pt x="78243" y="77119"/>
                </a:lnTo>
                <a:lnTo>
                  <a:pt x="78875" y="76843"/>
                </a:lnTo>
                <a:lnTo>
                  <a:pt x="79526" y="76547"/>
                </a:lnTo>
                <a:lnTo>
                  <a:pt x="80157" y="76251"/>
                </a:lnTo>
                <a:lnTo>
                  <a:pt x="80809" y="75915"/>
                </a:lnTo>
                <a:lnTo>
                  <a:pt x="81440" y="75600"/>
                </a:lnTo>
                <a:lnTo>
                  <a:pt x="82072" y="75245"/>
                </a:lnTo>
                <a:lnTo>
                  <a:pt x="82683" y="74889"/>
                </a:lnTo>
                <a:lnTo>
                  <a:pt x="83295" y="74514"/>
                </a:lnTo>
                <a:lnTo>
                  <a:pt x="83907" y="74139"/>
                </a:lnTo>
                <a:lnTo>
                  <a:pt x="84518" y="73745"/>
                </a:lnTo>
                <a:lnTo>
                  <a:pt x="85683" y="72955"/>
                </a:lnTo>
                <a:lnTo>
                  <a:pt x="86788" y="72146"/>
                </a:lnTo>
                <a:lnTo>
                  <a:pt x="87853" y="71318"/>
                </a:lnTo>
                <a:lnTo>
                  <a:pt x="88347" y="70903"/>
                </a:lnTo>
                <a:lnTo>
                  <a:pt x="88840" y="70469"/>
                </a:lnTo>
                <a:lnTo>
                  <a:pt x="89294" y="70055"/>
                </a:lnTo>
                <a:lnTo>
                  <a:pt x="89748" y="69640"/>
                </a:lnTo>
                <a:lnTo>
                  <a:pt x="90162" y="69246"/>
                </a:lnTo>
                <a:lnTo>
                  <a:pt x="90557" y="68831"/>
                </a:lnTo>
                <a:lnTo>
                  <a:pt x="90971" y="68397"/>
                </a:lnTo>
                <a:lnTo>
                  <a:pt x="91366" y="67943"/>
                </a:lnTo>
                <a:lnTo>
                  <a:pt x="91741" y="67470"/>
                </a:lnTo>
                <a:lnTo>
                  <a:pt x="92116" y="66996"/>
                </a:lnTo>
                <a:lnTo>
                  <a:pt x="92471" y="66503"/>
                </a:lnTo>
                <a:lnTo>
                  <a:pt x="92807" y="66009"/>
                </a:lnTo>
                <a:lnTo>
                  <a:pt x="93142" y="65516"/>
                </a:lnTo>
                <a:lnTo>
                  <a:pt x="93458" y="65003"/>
                </a:lnTo>
                <a:lnTo>
                  <a:pt x="93754" y="64470"/>
                </a:lnTo>
                <a:lnTo>
                  <a:pt x="94050" y="63937"/>
                </a:lnTo>
                <a:lnTo>
                  <a:pt x="94326" y="63404"/>
                </a:lnTo>
                <a:lnTo>
                  <a:pt x="94583" y="62872"/>
                </a:lnTo>
                <a:lnTo>
                  <a:pt x="94819" y="62319"/>
                </a:lnTo>
                <a:lnTo>
                  <a:pt x="95056" y="61747"/>
                </a:lnTo>
                <a:lnTo>
                  <a:pt x="95253" y="61194"/>
                </a:lnTo>
                <a:lnTo>
                  <a:pt x="95471" y="60622"/>
                </a:lnTo>
                <a:lnTo>
                  <a:pt x="95648" y="60050"/>
                </a:lnTo>
                <a:lnTo>
                  <a:pt x="95806" y="59477"/>
                </a:lnTo>
                <a:lnTo>
                  <a:pt x="95964" y="58885"/>
                </a:lnTo>
                <a:lnTo>
                  <a:pt x="96102" y="58293"/>
                </a:lnTo>
                <a:lnTo>
                  <a:pt x="96220" y="57701"/>
                </a:lnTo>
                <a:lnTo>
                  <a:pt x="96319" y="57109"/>
                </a:lnTo>
                <a:lnTo>
                  <a:pt x="96418" y="56517"/>
                </a:lnTo>
                <a:lnTo>
                  <a:pt x="96497" y="55925"/>
                </a:lnTo>
                <a:lnTo>
                  <a:pt x="96556" y="55314"/>
                </a:lnTo>
                <a:lnTo>
                  <a:pt x="96595" y="54722"/>
                </a:lnTo>
                <a:lnTo>
                  <a:pt x="96615" y="54110"/>
                </a:lnTo>
                <a:lnTo>
                  <a:pt x="96615" y="53518"/>
                </a:lnTo>
                <a:lnTo>
                  <a:pt x="96615" y="52906"/>
                </a:lnTo>
                <a:lnTo>
                  <a:pt x="96576" y="52314"/>
                </a:lnTo>
                <a:lnTo>
                  <a:pt x="96536" y="51702"/>
                </a:lnTo>
                <a:lnTo>
                  <a:pt x="96477" y="51110"/>
                </a:lnTo>
                <a:lnTo>
                  <a:pt x="96339" y="50124"/>
                </a:lnTo>
                <a:lnTo>
                  <a:pt x="96161" y="49137"/>
                </a:lnTo>
                <a:lnTo>
                  <a:pt x="95964" y="48150"/>
                </a:lnTo>
                <a:lnTo>
                  <a:pt x="95727" y="47183"/>
                </a:lnTo>
                <a:lnTo>
                  <a:pt x="95471" y="46217"/>
                </a:lnTo>
                <a:lnTo>
                  <a:pt x="95194" y="45250"/>
                </a:lnTo>
                <a:lnTo>
                  <a:pt x="94661" y="43316"/>
                </a:lnTo>
                <a:lnTo>
                  <a:pt x="94405" y="42349"/>
                </a:lnTo>
                <a:lnTo>
                  <a:pt x="94148" y="41362"/>
                </a:lnTo>
                <a:lnTo>
                  <a:pt x="93912" y="40395"/>
                </a:lnTo>
                <a:lnTo>
                  <a:pt x="93714" y="39428"/>
                </a:lnTo>
                <a:lnTo>
                  <a:pt x="93556" y="38442"/>
                </a:lnTo>
                <a:lnTo>
                  <a:pt x="93418" y="37455"/>
                </a:lnTo>
                <a:lnTo>
                  <a:pt x="93359" y="36962"/>
                </a:lnTo>
                <a:lnTo>
                  <a:pt x="93339" y="36468"/>
                </a:lnTo>
                <a:lnTo>
                  <a:pt x="93300" y="35975"/>
                </a:lnTo>
                <a:lnTo>
                  <a:pt x="93300" y="35482"/>
                </a:lnTo>
                <a:lnTo>
                  <a:pt x="93300" y="34870"/>
                </a:lnTo>
                <a:lnTo>
                  <a:pt x="93339" y="34278"/>
                </a:lnTo>
                <a:lnTo>
                  <a:pt x="93379" y="33686"/>
                </a:lnTo>
                <a:lnTo>
                  <a:pt x="93438" y="33074"/>
                </a:lnTo>
                <a:lnTo>
                  <a:pt x="93576" y="31890"/>
                </a:lnTo>
                <a:lnTo>
                  <a:pt x="93754" y="30706"/>
                </a:lnTo>
                <a:lnTo>
                  <a:pt x="93951" y="29502"/>
                </a:lnTo>
                <a:lnTo>
                  <a:pt x="94109" y="28318"/>
                </a:lnTo>
                <a:lnTo>
                  <a:pt x="94247" y="27134"/>
                </a:lnTo>
                <a:lnTo>
                  <a:pt x="94306" y="26523"/>
                </a:lnTo>
                <a:lnTo>
                  <a:pt x="94346" y="25930"/>
                </a:lnTo>
                <a:lnTo>
                  <a:pt x="94365" y="25279"/>
                </a:lnTo>
                <a:lnTo>
                  <a:pt x="94365" y="24648"/>
                </a:lnTo>
                <a:lnTo>
                  <a:pt x="94326" y="24036"/>
                </a:lnTo>
                <a:lnTo>
                  <a:pt x="94287" y="23424"/>
                </a:lnTo>
                <a:lnTo>
                  <a:pt x="94208" y="22813"/>
                </a:lnTo>
                <a:lnTo>
                  <a:pt x="94129" y="22201"/>
                </a:lnTo>
                <a:lnTo>
                  <a:pt x="94010" y="21609"/>
                </a:lnTo>
                <a:lnTo>
                  <a:pt x="93872" y="21037"/>
                </a:lnTo>
                <a:lnTo>
                  <a:pt x="93714" y="20445"/>
                </a:lnTo>
                <a:lnTo>
                  <a:pt x="93537" y="19892"/>
                </a:lnTo>
                <a:lnTo>
                  <a:pt x="93359" y="19320"/>
                </a:lnTo>
                <a:lnTo>
                  <a:pt x="93142" y="18767"/>
                </a:lnTo>
                <a:lnTo>
                  <a:pt x="92905" y="18234"/>
                </a:lnTo>
                <a:lnTo>
                  <a:pt x="92668" y="17682"/>
                </a:lnTo>
                <a:lnTo>
                  <a:pt x="92392" y="17169"/>
                </a:lnTo>
                <a:lnTo>
                  <a:pt x="92116" y="16636"/>
                </a:lnTo>
                <a:lnTo>
                  <a:pt x="91820" y="16123"/>
                </a:lnTo>
                <a:lnTo>
                  <a:pt x="91504" y="15630"/>
                </a:lnTo>
                <a:lnTo>
                  <a:pt x="91169" y="15136"/>
                </a:lnTo>
                <a:lnTo>
                  <a:pt x="90833" y="14643"/>
                </a:lnTo>
                <a:lnTo>
                  <a:pt x="90458" y="14169"/>
                </a:lnTo>
                <a:lnTo>
                  <a:pt x="90083" y="13696"/>
                </a:lnTo>
                <a:lnTo>
                  <a:pt x="89708" y="13222"/>
                </a:lnTo>
                <a:lnTo>
                  <a:pt x="89314" y="12768"/>
                </a:lnTo>
                <a:lnTo>
                  <a:pt x="88899" y="12334"/>
                </a:lnTo>
                <a:lnTo>
                  <a:pt x="88465" y="11880"/>
                </a:lnTo>
                <a:lnTo>
                  <a:pt x="88031" y="11466"/>
                </a:lnTo>
                <a:lnTo>
                  <a:pt x="87597" y="11032"/>
                </a:lnTo>
                <a:lnTo>
                  <a:pt x="87123" y="10617"/>
                </a:lnTo>
                <a:lnTo>
                  <a:pt x="86669" y="10223"/>
                </a:lnTo>
                <a:lnTo>
                  <a:pt x="86176" y="9828"/>
                </a:lnTo>
                <a:lnTo>
                  <a:pt x="85702" y="9433"/>
                </a:lnTo>
                <a:lnTo>
                  <a:pt x="84696" y="8683"/>
                </a:lnTo>
                <a:lnTo>
                  <a:pt x="83670" y="7953"/>
                </a:lnTo>
                <a:lnTo>
                  <a:pt x="82604" y="7282"/>
                </a:lnTo>
                <a:lnTo>
                  <a:pt x="81539" y="6631"/>
                </a:lnTo>
                <a:lnTo>
                  <a:pt x="80434" y="6000"/>
                </a:lnTo>
                <a:lnTo>
                  <a:pt x="79309" y="5427"/>
                </a:lnTo>
                <a:lnTo>
                  <a:pt x="78184" y="4875"/>
                </a:lnTo>
                <a:lnTo>
                  <a:pt x="77039" y="4362"/>
                </a:lnTo>
                <a:lnTo>
                  <a:pt x="75895" y="3868"/>
                </a:lnTo>
                <a:lnTo>
                  <a:pt x="74750" y="3415"/>
                </a:lnTo>
                <a:lnTo>
                  <a:pt x="73606" y="3000"/>
                </a:lnTo>
                <a:lnTo>
                  <a:pt x="72481" y="2625"/>
                </a:lnTo>
                <a:lnTo>
                  <a:pt x="71356" y="2290"/>
                </a:lnTo>
                <a:lnTo>
                  <a:pt x="70251" y="1974"/>
                </a:lnTo>
                <a:lnTo>
                  <a:pt x="69146" y="1698"/>
                </a:lnTo>
                <a:lnTo>
                  <a:pt x="68080" y="1461"/>
                </a:lnTo>
                <a:lnTo>
                  <a:pt x="66581" y="1165"/>
                </a:lnTo>
                <a:lnTo>
                  <a:pt x="65081" y="908"/>
                </a:lnTo>
                <a:lnTo>
                  <a:pt x="63562" y="672"/>
                </a:lnTo>
                <a:lnTo>
                  <a:pt x="62042" y="494"/>
                </a:lnTo>
                <a:lnTo>
                  <a:pt x="60523" y="336"/>
                </a:lnTo>
                <a:lnTo>
                  <a:pt x="59003" y="198"/>
                </a:lnTo>
                <a:lnTo>
                  <a:pt x="57484" y="99"/>
                </a:lnTo>
                <a:lnTo>
                  <a:pt x="55964" y="40"/>
                </a:lnTo>
                <a:lnTo>
                  <a:pt x="54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txBox="1">
            <a:spLocks noGrp="1"/>
          </p:cNvSpPr>
          <p:nvPr>
            <p:ph type="title"/>
          </p:nvPr>
        </p:nvSpPr>
        <p:spPr>
          <a:xfrm>
            <a:off x="861626" y="645463"/>
            <a:ext cx="7284449" cy="24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THANK YOU</a:t>
            </a:r>
            <a:endParaRPr sz="4800" dirty="0"/>
          </a:p>
        </p:txBody>
      </p:sp>
      <p:grpSp>
        <p:nvGrpSpPr>
          <p:cNvPr id="1863" name="Google Shape;1863;p47"/>
          <p:cNvGrpSpPr/>
          <p:nvPr/>
        </p:nvGrpSpPr>
        <p:grpSpPr>
          <a:xfrm flipH="1">
            <a:off x="316401" y="2995688"/>
            <a:ext cx="793625" cy="1995400"/>
            <a:chOff x="1211088" y="1995225"/>
            <a:chExt cx="793625" cy="1995400"/>
          </a:xfrm>
        </p:grpSpPr>
        <p:sp>
          <p:nvSpPr>
            <p:cNvPr id="1864" name="Google Shape;1864;p47"/>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7" name="Google Shape;1877;p47"/>
          <p:cNvSpPr/>
          <p:nvPr/>
        </p:nvSpPr>
        <p:spPr>
          <a:xfrm rot="-2471156">
            <a:off x="1400106" y="1265909"/>
            <a:ext cx="211114" cy="211076"/>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rot="-2471233">
            <a:off x="1616443" y="1506343"/>
            <a:ext cx="116241" cy="116239"/>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27"/>
          <p:cNvSpPr/>
          <p:nvPr/>
        </p:nvSpPr>
        <p:spPr>
          <a:xfrm rot="10800000" flipH="1">
            <a:off x="2240135" y="1723556"/>
            <a:ext cx="4439055" cy="2796045"/>
          </a:xfrm>
          <a:custGeom>
            <a:avLst/>
            <a:gdLst/>
            <a:ahLst/>
            <a:cxnLst/>
            <a:rect l="l" t="t" r="r" b="b"/>
            <a:pathLst>
              <a:path w="27134" h="17091" extrusionOk="0">
                <a:moveTo>
                  <a:pt x="8900" y="1"/>
                </a:moveTo>
                <a:lnTo>
                  <a:pt x="8466" y="21"/>
                </a:lnTo>
                <a:lnTo>
                  <a:pt x="8012" y="60"/>
                </a:lnTo>
                <a:lnTo>
                  <a:pt x="7558" y="100"/>
                </a:lnTo>
                <a:lnTo>
                  <a:pt x="7065" y="179"/>
                </a:lnTo>
                <a:lnTo>
                  <a:pt x="6572" y="257"/>
                </a:lnTo>
                <a:lnTo>
                  <a:pt x="6059" y="356"/>
                </a:lnTo>
                <a:lnTo>
                  <a:pt x="5546" y="494"/>
                </a:lnTo>
                <a:lnTo>
                  <a:pt x="5013" y="652"/>
                </a:lnTo>
                <a:lnTo>
                  <a:pt x="4519" y="810"/>
                </a:lnTo>
                <a:lnTo>
                  <a:pt x="4046" y="988"/>
                </a:lnTo>
                <a:lnTo>
                  <a:pt x="3612" y="1165"/>
                </a:lnTo>
                <a:lnTo>
                  <a:pt x="3197" y="1363"/>
                </a:lnTo>
                <a:lnTo>
                  <a:pt x="2822" y="1580"/>
                </a:lnTo>
                <a:lnTo>
                  <a:pt x="2447" y="1797"/>
                </a:lnTo>
                <a:lnTo>
                  <a:pt x="2132" y="2034"/>
                </a:lnTo>
                <a:lnTo>
                  <a:pt x="1816" y="2270"/>
                </a:lnTo>
                <a:lnTo>
                  <a:pt x="1540" y="2527"/>
                </a:lnTo>
                <a:lnTo>
                  <a:pt x="1283" y="2803"/>
                </a:lnTo>
                <a:lnTo>
                  <a:pt x="1066" y="3060"/>
                </a:lnTo>
                <a:lnTo>
                  <a:pt x="849" y="3356"/>
                </a:lnTo>
                <a:lnTo>
                  <a:pt x="671" y="3652"/>
                </a:lnTo>
                <a:lnTo>
                  <a:pt x="514" y="3948"/>
                </a:lnTo>
                <a:lnTo>
                  <a:pt x="375" y="4263"/>
                </a:lnTo>
                <a:lnTo>
                  <a:pt x="257" y="4579"/>
                </a:lnTo>
                <a:lnTo>
                  <a:pt x="158" y="4915"/>
                </a:lnTo>
                <a:lnTo>
                  <a:pt x="99" y="5250"/>
                </a:lnTo>
                <a:lnTo>
                  <a:pt x="40" y="5586"/>
                </a:lnTo>
                <a:lnTo>
                  <a:pt x="0" y="5941"/>
                </a:lnTo>
                <a:lnTo>
                  <a:pt x="0" y="6296"/>
                </a:lnTo>
                <a:lnTo>
                  <a:pt x="0" y="6651"/>
                </a:lnTo>
                <a:lnTo>
                  <a:pt x="20" y="7026"/>
                </a:lnTo>
                <a:lnTo>
                  <a:pt x="79" y="7401"/>
                </a:lnTo>
                <a:lnTo>
                  <a:pt x="139" y="7776"/>
                </a:lnTo>
                <a:lnTo>
                  <a:pt x="218" y="8171"/>
                </a:lnTo>
                <a:lnTo>
                  <a:pt x="296" y="8565"/>
                </a:lnTo>
                <a:lnTo>
                  <a:pt x="415" y="8960"/>
                </a:lnTo>
                <a:lnTo>
                  <a:pt x="533" y="9355"/>
                </a:lnTo>
                <a:lnTo>
                  <a:pt x="691" y="9749"/>
                </a:lnTo>
                <a:lnTo>
                  <a:pt x="829" y="10164"/>
                </a:lnTo>
                <a:lnTo>
                  <a:pt x="987" y="10499"/>
                </a:lnTo>
                <a:lnTo>
                  <a:pt x="1145" y="10815"/>
                </a:lnTo>
                <a:lnTo>
                  <a:pt x="1303" y="11111"/>
                </a:lnTo>
                <a:lnTo>
                  <a:pt x="1480" y="11387"/>
                </a:lnTo>
                <a:lnTo>
                  <a:pt x="1658" y="11624"/>
                </a:lnTo>
                <a:lnTo>
                  <a:pt x="1836" y="11861"/>
                </a:lnTo>
                <a:lnTo>
                  <a:pt x="2033" y="12078"/>
                </a:lnTo>
                <a:lnTo>
                  <a:pt x="2250" y="12275"/>
                </a:lnTo>
                <a:lnTo>
                  <a:pt x="2447" y="12433"/>
                </a:lnTo>
                <a:lnTo>
                  <a:pt x="2665" y="12591"/>
                </a:lnTo>
                <a:lnTo>
                  <a:pt x="2901" y="12729"/>
                </a:lnTo>
                <a:lnTo>
                  <a:pt x="3138" y="12867"/>
                </a:lnTo>
                <a:lnTo>
                  <a:pt x="3375" y="12966"/>
                </a:lnTo>
                <a:lnTo>
                  <a:pt x="3612" y="13065"/>
                </a:lnTo>
                <a:lnTo>
                  <a:pt x="3868" y="13143"/>
                </a:lnTo>
                <a:lnTo>
                  <a:pt x="4125" y="13203"/>
                </a:lnTo>
                <a:lnTo>
                  <a:pt x="4401" y="13262"/>
                </a:lnTo>
                <a:lnTo>
                  <a:pt x="4677" y="13301"/>
                </a:lnTo>
                <a:lnTo>
                  <a:pt x="5230" y="13361"/>
                </a:lnTo>
                <a:lnTo>
                  <a:pt x="5802" y="13361"/>
                </a:lnTo>
                <a:lnTo>
                  <a:pt x="6394" y="13341"/>
                </a:lnTo>
                <a:lnTo>
                  <a:pt x="7006" y="13282"/>
                </a:lnTo>
                <a:lnTo>
                  <a:pt x="7618" y="13203"/>
                </a:lnTo>
                <a:lnTo>
                  <a:pt x="8249" y="13124"/>
                </a:lnTo>
                <a:lnTo>
                  <a:pt x="8900" y="13005"/>
                </a:lnTo>
                <a:lnTo>
                  <a:pt x="9216" y="12966"/>
                </a:lnTo>
                <a:lnTo>
                  <a:pt x="9532" y="12946"/>
                </a:lnTo>
                <a:lnTo>
                  <a:pt x="9828" y="12966"/>
                </a:lnTo>
                <a:lnTo>
                  <a:pt x="10143" y="13005"/>
                </a:lnTo>
                <a:lnTo>
                  <a:pt x="10420" y="13065"/>
                </a:lnTo>
                <a:lnTo>
                  <a:pt x="10716" y="13143"/>
                </a:lnTo>
                <a:lnTo>
                  <a:pt x="10992" y="13242"/>
                </a:lnTo>
                <a:lnTo>
                  <a:pt x="11288" y="13361"/>
                </a:lnTo>
                <a:lnTo>
                  <a:pt x="11564" y="13499"/>
                </a:lnTo>
                <a:lnTo>
                  <a:pt x="11841" y="13657"/>
                </a:lnTo>
                <a:lnTo>
                  <a:pt x="12393" y="13992"/>
                </a:lnTo>
                <a:lnTo>
                  <a:pt x="12946" y="14367"/>
                </a:lnTo>
                <a:lnTo>
                  <a:pt x="13518" y="14762"/>
                </a:lnTo>
                <a:lnTo>
                  <a:pt x="14110" y="15176"/>
                </a:lnTo>
                <a:lnTo>
                  <a:pt x="14722" y="15571"/>
                </a:lnTo>
                <a:lnTo>
                  <a:pt x="15353" y="15946"/>
                </a:lnTo>
                <a:lnTo>
                  <a:pt x="15689" y="16123"/>
                </a:lnTo>
                <a:lnTo>
                  <a:pt x="16024" y="16301"/>
                </a:lnTo>
                <a:lnTo>
                  <a:pt x="16379" y="16459"/>
                </a:lnTo>
                <a:lnTo>
                  <a:pt x="16754" y="16597"/>
                </a:lnTo>
                <a:lnTo>
                  <a:pt x="17129" y="16735"/>
                </a:lnTo>
                <a:lnTo>
                  <a:pt x="17524" y="16834"/>
                </a:lnTo>
                <a:lnTo>
                  <a:pt x="17938" y="16932"/>
                </a:lnTo>
                <a:lnTo>
                  <a:pt x="18353" y="17011"/>
                </a:lnTo>
                <a:lnTo>
                  <a:pt x="18787" y="17051"/>
                </a:lnTo>
                <a:lnTo>
                  <a:pt x="19241" y="17090"/>
                </a:lnTo>
                <a:lnTo>
                  <a:pt x="19773" y="17090"/>
                </a:lnTo>
                <a:lnTo>
                  <a:pt x="20286" y="17070"/>
                </a:lnTo>
                <a:lnTo>
                  <a:pt x="20760" y="17011"/>
                </a:lnTo>
                <a:lnTo>
                  <a:pt x="21214" y="16952"/>
                </a:lnTo>
                <a:lnTo>
                  <a:pt x="21628" y="16853"/>
                </a:lnTo>
                <a:lnTo>
                  <a:pt x="22043" y="16735"/>
                </a:lnTo>
                <a:lnTo>
                  <a:pt x="22418" y="16617"/>
                </a:lnTo>
                <a:lnTo>
                  <a:pt x="22773" y="16459"/>
                </a:lnTo>
                <a:lnTo>
                  <a:pt x="23108" y="16301"/>
                </a:lnTo>
                <a:lnTo>
                  <a:pt x="23424" y="16123"/>
                </a:lnTo>
                <a:lnTo>
                  <a:pt x="23720" y="15946"/>
                </a:lnTo>
                <a:lnTo>
                  <a:pt x="23996" y="15748"/>
                </a:lnTo>
                <a:lnTo>
                  <a:pt x="24253" y="15551"/>
                </a:lnTo>
                <a:lnTo>
                  <a:pt x="24490" y="15354"/>
                </a:lnTo>
                <a:lnTo>
                  <a:pt x="24707" y="15137"/>
                </a:lnTo>
                <a:lnTo>
                  <a:pt x="24904" y="14919"/>
                </a:lnTo>
                <a:lnTo>
                  <a:pt x="25082" y="14722"/>
                </a:lnTo>
                <a:lnTo>
                  <a:pt x="25259" y="14505"/>
                </a:lnTo>
                <a:lnTo>
                  <a:pt x="25536" y="14091"/>
                </a:lnTo>
                <a:lnTo>
                  <a:pt x="25772" y="13696"/>
                </a:lnTo>
                <a:lnTo>
                  <a:pt x="25950" y="13361"/>
                </a:lnTo>
                <a:lnTo>
                  <a:pt x="26068" y="13065"/>
                </a:lnTo>
                <a:lnTo>
                  <a:pt x="26147" y="12828"/>
                </a:lnTo>
                <a:lnTo>
                  <a:pt x="26207" y="12630"/>
                </a:lnTo>
                <a:lnTo>
                  <a:pt x="26364" y="12255"/>
                </a:lnTo>
                <a:lnTo>
                  <a:pt x="26503" y="11861"/>
                </a:lnTo>
                <a:lnTo>
                  <a:pt x="26621" y="11486"/>
                </a:lnTo>
                <a:lnTo>
                  <a:pt x="26739" y="11111"/>
                </a:lnTo>
                <a:lnTo>
                  <a:pt x="26838" y="10736"/>
                </a:lnTo>
                <a:lnTo>
                  <a:pt x="26917" y="10361"/>
                </a:lnTo>
                <a:lnTo>
                  <a:pt x="27035" y="9651"/>
                </a:lnTo>
                <a:lnTo>
                  <a:pt x="27114" y="8960"/>
                </a:lnTo>
                <a:lnTo>
                  <a:pt x="27134" y="8309"/>
                </a:lnTo>
                <a:lnTo>
                  <a:pt x="27114" y="7658"/>
                </a:lnTo>
                <a:lnTo>
                  <a:pt x="27055" y="7046"/>
                </a:lnTo>
                <a:lnTo>
                  <a:pt x="26937" y="6454"/>
                </a:lnTo>
                <a:lnTo>
                  <a:pt x="26799" y="5882"/>
                </a:lnTo>
                <a:lnTo>
                  <a:pt x="26621" y="5349"/>
                </a:lnTo>
                <a:lnTo>
                  <a:pt x="26404" y="4836"/>
                </a:lnTo>
                <a:lnTo>
                  <a:pt x="26147" y="4342"/>
                </a:lnTo>
                <a:lnTo>
                  <a:pt x="25871" y="3869"/>
                </a:lnTo>
                <a:lnTo>
                  <a:pt x="25555" y="3435"/>
                </a:lnTo>
                <a:lnTo>
                  <a:pt x="25220" y="3020"/>
                </a:lnTo>
                <a:lnTo>
                  <a:pt x="24865" y="2645"/>
                </a:lnTo>
                <a:lnTo>
                  <a:pt x="24490" y="2290"/>
                </a:lnTo>
                <a:lnTo>
                  <a:pt x="24095" y="1974"/>
                </a:lnTo>
                <a:lnTo>
                  <a:pt x="23681" y="1678"/>
                </a:lnTo>
                <a:lnTo>
                  <a:pt x="23266" y="1402"/>
                </a:lnTo>
                <a:lnTo>
                  <a:pt x="22812" y="1165"/>
                </a:lnTo>
                <a:lnTo>
                  <a:pt x="22378" y="948"/>
                </a:lnTo>
                <a:lnTo>
                  <a:pt x="21905" y="771"/>
                </a:lnTo>
                <a:lnTo>
                  <a:pt x="21451" y="632"/>
                </a:lnTo>
                <a:lnTo>
                  <a:pt x="20977" y="514"/>
                </a:lnTo>
                <a:lnTo>
                  <a:pt x="20523" y="435"/>
                </a:lnTo>
                <a:lnTo>
                  <a:pt x="20050" y="376"/>
                </a:lnTo>
                <a:lnTo>
                  <a:pt x="19596" y="356"/>
                </a:lnTo>
                <a:lnTo>
                  <a:pt x="19142" y="376"/>
                </a:lnTo>
                <a:lnTo>
                  <a:pt x="18688" y="415"/>
                </a:lnTo>
                <a:lnTo>
                  <a:pt x="18254" y="494"/>
                </a:lnTo>
                <a:lnTo>
                  <a:pt x="17840" y="573"/>
                </a:lnTo>
                <a:lnTo>
                  <a:pt x="17425" y="652"/>
                </a:lnTo>
                <a:lnTo>
                  <a:pt x="17011" y="692"/>
                </a:lnTo>
                <a:lnTo>
                  <a:pt x="16616" y="731"/>
                </a:lnTo>
                <a:lnTo>
                  <a:pt x="16241" y="751"/>
                </a:lnTo>
                <a:lnTo>
                  <a:pt x="15866" y="751"/>
                </a:lnTo>
                <a:lnTo>
                  <a:pt x="15136" y="711"/>
                </a:lnTo>
                <a:lnTo>
                  <a:pt x="14426" y="652"/>
                </a:lnTo>
                <a:lnTo>
                  <a:pt x="13735" y="553"/>
                </a:lnTo>
                <a:lnTo>
                  <a:pt x="12334" y="317"/>
                </a:lnTo>
                <a:lnTo>
                  <a:pt x="11623" y="198"/>
                </a:lnTo>
                <a:lnTo>
                  <a:pt x="10893" y="100"/>
                </a:lnTo>
                <a:lnTo>
                  <a:pt x="10124" y="40"/>
                </a:lnTo>
                <a:lnTo>
                  <a:pt x="9729" y="21"/>
                </a:lnTo>
                <a:lnTo>
                  <a:pt x="93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txBox="1">
            <a:spLocks noGrp="1"/>
          </p:cNvSpPr>
          <p:nvPr>
            <p:ph type="ctrTitle"/>
          </p:nvPr>
        </p:nvSpPr>
        <p:spPr>
          <a:xfrm>
            <a:off x="348091" y="788072"/>
            <a:ext cx="8635115"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ELIGIBILITY FOR MENTAL HEALTH TREATMENT : </a:t>
            </a:r>
            <a:br>
              <a:rPr lang="en-US" sz="3200" dirty="0"/>
            </a:br>
            <a:r>
              <a:rPr lang="en-US" sz="3200" dirty="0"/>
              <a:t>A Predictive Approach</a:t>
            </a:r>
          </a:p>
        </p:txBody>
      </p:sp>
      <p:grpSp>
        <p:nvGrpSpPr>
          <p:cNvPr id="568" name="Google Shape;568;p27"/>
          <p:cNvGrpSpPr/>
          <p:nvPr/>
        </p:nvGrpSpPr>
        <p:grpSpPr>
          <a:xfrm>
            <a:off x="2842986" y="2109350"/>
            <a:ext cx="3458118" cy="2413874"/>
            <a:chOff x="2842986" y="2109350"/>
            <a:chExt cx="3458118" cy="2413874"/>
          </a:xfrm>
        </p:grpSpPr>
        <p:sp>
          <p:nvSpPr>
            <p:cNvPr id="569" name="Google Shape;569;p27"/>
            <p:cNvSpPr/>
            <p:nvPr/>
          </p:nvSpPr>
          <p:spPr>
            <a:xfrm>
              <a:off x="2842986" y="4259905"/>
              <a:ext cx="1822669" cy="229156"/>
            </a:xfrm>
            <a:custGeom>
              <a:avLst/>
              <a:gdLst/>
              <a:ahLst/>
              <a:cxnLst/>
              <a:rect l="l" t="t" r="r" b="b"/>
              <a:pathLst>
                <a:path w="66844" h="8404" extrusionOk="0">
                  <a:moveTo>
                    <a:pt x="33422" y="0"/>
                  </a:moveTo>
                  <a:lnTo>
                    <a:pt x="30011" y="20"/>
                  </a:lnTo>
                  <a:lnTo>
                    <a:pt x="26676" y="77"/>
                  </a:lnTo>
                  <a:lnTo>
                    <a:pt x="23477" y="193"/>
                  </a:lnTo>
                  <a:lnTo>
                    <a:pt x="20412" y="328"/>
                  </a:lnTo>
                  <a:lnTo>
                    <a:pt x="17482" y="501"/>
                  </a:lnTo>
                  <a:lnTo>
                    <a:pt x="14726" y="714"/>
                  </a:lnTo>
                  <a:lnTo>
                    <a:pt x="13416" y="829"/>
                  </a:lnTo>
                  <a:lnTo>
                    <a:pt x="12163" y="964"/>
                  </a:lnTo>
                  <a:lnTo>
                    <a:pt x="10948" y="1099"/>
                  </a:lnTo>
                  <a:lnTo>
                    <a:pt x="9792" y="1234"/>
                  </a:lnTo>
                  <a:lnTo>
                    <a:pt x="8674" y="1369"/>
                  </a:lnTo>
                  <a:lnTo>
                    <a:pt x="7633" y="1523"/>
                  </a:lnTo>
                  <a:lnTo>
                    <a:pt x="6631" y="1697"/>
                  </a:lnTo>
                  <a:lnTo>
                    <a:pt x="5706" y="1851"/>
                  </a:lnTo>
                  <a:lnTo>
                    <a:pt x="4839" y="2024"/>
                  </a:lnTo>
                  <a:lnTo>
                    <a:pt x="4029" y="2198"/>
                  </a:lnTo>
                  <a:lnTo>
                    <a:pt x="3297" y="2371"/>
                  </a:lnTo>
                  <a:lnTo>
                    <a:pt x="2622" y="2564"/>
                  </a:lnTo>
                  <a:lnTo>
                    <a:pt x="2024" y="2757"/>
                  </a:lnTo>
                  <a:lnTo>
                    <a:pt x="1504" y="2949"/>
                  </a:lnTo>
                  <a:lnTo>
                    <a:pt x="1042" y="3161"/>
                  </a:lnTo>
                  <a:lnTo>
                    <a:pt x="675" y="3354"/>
                  </a:lnTo>
                  <a:lnTo>
                    <a:pt x="521" y="3450"/>
                  </a:lnTo>
                  <a:lnTo>
                    <a:pt x="386" y="3566"/>
                  </a:lnTo>
                  <a:lnTo>
                    <a:pt x="271" y="3662"/>
                  </a:lnTo>
                  <a:lnTo>
                    <a:pt x="174" y="3778"/>
                  </a:lnTo>
                  <a:lnTo>
                    <a:pt x="97" y="3874"/>
                  </a:lnTo>
                  <a:lnTo>
                    <a:pt x="39" y="3990"/>
                  </a:lnTo>
                  <a:lnTo>
                    <a:pt x="1" y="4087"/>
                  </a:lnTo>
                  <a:lnTo>
                    <a:pt x="1" y="4202"/>
                  </a:lnTo>
                  <a:lnTo>
                    <a:pt x="1" y="4318"/>
                  </a:lnTo>
                  <a:lnTo>
                    <a:pt x="39" y="4414"/>
                  </a:lnTo>
                  <a:lnTo>
                    <a:pt x="97" y="4530"/>
                  </a:lnTo>
                  <a:lnTo>
                    <a:pt x="174" y="4626"/>
                  </a:lnTo>
                  <a:lnTo>
                    <a:pt x="271" y="4742"/>
                  </a:lnTo>
                  <a:lnTo>
                    <a:pt x="386" y="4838"/>
                  </a:lnTo>
                  <a:lnTo>
                    <a:pt x="521" y="4954"/>
                  </a:lnTo>
                  <a:lnTo>
                    <a:pt x="675" y="5050"/>
                  </a:lnTo>
                  <a:lnTo>
                    <a:pt x="1042" y="5262"/>
                  </a:lnTo>
                  <a:lnTo>
                    <a:pt x="1504" y="5455"/>
                  </a:lnTo>
                  <a:lnTo>
                    <a:pt x="2024" y="5648"/>
                  </a:lnTo>
                  <a:lnTo>
                    <a:pt x="2622" y="5840"/>
                  </a:lnTo>
                  <a:lnTo>
                    <a:pt x="3297" y="6033"/>
                  </a:lnTo>
                  <a:lnTo>
                    <a:pt x="4029" y="6207"/>
                  </a:lnTo>
                  <a:lnTo>
                    <a:pt x="4839" y="6380"/>
                  </a:lnTo>
                  <a:lnTo>
                    <a:pt x="5706" y="6554"/>
                  </a:lnTo>
                  <a:lnTo>
                    <a:pt x="6631" y="6727"/>
                  </a:lnTo>
                  <a:lnTo>
                    <a:pt x="7633" y="6881"/>
                  </a:lnTo>
                  <a:lnTo>
                    <a:pt x="8674" y="7035"/>
                  </a:lnTo>
                  <a:lnTo>
                    <a:pt x="9792" y="7170"/>
                  </a:lnTo>
                  <a:lnTo>
                    <a:pt x="10948" y="7305"/>
                  </a:lnTo>
                  <a:lnTo>
                    <a:pt x="12163" y="7440"/>
                  </a:lnTo>
                  <a:lnTo>
                    <a:pt x="13416" y="7575"/>
                  </a:lnTo>
                  <a:lnTo>
                    <a:pt x="14726" y="7691"/>
                  </a:lnTo>
                  <a:lnTo>
                    <a:pt x="17482" y="7903"/>
                  </a:lnTo>
                  <a:lnTo>
                    <a:pt x="20412" y="8076"/>
                  </a:lnTo>
                  <a:lnTo>
                    <a:pt x="23477" y="8211"/>
                  </a:lnTo>
                  <a:lnTo>
                    <a:pt x="26676" y="8327"/>
                  </a:lnTo>
                  <a:lnTo>
                    <a:pt x="30011" y="8385"/>
                  </a:lnTo>
                  <a:lnTo>
                    <a:pt x="33422" y="8404"/>
                  </a:lnTo>
                  <a:lnTo>
                    <a:pt x="36834" y="8385"/>
                  </a:lnTo>
                  <a:lnTo>
                    <a:pt x="40149" y="8327"/>
                  </a:lnTo>
                  <a:lnTo>
                    <a:pt x="43348" y="8211"/>
                  </a:lnTo>
                  <a:lnTo>
                    <a:pt x="46432" y="8076"/>
                  </a:lnTo>
                  <a:lnTo>
                    <a:pt x="49343" y="7903"/>
                  </a:lnTo>
                  <a:lnTo>
                    <a:pt x="52099" y="7691"/>
                  </a:lnTo>
                  <a:lnTo>
                    <a:pt x="53410" y="7575"/>
                  </a:lnTo>
                  <a:lnTo>
                    <a:pt x="54682" y="7440"/>
                  </a:lnTo>
                  <a:lnTo>
                    <a:pt x="55896" y="7305"/>
                  </a:lnTo>
                  <a:lnTo>
                    <a:pt x="57052" y="7170"/>
                  </a:lnTo>
                  <a:lnTo>
                    <a:pt x="58151" y="7035"/>
                  </a:lnTo>
                  <a:lnTo>
                    <a:pt x="59211" y="6881"/>
                  </a:lnTo>
                  <a:lnTo>
                    <a:pt x="60194" y="6727"/>
                  </a:lnTo>
                  <a:lnTo>
                    <a:pt x="61139" y="6554"/>
                  </a:lnTo>
                  <a:lnTo>
                    <a:pt x="62006" y="6380"/>
                  </a:lnTo>
                  <a:lnTo>
                    <a:pt x="62815" y="6207"/>
                  </a:lnTo>
                  <a:lnTo>
                    <a:pt x="63548" y="6033"/>
                  </a:lnTo>
                  <a:lnTo>
                    <a:pt x="64222" y="5840"/>
                  </a:lnTo>
                  <a:lnTo>
                    <a:pt x="64820" y="5648"/>
                  </a:lnTo>
                  <a:lnTo>
                    <a:pt x="65340" y="5455"/>
                  </a:lnTo>
                  <a:lnTo>
                    <a:pt x="65784" y="5262"/>
                  </a:lnTo>
                  <a:lnTo>
                    <a:pt x="66169" y="5050"/>
                  </a:lnTo>
                  <a:lnTo>
                    <a:pt x="66323" y="4954"/>
                  </a:lnTo>
                  <a:lnTo>
                    <a:pt x="66458" y="4838"/>
                  </a:lnTo>
                  <a:lnTo>
                    <a:pt x="66574" y="4742"/>
                  </a:lnTo>
                  <a:lnTo>
                    <a:pt x="66670" y="4626"/>
                  </a:lnTo>
                  <a:lnTo>
                    <a:pt x="66747" y="4530"/>
                  </a:lnTo>
                  <a:lnTo>
                    <a:pt x="66805" y="4414"/>
                  </a:lnTo>
                  <a:lnTo>
                    <a:pt x="66824" y="4318"/>
                  </a:lnTo>
                  <a:lnTo>
                    <a:pt x="66844" y="4202"/>
                  </a:lnTo>
                  <a:lnTo>
                    <a:pt x="66824" y="4087"/>
                  </a:lnTo>
                  <a:lnTo>
                    <a:pt x="66805" y="3990"/>
                  </a:lnTo>
                  <a:lnTo>
                    <a:pt x="66747" y="3874"/>
                  </a:lnTo>
                  <a:lnTo>
                    <a:pt x="66670" y="3778"/>
                  </a:lnTo>
                  <a:lnTo>
                    <a:pt x="66574" y="3662"/>
                  </a:lnTo>
                  <a:lnTo>
                    <a:pt x="66458" y="3566"/>
                  </a:lnTo>
                  <a:lnTo>
                    <a:pt x="66323" y="3450"/>
                  </a:lnTo>
                  <a:lnTo>
                    <a:pt x="66169" y="3354"/>
                  </a:lnTo>
                  <a:lnTo>
                    <a:pt x="65784" y="3161"/>
                  </a:lnTo>
                  <a:lnTo>
                    <a:pt x="65340" y="2949"/>
                  </a:lnTo>
                  <a:lnTo>
                    <a:pt x="64820" y="2757"/>
                  </a:lnTo>
                  <a:lnTo>
                    <a:pt x="64222" y="2564"/>
                  </a:lnTo>
                  <a:lnTo>
                    <a:pt x="63548" y="2371"/>
                  </a:lnTo>
                  <a:lnTo>
                    <a:pt x="62815" y="2198"/>
                  </a:lnTo>
                  <a:lnTo>
                    <a:pt x="62006" y="2024"/>
                  </a:lnTo>
                  <a:lnTo>
                    <a:pt x="61139" y="1851"/>
                  </a:lnTo>
                  <a:lnTo>
                    <a:pt x="60194" y="1697"/>
                  </a:lnTo>
                  <a:lnTo>
                    <a:pt x="59211" y="1523"/>
                  </a:lnTo>
                  <a:lnTo>
                    <a:pt x="58151" y="1369"/>
                  </a:lnTo>
                  <a:lnTo>
                    <a:pt x="57052" y="1234"/>
                  </a:lnTo>
                  <a:lnTo>
                    <a:pt x="55896" y="1099"/>
                  </a:lnTo>
                  <a:lnTo>
                    <a:pt x="54682" y="964"/>
                  </a:lnTo>
                  <a:lnTo>
                    <a:pt x="53410" y="829"/>
                  </a:lnTo>
                  <a:lnTo>
                    <a:pt x="52099" y="714"/>
                  </a:lnTo>
                  <a:lnTo>
                    <a:pt x="49343" y="501"/>
                  </a:lnTo>
                  <a:lnTo>
                    <a:pt x="46432" y="328"/>
                  </a:lnTo>
                  <a:lnTo>
                    <a:pt x="43348" y="193"/>
                  </a:lnTo>
                  <a:lnTo>
                    <a:pt x="40149" y="77"/>
                  </a:lnTo>
                  <a:lnTo>
                    <a:pt x="36834" y="20"/>
                  </a:lnTo>
                  <a:lnTo>
                    <a:pt x="33422" y="0"/>
                  </a:lnTo>
                  <a:close/>
                </a:path>
              </a:pathLst>
            </a:custGeom>
            <a:solidFill>
              <a:srgbClr val="261E35">
                <a:alpha val="3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3903021" y="4210497"/>
              <a:ext cx="335881" cy="168731"/>
            </a:xfrm>
            <a:custGeom>
              <a:avLst/>
              <a:gdLst/>
              <a:ahLst/>
              <a:cxnLst/>
              <a:rect l="l" t="t" r="r" b="b"/>
              <a:pathLst>
                <a:path w="12318" h="6188" extrusionOk="0">
                  <a:moveTo>
                    <a:pt x="965" y="1"/>
                  </a:moveTo>
                  <a:lnTo>
                    <a:pt x="753" y="20"/>
                  </a:lnTo>
                  <a:lnTo>
                    <a:pt x="560" y="78"/>
                  </a:lnTo>
                  <a:lnTo>
                    <a:pt x="502" y="97"/>
                  </a:lnTo>
                  <a:lnTo>
                    <a:pt x="444" y="136"/>
                  </a:lnTo>
                  <a:lnTo>
                    <a:pt x="406" y="174"/>
                  </a:lnTo>
                  <a:lnTo>
                    <a:pt x="386" y="232"/>
                  </a:lnTo>
                  <a:lnTo>
                    <a:pt x="290" y="1022"/>
                  </a:lnTo>
                  <a:lnTo>
                    <a:pt x="155" y="2179"/>
                  </a:lnTo>
                  <a:lnTo>
                    <a:pt x="1" y="3721"/>
                  </a:lnTo>
                  <a:lnTo>
                    <a:pt x="675" y="4067"/>
                  </a:lnTo>
                  <a:lnTo>
                    <a:pt x="1408" y="4434"/>
                  </a:lnTo>
                  <a:lnTo>
                    <a:pt x="2352" y="4877"/>
                  </a:lnTo>
                  <a:lnTo>
                    <a:pt x="2873" y="5089"/>
                  </a:lnTo>
                  <a:lnTo>
                    <a:pt x="3432" y="5301"/>
                  </a:lnTo>
                  <a:lnTo>
                    <a:pt x="3991" y="5513"/>
                  </a:lnTo>
                  <a:lnTo>
                    <a:pt x="4588" y="5706"/>
                  </a:lnTo>
                  <a:lnTo>
                    <a:pt x="5166" y="5879"/>
                  </a:lnTo>
                  <a:lnTo>
                    <a:pt x="5745" y="6014"/>
                  </a:lnTo>
                  <a:lnTo>
                    <a:pt x="6323" y="6111"/>
                  </a:lnTo>
                  <a:lnTo>
                    <a:pt x="6882" y="6168"/>
                  </a:lnTo>
                  <a:lnTo>
                    <a:pt x="7441" y="6188"/>
                  </a:lnTo>
                  <a:lnTo>
                    <a:pt x="7980" y="6188"/>
                  </a:lnTo>
                  <a:lnTo>
                    <a:pt x="8501" y="6168"/>
                  </a:lnTo>
                  <a:lnTo>
                    <a:pt x="9021" y="6130"/>
                  </a:lnTo>
                  <a:lnTo>
                    <a:pt x="9522" y="6072"/>
                  </a:lnTo>
                  <a:lnTo>
                    <a:pt x="10004" y="6014"/>
                  </a:lnTo>
                  <a:lnTo>
                    <a:pt x="10447" y="5937"/>
                  </a:lnTo>
                  <a:lnTo>
                    <a:pt x="10852" y="5841"/>
                  </a:lnTo>
                  <a:lnTo>
                    <a:pt x="11218" y="5744"/>
                  </a:lnTo>
                  <a:lnTo>
                    <a:pt x="11546" y="5629"/>
                  </a:lnTo>
                  <a:lnTo>
                    <a:pt x="11816" y="5513"/>
                  </a:lnTo>
                  <a:lnTo>
                    <a:pt x="12028" y="5397"/>
                  </a:lnTo>
                  <a:lnTo>
                    <a:pt x="12182" y="5282"/>
                  </a:lnTo>
                  <a:lnTo>
                    <a:pt x="12240" y="5224"/>
                  </a:lnTo>
                  <a:lnTo>
                    <a:pt x="12279" y="5166"/>
                  </a:lnTo>
                  <a:lnTo>
                    <a:pt x="12298" y="5108"/>
                  </a:lnTo>
                  <a:lnTo>
                    <a:pt x="12317" y="5050"/>
                  </a:lnTo>
                  <a:lnTo>
                    <a:pt x="12298" y="4993"/>
                  </a:lnTo>
                  <a:lnTo>
                    <a:pt x="12259" y="4935"/>
                  </a:lnTo>
                  <a:lnTo>
                    <a:pt x="12144" y="4838"/>
                  </a:lnTo>
                  <a:lnTo>
                    <a:pt x="12009" y="4742"/>
                  </a:lnTo>
                  <a:lnTo>
                    <a:pt x="11816" y="4646"/>
                  </a:lnTo>
                  <a:lnTo>
                    <a:pt x="11604" y="4569"/>
                  </a:lnTo>
                  <a:lnTo>
                    <a:pt x="11084" y="4395"/>
                  </a:lnTo>
                  <a:lnTo>
                    <a:pt x="10428" y="4202"/>
                  </a:lnTo>
                  <a:lnTo>
                    <a:pt x="9696" y="3971"/>
                  </a:lnTo>
                  <a:lnTo>
                    <a:pt x="8848" y="3701"/>
                  </a:lnTo>
                  <a:lnTo>
                    <a:pt x="8404" y="3547"/>
                  </a:lnTo>
                  <a:lnTo>
                    <a:pt x="7942" y="3374"/>
                  </a:lnTo>
                  <a:lnTo>
                    <a:pt x="7479" y="3181"/>
                  </a:lnTo>
                  <a:lnTo>
                    <a:pt x="6978" y="2969"/>
                  </a:lnTo>
                  <a:lnTo>
                    <a:pt x="6516" y="2738"/>
                  </a:lnTo>
                  <a:lnTo>
                    <a:pt x="6092" y="2506"/>
                  </a:lnTo>
                  <a:lnTo>
                    <a:pt x="5725" y="2256"/>
                  </a:lnTo>
                  <a:lnTo>
                    <a:pt x="5378" y="2044"/>
                  </a:lnTo>
                  <a:lnTo>
                    <a:pt x="5089" y="1812"/>
                  </a:lnTo>
                  <a:lnTo>
                    <a:pt x="4839" y="1581"/>
                  </a:lnTo>
                  <a:lnTo>
                    <a:pt x="4627" y="1388"/>
                  </a:lnTo>
                  <a:lnTo>
                    <a:pt x="4434" y="1176"/>
                  </a:lnTo>
                  <a:lnTo>
                    <a:pt x="4280" y="1003"/>
                  </a:lnTo>
                  <a:lnTo>
                    <a:pt x="4164" y="829"/>
                  </a:lnTo>
                  <a:lnTo>
                    <a:pt x="3991" y="560"/>
                  </a:lnTo>
                  <a:lnTo>
                    <a:pt x="3894" y="386"/>
                  </a:lnTo>
                  <a:lnTo>
                    <a:pt x="3875" y="328"/>
                  </a:lnTo>
                  <a:lnTo>
                    <a:pt x="3335" y="232"/>
                  </a:lnTo>
                  <a:lnTo>
                    <a:pt x="2796" y="155"/>
                  </a:lnTo>
                  <a:lnTo>
                    <a:pt x="2160" y="58"/>
                  </a:lnTo>
                  <a:lnTo>
                    <a:pt x="1524" y="20"/>
                  </a:lnTo>
                  <a:lnTo>
                    <a:pt x="1234"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3895686" y="4311930"/>
              <a:ext cx="368438" cy="88319"/>
            </a:xfrm>
            <a:custGeom>
              <a:avLst/>
              <a:gdLst/>
              <a:ahLst/>
              <a:cxnLst/>
              <a:rect l="l" t="t" r="r" b="b"/>
              <a:pathLst>
                <a:path w="13512" h="3239" extrusionOk="0">
                  <a:moveTo>
                    <a:pt x="270" y="1"/>
                  </a:moveTo>
                  <a:lnTo>
                    <a:pt x="212" y="347"/>
                  </a:lnTo>
                  <a:lnTo>
                    <a:pt x="135" y="694"/>
                  </a:lnTo>
                  <a:lnTo>
                    <a:pt x="77" y="1118"/>
                  </a:lnTo>
                  <a:lnTo>
                    <a:pt x="19" y="1562"/>
                  </a:lnTo>
                  <a:lnTo>
                    <a:pt x="0" y="1986"/>
                  </a:lnTo>
                  <a:lnTo>
                    <a:pt x="0" y="2159"/>
                  </a:lnTo>
                  <a:lnTo>
                    <a:pt x="19" y="2333"/>
                  </a:lnTo>
                  <a:lnTo>
                    <a:pt x="39" y="2448"/>
                  </a:lnTo>
                  <a:lnTo>
                    <a:pt x="96" y="2545"/>
                  </a:lnTo>
                  <a:lnTo>
                    <a:pt x="116" y="2583"/>
                  </a:lnTo>
                  <a:lnTo>
                    <a:pt x="173" y="2603"/>
                  </a:lnTo>
                  <a:lnTo>
                    <a:pt x="328" y="2680"/>
                  </a:lnTo>
                  <a:lnTo>
                    <a:pt x="540" y="2718"/>
                  </a:lnTo>
                  <a:lnTo>
                    <a:pt x="829" y="2776"/>
                  </a:lnTo>
                  <a:lnTo>
                    <a:pt x="1542" y="2872"/>
                  </a:lnTo>
                  <a:lnTo>
                    <a:pt x="2429" y="2949"/>
                  </a:lnTo>
                  <a:lnTo>
                    <a:pt x="3489" y="3007"/>
                  </a:lnTo>
                  <a:lnTo>
                    <a:pt x="4664" y="3065"/>
                  </a:lnTo>
                  <a:lnTo>
                    <a:pt x="7247" y="3200"/>
                  </a:lnTo>
                  <a:lnTo>
                    <a:pt x="7941" y="3219"/>
                  </a:lnTo>
                  <a:lnTo>
                    <a:pt x="8673" y="3239"/>
                  </a:lnTo>
                  <a:lnTo>
                    <a:pt x="9406" y="3219"/>
                  </a:lnTo>
                  <a:lnTo>
                    <a:pt x="10138" y="3181"/>
                  </a:lnTo>
                  <a:lnTo>
                    <a:pt x="10851" y="3123"/>
                  </a:lnTo>
                  <a:lnTo>
                    <a:pt x="11507" y="3046"/>
                  </a:lnTo>
                  <a:lnTo>
                    <a:pt x="12104" y="2949"/>
                  </a:lnTo>
                  <a:lnTo>
                    <a:pt x="12374" y="2872"/>
                  </a:lnTo>
                  <a:lnTo>
                    <a:pt x="12625" y="2815"/>
                  </a:lnTo>
                  <a:lnTo>
                    <a:pt x="12837" y="2737"/>
                  </a:lnTo>
                  <a:lnTo>
                    <a:pt x="13029" y="2660"/>
                  </a:lnTo>
                  <a:lnTo>
                    <a:pt x="13203" y="2564"/>
                  </a:lnTo>
                  <a:lnTo>
                    <a:pt x="13338" y="2468"/>
                  </a:lnTo>
                  <a:lnTo>
                    <a:pt x="13434" y="2352"/>
                  </a:lnTo>
                  <a:lnTo>
                    <a:pt x="13492" y="2236"/>
                  </a:lnTo>
                  <a:lnTo>
                    <a:pt x="13511" y="2121"/>
                  </a:lnTo>
                  <a:lnTo>
                    <a:pt x="13473" y="1986"/>
                  </a:lnTo>
                  <a:lnTo>
                    <a:pt x="13415" y="1851"/>
                  </a:lnTo>
                  <a:lnTo>
                    <a:pt x="13299" y="1716"/>
                  </a:lnTo>
                  <a:lnTo>
                    <a:pt x="13126" y="1562"/>
                  </a:lnTo>
                  <a:lnTo>
                    <a:pt x="12914" y="1388"/>
                  </a:lnTo>
                  <a:lnTo>
                    <a:pt x="12644" y="1234"/>
                  </a:lnTo>
                  <a:lnTo>
                    <a:pt x="12316" y="1041"/>
                  </a:lnTo>
                  <a:lnTo>
                    <a:pt x="11931" y="849"/>
                  </a:lnTo>
                  <a:lnTo>
                    <a:pt x="11487" y="656"/>
                  </a:lnTo>
                  <a:lnTo>
                    <a:pt x="11565" y="733"/>
                  </a:lnTo>
                  <a:lnTo>
                    <a:pt x="11622" y="810"/>
                  </a:lnTo>
                  <a:lnTo>
                    <a:pt x="11661" y="906"/>
                  </a:lnTo>
                  <a:lnTo>
                    <a:pt x="11699" y="1041"/>
                  </a:lnTo>
                  <a:lnTo>
                    <a:pt x="11719" y="1176"/>
                  </a:lnTo>
                  <a:lnTo>
                    <a:pt x="11699" y="1253"/>
                  </a:lnTo>
                  <a:lnTo>
                    <a:pt x="11680" y="1311"/>
                  </a:lnTo>
                  <a:lnTo>
                    <a:pt x="11642" y="1388"/>
                  </a:lnTo>
                  <a:lnTo>
                    <a:pt x="11584" y="1465"/>
                  </a:lnTo>
                  <a:lnTo>
                    <a:pt x="11487" y="1523"/>
                  </a:lnTo>
                  <a:lnTo>
                    <a:pt x="11391" y="1600"/>
                  </a:lnTo>
                  <a:lnTo>
                    <a:pt x="11275" y="1658"/>
                  </a:lnTo>
                  <a:lnTo>
                    <a:pt x="11121" y="1716"/>
                  </a:lnTo>
                  <a:lnTo>
                    <a:pt x="10948" y="1774"/>
                  </a:lnTo>
                  <a:lnTo>
                    <a:pt x="10755" y="1832"/>
                  </a:lnTo>
                  <a:lnTo>
                    <a:pt x="10524" y="1889"/>
                  </a:lnTo>
                  <a:lnTo>
                    <a:pt x="10254" y="1928"/>
                  </a:lnTo>
                  <a:lnTo>
                    <a:pt x="9637" y="1986"/>
                  </a:lnTo>
                  <a:lnTo>
                    <a:pt x="8847" y="2024"/>
                  </a:lnTo>
                  <a:lnTo>
                    <a:pt x="7902" y="2024"/>
                  </a:lnTo>
                  <a:lnTo>
                    <a:pt x="6785" y="1966"/>
                  </a:lnTo>
                  <a:lnTo>
                    <a:pt x="6457" y="1909"/>
                  </a:lnTo>
                  <a:lnTo>
                    <a:pt x="6110" y="1812"/>
                  </a:lnTo>
                  <a:lnTo>
                    <a:pt x="5667" y="1697"/>
                  </a:lnTo>
                  <a:lnTo>
                    <a:pt x="5165" y="1542"/>
                  </a:lnTo>
                  <a:lnTo>
                    <a:pt x="4626" y="1330"/>
                  </a:lnTo>
                  <a:lnTo>
                    <a:pt x="4086" y="1118"/>
                  </a:lnTo>
                  <a:lnTo>
                    <a:pt x="3836" y="984"/>
                  </a:lnTo>
                  <a:lnTo>
                    <a:pt x="3585" y="849"/>
                  </a:lnTo>
                  <a:lnTo>
                    <a:pt x="3315" y="714"/>
                  </a:lnTo>
                  <a:lnTo>
                    <a:pt x="3065" y="598"/>
                  </a:lnTo>
                  <a:lnTo>
                    <a:pt x="2775" y="482"/>
                  </a:lnTo>
                  <a:lnTo>
                    <a:pt x="2506" y="386"/>
                  </a:lnTo>
                  <a:lnTo>
                    <a:pt x="1947" y="251"/>
                  </a:lnTo>
                  <a:lnTo>
                    <a:pt x="1426" y="135"/>
                  </a:lnTo>
                  <a:lnTo>
                    <a:pt x="983" y="58"/>
                  </a:lnTo>
                  <a:lnTo>
                    <a:pt x="617" y="20"/>
                  </a:lnTo>
                  <a:lnTo>
                    <a:pt x="270"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3764286" y="4282509"/>
              <a:ext cx="335854" cy="168731"/>
            </a:xfrm>
            <a:custGeom>
              <a:avLst/>
              <a:gdLst/>
              <a:ahLst/>
              <a:cxnLst/>
              <a:rect l="l" t="t" r="r" b="b"/>
              <a:pathLst>
                <a:path w="12317" h="6188" extrusionOk="0">
                  <a:moveTo>
                    <a:pt x="964" y="0"/>
                  </a:moveTo>
                  <a:lnTo>
                    <a:pt x="752" y="19"/>
                  </a:lnTo>
                  <a:lnTo>
                    <a:pt x="559" y="77"/>
                  </a:lnTo>
                  <a:lnTo>
                    <a:pt x="502" y="97"/>
                  </a:lnTo>
                  <a:lnTo>
                    <a:pt x="444" y="135"/>
                  </a:lnTo>
                  <a:lnTo>
                    <a:pt x="405" y="174"/>
                  </a:lnTo>
                  <a:lnTo>
                    <a:pt x="386" y="231"/>
                  </a:lnTo>
                  <a:lnTo>
                    <a:pt x="290" y="1002"/>
                  </a:lnTo>
                  <a:lnTo>
                    <a:pt x="155" y="2178"/>
                  </a:lnTo>
                  <a:lnTo>
                    <a:pt x="0" y="3720"/>
                  </a:lnTo>
                  <a:lnTo>
                    <a:pt x="675" y="4067"/>
                  </a:lnTo>
                  <a:lnTo>
                    <a:pt x="1407" y="4433"/>
                  </a:lnTo>
                  <a:lnTo>
                    <a:pt x="2352" y="4877"/>
                  </a:lnTo>
                  <a:lnTo>
                    <a:pt x="2872" y="5089"/>
                  </a:lnTo>
                  <a:lnTo>
                    <a:pt x="3431" y="5301"/>
                  </a:lnTo>
                  <a:lnTo>
                    <a:pt x="3990" y="5513"/>
                  </a:lnTo>
                  <a:lnTo>
                    <a:pt x="4588" y="5705"/>
                  </a:lnTo>
                  <a:lnTo>
                    <a:pt x="5166" y="5860"/>
                  </a:lnTo>
                  <a:lnTo>
                    <a:pt x="5744" y="6014"/>
                  </a:lnTo>
                  <a:lnTo>
                    <a:pt x="6322" y="6110"/>
                  </a:lnTo>
                  <a:lnTo>
                    <a:pt x="6881" y="6168"/>
                  </a:lnTo>
                  <a:lnTo>
                    <a:pt x="7440" y="6187"/>
                  </a:lnTo>
                  <a:lnTo>
                    <a:pt x="7980" y="6187"/>
                  </a:lnTo>
                  <a:lnTo>
                    <a:pt x="8500" y="6168"/>
                  </a:lnTo>
                  <a:lnTo>
                    <a:pt x="9021" y="6129"/>
                  </a:lnTo>
                  <a:lnTo>
                    <a:pt x="9522" y="6072"/>
                  </a:lnTo>
                  <a:lnTo>
                    <a:pt x="10004" y="6014"/>
                  </a:lnTo>
                  <a:lnTo>
                    <a:pt x="10447" y="5937"/>
                  </a:lnTo>
                  <a:lnTo>
                    <a:pt x="10852" y="5840"/>
                  </a:lnTo>
                  <a:lnTo>
                    <a:pt x="11218" y="5725"/>
                  </a:lnTo>
                  <a:lnTo>
                    <a:pt x="11546" y="5628"/>
                  </a:lnTo>
                  <a:lnTo>
                    <a:pt x="11816" y="5513"/>
                  </a:lnTo>
                  <a:lnTo>
                    <a:pt x="12028" y="5397"/>
                  </a:lnTo>
                  <a:lnTo>
                    <a:pt x="12182" y="5281"/>
                  </a:lnTo>
                  <a:lnTo>
                    <a:pt x="12240" y="5223"/>
                  </a:lnTo>
                  <a:lnTo>
                    <a:pt x="12278" y="5166"/>
                  </a:lnTo>
                  <a:lnTo>
                    <a:pt x="12297" y="5108"/>
                  </a:lnTo>
                  <a:lnTo>
                    <a:pt x="12317" y="5050"/>
                  </a:lnTo>
                  <a:lnTo>
                    <a:pt x="12297" y="4992"/>
                  </a:lnTo>
                  <a:lnTo>
                    <a:pt x="12259" y="4934"/>
                  </a:lnTo>
                  <a:lnTo>
                    <a:pt x="12143" y="4838"/>
                  </a:lnTo>
                  <a:lnTo>
                    <a:pt x="12008" y="4742"/>
                  </a:lnTo>
                  <a:lnTo>
                    <a:pt x="11816" y="4645"/>
                  </a:lnTo>
                  <a:lnTo>
                    <a:pt x="11604" y="4568"/>
                  </a:lnTo>
                  <a:lnTo>
                    <a:pt x="11083" y="4395"/>
                  </a:lnTo>
                  <a:lnTo>
                    <a:pt x="10428" y="4202"/>
                  </a:lnTo>
                  <a:lnTo>
                    <a:pt x="9695" y="3971"/>
                  </a:lnTo>
                  <a:lnTo>
                    <a:pt x="8847" y="3701"/>
                  </a:lnTo>
                  <a:lnTo>
                    <a:pt x="8404" y="3547"/>
                  </a:lnTo>
                  <a:lnTo>
                    <a:pt x="7941" y="3373"/>
                  </a:lnTo>
                  <a:lnTo>
                    <a:pt x="7479" y="3180"/>
                  </a:lnTo>
                  <a:lnTo>
                    <a:pt x="6978" y="2968"/>
                  </a:lnTo>
                  <a:lnTo>
                    <a:pt x="6515" y="2737"/>
                  </a:lnTo>
                  <a:lnTo>
                    <a:pt x="6091" y="2487"/>
                  </a:lnTo>
                  <a:lnTo>
                    <a:pt x="5725" y="2255"/>
                  </a:lnTo>
                  <a:lnTo>
                    <a:pt x="5378" y="2024"/>
                  </a:lnTo>
                  <a:lnTo>
                    <a:pt x="5089" y="1812"/>
                  </a:lnTo>
                  <a:lnTo>
                    <a:pt x="4838" y="1581"/>
                  </a:lnTo>
                  <a:lnTo>
                    <a:pt x="4626" y="1388"/>
                  </a:lnTo>
                  <a:lnTo>
                    <a:pt x="4434" y="1176"/>
                  </a:lnTo>
                  <a:lnTo>
                    <a:pt x="4279" y="1002"/>
                  </a:lnTo>
                  <a:lnTo>
                    <a:pt x="4164" y="829"/>
                  </a:lnTo>
                  <a:lnTo>
                    <a:pt x="3990" y="559"/>
                  </a:lnTo>
                  <a:lnTo>
                    <a:pt x="3894" y="386"/>
                  </a:lnTo>
                  <a:lnTo>
                    <a:pt x="3875" y="328"/>
                  </a:lnTo>
                  <a:lnTo>
                    <a:pt x="3335" y="231"/>
                  </a:lnTo>
                  <a:lnTo>
                    <a:pt x="2795" y="135"/>
                  </a:lnTo>
                  <a:lnTo>
                    <a:pt x="2159" y="58"/>
                  </a:lnTo>
                  <a:lnTo>
                    <a:pt x="1523"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3756924" y="4383942"/>
              <a:ext cx="368438" cy="88319"/>
            </a:xfrm>
            <a:custGeom>
              <a:avLst/>
              <a:gdLst/>
              <a:ahLst/>
              <a:cxnLst/>
              <a:rect l="l" t="t" r="r" b="b"/>
              <a:pathLst>
                <a:path w="13512" h="3239" extrusionOk="0">
                  <a:moveTo>
                    <a:pt x="270" y="0"/>
                  </a:moveTo>
                  <a:lnTo>
                    <a:pt x="213" y="347"/>
                  </a:lnTo>
                  <a:lnTo>
                    <a:pt x="136" y="694"/>
                  </a:lnTo>
                  <a:lnTo>
                    <a:pt x="78" y="1118"/>
                  </a:lnTo>
                  <a:lnTo>
                    <a:pt x="20" y="1561"/>
                  </a:lnTo>
                  <a:lnTo>
                    <a:pt x="1" y="1985"/>
                  </a:lnTo>
                  <a:lnTo>
                    <a:pt x="1" y="2159"/>
                  </a:lnTo>
                  <a:lnTo>
                    <a:pt x="20" y="2313"/>
                  </a:lnTo>
                  <a:lnTo>
                    <a:pt x="39" y="2448"/>
                  </a:lnTo>
                  <a:lnTo>
                    <a:pt x="97" y="2544"/>
                  </a:lnTo>
                  <a:lnTo>
                    <a:pt x="116" y="2583"/>
                  </a:lnTo>
                  <a:lnTo>
                    <a:pt x="174" y="2602"/>
                  </a:lnTo>
                  <a:lnTo>
                    <a:pt x="328" y="2660"/>
                  </a:lnTo>
                  <a:lnTo>
                    <a:pt x="540" y="2718"/>
                  </a:lnTo>
                  <a:lnTo>
                    <a:pt x="829" y="2776"/>
                  </a:lnTo>
                  <a:lnTo>
                    <a:pt x="1543" y="2872"/>
                  </a:lnTo>
                  <a:lnTo>
                    <a:pt x="2429" y="2930"/>
                  </a:lnTo>
                  <a:lnTo>
                    <a:pt x="3489" y="3007"/>
                  </a:lnTo>
                  <a:lnTo>
                    <a:pt x="4665" y="3065"/>
                  </a:lnTo>
                  <a:lnTo>
                    <a:pt x="7248" y="3200"/>
                  </a:lnTo>
                  <a:lnTo>
                    <a:pt x="7942" y="3219"/>
                  </a:lnTo>
                  <a:lnTo>
                    <a:pt x="8674" y="3238"/>
                  </a:lnTo>
                  <a:lnTo>
                    <a:pt x="9406" y="3219"/>
                  </a:lnTo>
                  <a:lnTo>
                    <a:pt x="10139" y="3180"/>
                  </a:lnTo>
                  <a:lnTo>
                    <a:pt x="10852" y="3123"/>
                  </a:lnTo>
                  <a:lnTo>
                    <a:pt x="11507" y="3045"/>
                  </a:lnTo>
                  <a:lnTo>
                    <a:pt x="12105" y="2949"/>
                  </a:lnTo>
                  <a:lnTo>
                    <a:pt x="12375" y="2872"/>
                  </a:lnTo>
                  <a:lnTo>
                    <a:pt x="12625" y="2814"/>
                  </a:lnTo>
                  <a:lnTo>
                    <a:pt x="12837" y="2737"/>
                  </a:lnTo>
                  <a:lnTo>
                    <a:pt x="13030" y="2641"/>
                  </a:lnTo>
                  <a:lnTo>
                    <a:pt x="13203" y="2564"/>
                  </a:lnTo>
                  <a:lnTo>
                    <a:pt x="13338" y="2467"/>
                  </a:lnTo>
                  <a:lnTo>
                    <a:pt x="13435" y="2352"/>
                  </a:lnTo>
                  <a:lnTo>
                    <a:pt x="13493" y="2236"/>
                  </a:lnTo>
                  <a:lnTo>
                    <a:pt x="13512" y="2120"/>
                  </a:lnTo>
                  <a:lnTo>
                    <a:pt x="13473" y="1985"/>
                  </a:lnTo>
                  <a:lnTo>
                    <a:pt x="13415" y="1850"/>
                  </a:lnTo>
                  <a:lnTo>
                    <a:pt x="13300" y="1716"/>
                  </a:lnTo>
                  <a:lnTo>
                    <a:pt x="13126" y="1561"/>
                  </a:lnTo>
                  <a:lnTo>
                    <a:pt x="12914" y="1388"/>
                  </a:lnTo>
                  <a:lnTo>
                    <a:pt x="12645" y="1214"/>
                  </a:lnTo>
                  <a:lnTo>
                    <a:pt x="12317" y="1041"/>
                  </a:lnTo>
                  <a:lnTo>
                    <a:pt x="11931" y="848"/>
                  </a:lnTo>
                  <a:lnTo>
                    <a:pt x="11488" y="655"/>
                  </a:lnTo>
                  <a:lnTo>
                    <a:pt x="11565" y="733"/>
                  </a:lnTo>
                  <a:lnTo>
                    <a:pt x="11623" y="810"/>
                  </a:lnTo>
                  <a:lnTo>
                    <a:pt x="11662" y="906"/>
                  </a:lnTo>
                  <a:lnTo>
                    <a:pt x="11700" y="1041"/>
                  </a:lnTo>
                  <a:lnTo>
                    <a:pt x="11719" y="1176"/>
                  </a:lnTo>
                  <a:lnTo>
                    <a:pt x="11700" y="1234"/>
                  </a:lnTo>
                  <a:lnTo>
                    <a:pt x="11681" y="1311"/>
                  </a:lnTo>
                  <a:lnTo>
                    <a:pt x="11642" y="1388"/>
                  </a:lnTo>
                  <a:lnTo>
                    <a:pt x="11584" y="1446"/>
                  </a:lnTo>
                  <a:lnTo>
                    <a:pt x="11488" y="1523"/>
                  </a:lnTo>
                  <a:lnTo>
                    <a:pt x="11392" y="1600"/>
                  </a:lnTo>
                  <a:lnTo>
                    <a:pt x="11276" y="1658"/>
                  </a:lnTo>
                  <a:lnTo>
                    <a:pt x="11122" y="1716"/>
                  </a:lnTo>
                  <a:lnTo>
                    <a:pt x="10948" y="1773"/>
                  </a:lnTo>
                  <a:lnTo>
                    <a:pt x="10756" y="1831"/>
                  </a:lnTo>
                  <a:lnTo>
                    <a:pt x="10524" y="1889"/>
                  </a:lnTo>
                  <a:lnTo>
                    <a:pt x="10254" y="1928"/>
                  </a:lnTo>
                  <a:lnTo>
                    <a:pt x="9638" y="1985"/>
                  </a:lnTo>
                  <a:lnTo>
                    <a:pt x="8847" y="2024"/>
                  </a:lnTo>
                  <a:lnTo>
                    <a:pt x="7903" y="2024"/>
                  </a:lnTo>
                  <a:lnTo>
                    <a:pt x="6785" y="1966"/>
                  </a:lnTo>
                  <a:lnTo>
                    <a:pt x="6457" y="1908"/>
                  </a:lnTo>
                  <a:lnTo>
                    <a:pt x="6111" y="1812"/>
                  </a:lnTo>
                  <a:lnTo>
                    <a:pt x="5667" y="1696"/>
                  </a:lnTo>
                  <a:lnTo>
                    <a:pt x="5166" y="1523"/>
                  </a:lnTo>
                  <a:lnTo>
                    <a:pt x="4626" y="1330"/>
                  </a:lnTo>
                  <a:lnTo>
                    <a:pt x="4087" y="1099"/>
                  </a:lnTo>
                  <a:lnTo>
                    <a:pt x="3836" y="983"/>
                  </a:lnTo>
                  <a:lnTo>
                    <a:pt x="3586" y="848"/>
                  </a:lnTo>
                  <a:lnTo>
                    <a:pt x="3316" y="713"/>
                  </a:lnTo>
                  <a:lnTo>
                    <a:pt x="3065" y="598"/>
                  </a:lnTo>
                  <a:lnTo>
                    <a:pt x="2776" y="482"/>
                  </a:lnTo>
                  <a:lnTo>
                    <a:pt x="2506" y="386"/>
                  </a:lnTo>
                  <a:lnTo>
                    <a:pt x="1947" y="251"/>
                  </a:lnTo>
                  <a:lnTo>
                    <a:pt x="1427" y="135"/>
                  </a:lnTo>
                  <a:lnTo>
                    <a:pt x="984" y="58"/>
                  </a:lnTo>
                  <a:lnTo>
                    <a:pt x="617" y="19"/>
                  </a:lnTo>
                  <a:lnTo>
                    <a:pt x="270"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2952845" y="3180401"/>
              <a:ext cx="955480" cy="1239308"/>
            </a:xfrm>
            <a:custGeom>
              <a:avLst/>
              <a:gdLst/>
              <a:ahLst/>
              <a:cxnLst/>
              <a:rect l="l" t="t" r="r" b="b"/>
              <a:pathLst>
                <a:path w="35041" h="45450" extrusionOk="0">
                  <a:moveTo>
                    <a:pt x="9444" y="1"/>
                  </a:moveTo>
                  <a:lnTo>
                    <a:pt x="8712" y="20"/>
                  </a:lnTo>
                  <a:lnTo>
                    <a:pt x="7980" y="40"/>
                  </a:lnTo>
                  <a:lnTo>
                    <a:pt x="7286" y="78"/>
                  </a:lnTo>
                  <a:lnTo>
                    <a:pt x="6630" y="117"/>
                  </a:lnTo>
                  <a:lnTo>
                    <a:pt x="6014" y="174"/>
                  </a:lnTo>
                  <a:lnTo>
                    <a:pt x="5435" y="252"/>
                  </a:lnTo>
                  <a:lnTo>
                    <a:pt x="4896" y="348"/>
                  </a:lnTo>
                  <a:lnTo>
                    <a:pt x="4414" y="464"/>
                  </a:lnTo>
                  <a:lnTo>
                    <a:pt x="3990" y="579"/>
                  </a:lnTo>
                  <a:lnTo>
                    <a:pt x="3643" y="733"/>
                  </a:lnTo>
                  <a:lnTo>
                    <a:pt x="3315" y="888"/>
                  </a:lnTo>
                  <a:lnTo>
                    <a:pt x="3007" y="1080"/>
                  </a:lnTo>
                  <a:lnTo>
                    <a:pt x="2737" y="1273"/>
                  </a:lnTo>
                  <a:lnTo>
                    <a:pt x="2467" y="1504"/>
                  </a:lnTo>
                  <a:lnTo>
                    <a:pt x="2217" y="1755"/>
                  </a:lnTo>
                  <a:lnTo>
                    <a:pt x="1985" y="2006"/>
                  </a:lnTo>
                  <a:lnTo>
                    <a:pt x="1773" y="2275"/>
                  </a:lnTo>
                  <a:lnTo>
                    <a:pt x="1581" y="2545"/>
                  </a:lnTo>
                  <a:lnTo>
                    <a:pt x="1407" y="2834"/>
                  </a:lnTo>
                  <a:lnTo>
                    <a:pt x="1234" y="3143"/>
                  </a:lnTo>
                  <a:lnTo>
                    <a:pt x="1079" y="3432"/>
                  </a:lnTo>
                  <a:lnTo>
                    <a:pt x="944" y="3740"/>
                  </a:lnTo>
                  <a:lnTo>
                    <a:pt x="810" y="4049"/>
                  </a:lnTo>
                  <a:lnTo>
                    <a:pt x="694" y="4357"/>
                  </a:lnTo>
                  <a:lnTo>
                    <a:pt x="501" y="4974"/>
                  </a:lnTo>
                  <a:lnTo>
                    <a:pt x="328" y="5571"/>
                  </a:lnTo>
                  <a:lnTo>
                    <a:pt x="212" y="6130"/>
                  </a:lnTo>
                  <a:lnTo>
                    <a:pt x="135" y="6651"/>
                  </a:lnTo>
                  <a:lnTo>
                    <a:pt x="58" y="7094"/>
                  </a:lnTo>
                  <a:lnTo>
                    <a:pt x="0" y="7769"/>
                  </a:lnTo>
                  <a:lnTo>
                    <a:pt x="0" y="8019"/>
                  </a:lnTo>
                  <a:lnTo>
                    <a:pt x="0" y="42559"/>
                  </a:lnTo>
                  <a:lnTo>
                    <a:pt x="231" y="42694"/>
                  </a:lnTo>
                  <a:lnTo>
                    <a:pt x="540" y="42828"/>
                  </a:lnTo>
                  <a:lnTo>
                    <a:pt x="964" y="43021"/>
                  </a:lnTo>
                  <a:lnTo>
                    <a:pt x="1523" y="43233"/>
                  </a:lnTo>
                  <a:lnTo>
                    <a:pt x="2197" y="43484"/>
                  </a:lnTo>
                  <a:lnTo>
                    <a:pt x="2988" y="43734"/>
                  </a:lnTo>
                  <a:lnTo>
                    <a:pt x="3893" y="44004"/>
                  </a:lnTo>
                  <a:lnTo>
                    <a:pt x="4915" y="44274"/>
                  </a:lnTo>
                  <a:lnTo>
                    <a:pt x="6052" y="44544"/>
                  </a:lnTo>
                  <a:lnTo>
                    <a:pt x="7305" y="44775"/>
                  </a:lnTo>
                  <a:lnTo>
                    <a:pt x="7980" y="44891"/>
                  </a:lnTo>
                  <a:lnTo>
                    <a:pt x="8693" y="45006"/>
                  </a:lnTo>
                  <a:lnTo>
                    <a:pt x="9406" y="45103"/>
                  </a:lnTo>
                  <a:lnTo>
                    <a:pt x="10177" y="45180"/>
                  </a:lnTo>
                  <a:lnTo>
                    <a:pt x="10967" y="45257"/>
                  </a:lnTo>
                  <a:lnTo>
                    <a:pt x="11777" y="45334"/>
                  </a:lnTo>
                  <a:lnTo>
                    <a:pt x="12625" y="45373"/>
                  </a:lnTo>
                  <a:lnTo>
                    <a:pt x="13492" y="45411"/>
                  </a:lnTo>
                  <a:lnTo>
                    <a:pt x="14398" y="45450"/>
                  </a:lnTo>
                  <a:lnTo>
                    <a:pt x="15323" y="45450"/>
                  </a:lnTo>
                  <a:lnTo>
                    <a:pt x="17116" y="45430"/>
                  </a:lnTo>
                  <a:lnTo>
                    <a:pt x="18754" y="45373"/>
                  </a:lnTo>
                  <a:lnTo>
                    <a:pt x="20219" y="45276"/>
                  </a:lnTo>
                  <a:lnTo>
                    <a:pt x="21549" y="45161"/>
                  </a:lnTo>
                  <a:lnTo>
                    <a:pt x="22724" y="45006"/>
                  </a:lnTo>
                  <a:lnTo>
                    <a:pt x="23746" y="44852"/>
                  </a:lnTo>
                  <a:lnTo>
                    <a:pt x="24652" y="44679"/>
                  </a:lnTo>
                  <a:lnTo>
                    <a:pt x="25442" y="44505"/>
                  </a:lnTo>
                  <a:lnTo>
                    <a:pt x="26097" y="44332"/>
                  </a:lnTo>
                  <a:lnTo>
                    <a:pt x="26637" y="44158"/>
                  </a:lnTo>
                  <a:lnTo>
                    <a:pt x="27100" y="44004"/>
                  </a:lnTo>
                  <a:lnTo>
                    <a:pt x="27447" y="43869"/>
                  </a:lnTo>
                  <a:lnTo>
                    <a:pt x="27697" y="43734"/>
                  </a:lnTo>
                  <a:lnTo>
                    <a:pt x="27871" y="43657"/>
                  </a:lnTo>
                  <a:lnTo>
                    <a:pt x="28005" y="43561"/>
                  </a:lnTo>
                  <a:lnTo>
                    <a:pt x="28892" y="42655"/>
                  </a:lnTo>
                  <a:lnTo>
                    <a:pt x="29952" y="41614"/>
                  </a:lnTo>
                  <a:lnTo>
                    <a:pt x="31128" y="40477"/>
                  </a:lnTo>
                  <a:lnTo>
                    <a:pt x="32284" y="39378"/>
                  </a:lnTo>
                  <a:lnTo>
                    <a:pt x="34231" y="37547"/>
                  </a:lnTo>
                  <a:lnTo>
                    <a:pt x="35041" y="36776"/>
                  </a:lnTo>
                  <a:lnTo>
                    <a:pt x="34790" y="13165"/>
                  </a:lnTo>
                  <a:lnTo>
                    <a:pt x="34655" y="12741"/>
                  </a:lnTo>
                  <a:lnTo>
                    <a:pt x="34520" y="12317"/>
                  </a:lnTo>
                  <a:lnTo>
                    <a:pt x="34366" y="11912"/>
                  </a:lnTo>
                  <a:lnTo>
                    <a:pt x="34193" y="11508"/>
                  </a:lnTo>
                  <a:lnTo>
                    <a:pt x="33846" y="10737"/>
                  </a:lnTo>
                  <a:lnTo>
                    <a:pt x="33441" y="10004"/>
                  </a:lnTo>
                  <a:lnTo>
                    <a:pt x="33036" y="9291"/>
                  </a:lnTo>
                  <a:lnTo>
                    <a:pt x="32593" y="8617"/>
                  </a:lnTo>
                  <a:lnTo>
                    <a:pt x="32111" y="7961"/>
                  </a:lnTo>
                  <a:lnTo>
                    <a:pt x="31629" y="7344"/>
                  </a:lnTo>
                  <a:lnTo>
                    <a:pt x="31109" y="6766"/>
                  </a:lnTo>
                  <a:lnTo>
                    <a:pt x="30588" y="6207"/>
                  </a:lnTo>
                  <a:lnTo>
                    <a:pt x="30068" y="5687"/>
                  </a:lnTo>
                  <a:lnTo>
                    <a:pt x="29528" y="5205"/>
                  </a:lnTo>
                  <a:lnTo>
                    <a:pt x="28988" y="4723"/>
                  </a:lnTo>
                  <a:lnTo>
                    <a:pt x="28430" y="4299"/>
                  </a:lnTo>
                  <a:lnTo>
                    <a:pt x="27890" y="3894"/>
                  </a:lnTo>
                  <a:lnTo>
                    <a:pt x="27350" y="3509"/>
                  </a:lnTo>
                  <a:lnTo>
                    <a:pt x="26810" y="3143"/>
                  </a:lnTo>
                  <a:lnTo>
                    <a:pt x="26290" y="2815"/>
                  </a:lnTo>
                  <a:lnTo>
                    <a:pt x="25789" y="2526"/>
                  </a:lnTo>
                  <a:lnTo>
                    <a:pt x="25307" y="2237"/>
                  </a:lnTo>
                  <a:lnTo>
                    <a:pt x="24401" y="1755"/>
                  </a:lnTo>
                  <a:lnTo>
                    <a:pt x="23592" y="1369"/>
                  </a:lnTo>
                  <a:lnTo>
                    <a:pt x="22917" y="1080"/>
                  </a:lnTo>
                  <a:lnTo>
                    <a:pt x="22416" y="888"/>
                  </a:lnTo>
                  <a:lnTo>
                    <a:pt x="21973" y="733"/>
                  </a:lnTo>
                  <a:lnTo>
                    <a:pt x="21337" y="656"/>
                  </a:lnTo>
                  <a:lnTo>
                    <a:pt x="19602" y="502"/>
                  </a:lnTo>
                  <a:lnTo>
                    <a:pt x="17096" y="290"/>
                  </a:lnTo>
                  <a:lnTo>
                    <a:pt x="15651" y="194"/>
                  </a:lnTo>
                  <a:lnTo>
                    <a:pt x="14128" y="117"/>
                  </a:lnTo>
                  <a:lnTo>
                    <a:pt x="12548" y="40"/>
                  </a:lnTo>
                  <a:lnTo>
                    <a:pt x="109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2960725" y="2179754"/>
              <a:ext cx="631733" cy="774724"/>
            </a:xfrm>
            <a:custGeom>
              <a:avLst/>
              <a:gdLst/>
              <a:ahLst/>
              <a:cxnLst/>
              <a:rect l="l" t="t" r="r" b="b"/>
              <a:pathLst>
                <a:path w="23168" h="28412" extrusionOk="0">
                  <a:moveTo>
                    <a:pt x="16653" y="1"/>
                  </a:moveTo>
                  <a:lnTo>
                    <a:pt x="16075" y="39"/>
                  </a:lnTo>
                  <a:lnTo>
                    <a:pt x="15497" y="116"/>
                  </a:lnTo>
                  <a:lnTo>
                    <a:pt x="14938" y="251"/>
                  </a:lnTo>
                  <a:lnTo>
                    <a:pt x="14668" y="328"/>
                  </a:lnTo>
                  <a:lnTo>
                    <a:pt x="14398" y="406"/>
                  </a:lnTo>
                  <a:lnTo>
                    <a:pt x="14128" y="502"/>
                  </a:lnTo>
                  <a:lnTo>
                    <a:pt x="13858" y="618"/>
                  </a:lnTo>
                  <a:lnTo>
                    <a:pt x="13588" y="733"/>
                  </a:lnTo>
                  <a:lnTo>
                    <a:pt x="13338" y="868"/>
                  </a:lnTo>
                  <a:lnTo>
                    <a:pt x="13087" y="1022"/>
                  </a:lnTo>
                  <a:lnTo>
                    <a:pt x="12837" y="1176"/>
                  </a:lnTo>
                  <a:lnTo>
                    <a:pt x="12605" y="1350"/>
                  </a:lnTo>
                  <a:lnTo>
                    <a:pt x="12374" y="1523"/>
                  </a:lnTo>
                  <a:lnTo>
                    <a:pt x="12143" y="1716"/>
                  </a:lnTo>
                  <a:lnTo>
                    <a:pt x="11931" y="1928"/>
                  </a:lnTo>
                  <a:lnTo>
                    <a:pt x="11719" y="2140"/>
                  </a:lnTo>
                  <a:lnTo>
                    <a:pt x="11507" y="2371"/>
                  </a:lnTo>
                  <a:lnTo>
                    <a:pt x="11314" y="2603"/>
                  </a:lnTo>
                  <a:lnTo>
                    <a:pt x="11121" y="2873"/>
                  </a:lnTo>
                  <a:lnTo>
                    <a:pt x="10736" y="3451"/>
                  </a:lnTo>
                  <a:lnTo>
                    <a:pt x="10350" y="4068"/>
                  </a:lnTo>
                  <a:lnTo>
                    <a:pt x="9984" y="4762"/>
                  </a:lnTo>
                  <a:lnTo>
                    <a:pt x="9599" y="5475"/>
                  </a:lnTo>
                  <a:lnTo>
                    <a:pt x="9213" y="6265"/>
                  </a:lnTo>
                  <a:lnTo>
                    <a:pt x="8404" y="7922"/>
                  </a:lnTo>
                  <a:lnTo>
                    <a:pt x="7960" y="8790"/>
                  </a:lnTo>
                  <a:lnTo>
                    <a:pt x="7517" y="9676"/>
                  </a:lnTo>
                  <a:lnTo>
                    <a:pt x="7035" y="10582"/>
                  </a:lnTo>
                  <a:lnTo>
                    <a:pt x="6515" y="11508"/>
                  </a:lnTo>
                  <a:lnTo>
                    <a:pt x="5975" y="12433"/>
                  </a:lnTo>
                  <a:lnTo>
                    <a:pt x="5397" y="13358"/>
                  </a:lnTo>
                  <a:lnTo>
                    <a:pt x="4780" y="14283"/>
                  </a:lnTo>
                  <a:lnTo>
                    <a:pt x="4433" y="14726"/>
                  </a:lnTo>
                  <a:lnTo>
                    <a:pt x="4106" y="15189"/>
                  </a:lnTo>
                  <a:lnTo>
                    <a:pt x="3720" y="15690"/>
                  </a:lnTo>
                  <a:lnTo>
                    <a:pt x="3373" y="16210"/>
                  </a:lnTo>
                  <a:lnTo>
                    <a:pt x="3045" y="16731"/>
                  </a:lnTo>
                  <a:lnTo>
                    <a:pt x="2756" y="17271"/>
                  </a:lnTo>
                  <a:lnTo>
                    <a:pt x="2467" y="17829"/>
                  </a:lnTo>
                  <a:lnTo>
                    <a:pt x="2197" y="18369"/>
                  </a:lnTo>
                  <a:lnTo>
                    <a:pt x="1966" y="18928"/>
                  </a:lnTo>
                  <a:lnTo>
                    <a:pt x="1735" y="19487"/>
                  </a:lnTo>
                  <a:lnTo>
                    <a:pt x="1523" y="20046"/>
                  </a:lnTo>
                  <a:lnTo>
                    <a:pt x="1330" y="20605"/>
                  </a:lnTo>
                  <a:lnTo>
                    <a:pt x="1157" y="21164"/>
                  </a:lnTo>
                  <a:lnTo>
                    <a:pt x="1002" y="21704"/>
                  </a:lnTo>
                  <a:lnTo>
                    <a:pt x="867" y="22243"/>
                  </a:lnTo>
                  <a:lnTo>
                    <a:pt x="733" y="22764"/>
                  </a:lnTo>
                  <a:lnTo>
                    <a:pt x="521" y="23785"/>
                  </a:lnTo>
                  <a:lnTo>
                    <a:pt x="347" y="24749"/>
                  </a:lnTo>
                  <a:lnTo>
                    <a:pt x="212" y="25616"/>
                  </a:lnTo>
                  <a:lnTo>
                    <a:pt x="135" y="26407"/>
                  </a:lnTo>
                  <a:lnTo>
                    <a:pt x="77" y="27081"/>
                  </a:lnTo>
                  <a:lnTo>
                    <a:pt x="39" y="27640"/>
                  </a:lnTo>
                  <a:lnTo>
                    <a:pt x="19" y="28064"/>
                  </a:lnTo>
                  <a:lnTo>
                    <a:pt x="0" y="28411"/>
                  </a:lnTo>
                  <a:lnTo>
                    <a:pt x="12644" y="26368"/>
                  </a:lnTo>
                  <a:lnTo>
                    <a:pt x="20739" y="26426"/>
                  </a:lnTo>
                  <a:lnTo>
                    <a:pt x="20643" y="25770"/>
                  </a:lnTo>
                  <a:lnTo>
                    <a:pt x="20527" y="25134"/>
                  </a:lnTo>
                  <a:lnTo>
                    <a:pt x="20373" y="23824"/>
                  </a:lnTo>
                  <a:lnTo>
                    <a:pt x="20238" y="22532"/>
                  </a:lnTo>
                  <a:lnTo>
                    <a:pt x="20161" y="21260"/>
                  </a:lnTo>
                  <a:lnTo>
                    <a:pt x="20103" y="20007"/>
                  </a:lnTo>
                  <a:lnTo>
                    <a:pt x="20084" y="18812"/>
                  </a:lnTo>
                  <a:lnTo>
                    <a:pt x="20065" y="17675"/>
                  </a:lnTo>
                  <a:lnTo>
                    <a:pt x="20084" y="16615"/>
                  </a:lnTo>
                  <a:lnTo>
                    <a:pt x="20122" y="15632"/>
                  </a:lnTo>
                  <a:lnTo>
                    <a:pt x="20161" y="14726"/>
                  </a:lnTo>
                  <a:lnTo>
                    <a:pt x="20257" y="13261"/>
                  </a:lnTo>
                  <a:lnTo>
                    <a:pt x="20334" y="12317"/>
                  </a:lnTo>
                  <a:lnTo>
                    <a:pt x="20373" y="11970"/>
                  </a:lnTo>
                  <a:lnTo>
                    <a:pt x="22821" y="6766"/>
                  </a:lnTo>
                  <a:lnTo>
                    <a:pt x="22975" y="6342"/>
                  </a:lnTo>
                  <a:lnTo>
                    <a:pt x="23071" y="5899"/>
                  </a:lnTo>
                  <a:lnTo>
                    <a:pt x="23148" y="5455"/>
                  </a:lnTo>
                  <a:lnTo>
                    <a:pt x="23168" y="5012"/>
                  </a:lnTo>
                  <a:lnTo>
                    <a:pt x="23148" y="4569"/>
                  </a:lnTo>
                  <a:lnTo>
                    <a:pt x="23091" y="4125"/>
                  </a:lnTo>
                  <a:lnTo>
                    <a:pt x="22994" y="3682"/>
                  </a:lnTo>
                  <a:lnTo>
                    <a:pt x="22859" y="3258"/>
                  </a:lnTo>
                  <a:lnTo>
                    <a:pt x="22763" y="3046"/>
                  </a:lnTo>
                  <a:lnTo>
                    <a:pt x="22667" y="2853"/>
                  </a:lnTo>
                  <a:lnTo>
                    <a:pt x="22551" y="2661"/>
                  </a:lnTo>
                  <a:lnTo>
                    <a:pt x="22435" y="2449"/>
                  </a:lnTo>
                  <a:lnTo>
                    <a:pt x="22300" y="2275"/>
                  </a:lnTo>
                  <a:lnTo>
                    <a:pt x="22146" y="2082"/>
                  </a:lnTo>
                  <a:lnTo>
                    <a:pt x="21992" y="1909"/>
                  </a:lnTo>
                  <a:lnTo>
                    <a:pt x="21838" y="1735"/>
                  </a:lnTo>
                  <a:lnTo>
                    <a:pt x="21645" y="1562"/>
                  </a:lnTo>
                  <a:lnTo>
                    <a:pt x="21452" y="1408"/>
                  </a:lnTo>
                  <a:lnTo>
                    <a:pt x="21260" y="1254"/>
                  </a:lnTo>
                  <a:lnTo>
                    <a:pt x="21048" y="1099"/>
                  </a:lnTo>
                  <a:lnTo>
                    <a:pt x="20816" y="964"/>
                  </a:lnTo>
                  <a:lnTo>
                    <a:pt x="20566" y="849"/>
                  </a:lnTo>
                  <a:lnTo>
                    <a:pt x="20315" y="714"/>
                  </a:lnTo>
                  <a:lnTo>
                    <a:pt x="20065" y="618"/>
                  </a:lnTo>
                  <a:lnTo>
                    <a:pt x="19506" y="406"/>
                  </a:lnTo>
                  <a:lnTo>
                    <a:pt x="18947" y="251"/>
                  </a:lnTo>
                  <a:lnTo>
                    <a:pt x="18368" y="136"/>
                  </a:lnTo>
                  <a:lnTo>
                    <a:pt x="17810" y="59"/>
                  </a:lnTo>
                  <a:lnTo>
                    <a:pt x="17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3338074" y="2641712"/>
              <a:ext cx="518737" cy="876159"/>
            </a:xfrm>
            <a:custGeom>
              <a:avLst/>
              <a:gdLst/>
              <a:ahLst/>
              <a:cxnLst/>
              <a:rect l="l" t="t" r="r" b="b"/>
              <a:pathLst>
                <a:path w="19024" h="32132" extrusionOk="0">
                  <a:moveTo>
                    <a:pt x="1793" y="1"/>
                  </a:moveTo>
                  <a:lnTo>
                    <a:pt x="0" y="3297"/>
                  </a:lnTo>
                  <a:lnTo>
                    <a:pt x="3681" y="26754"/>
                  </a:lnTo>
                  <a:lnTo>
                    <a:pt x="18465" y="32131"/>
                  </a:lnTo>
                  <a:lnTo>
                    <a:pt x="19024" y="30724"/>
                  </a:lnTo>
                  <a:lnTo>
                    <a:pt x="18657" y="30184"/>
                  </a:lnTo>
                  <a:lnTo>
                    <a:pt x="18214" y="29606"/>
                  </a:lnTo>
                  <a:lnTo>
                    <a:pt x="17675" y="28893"/>
                  </a:lnTo>
                  <a:lnTo>
                    <a:pt x="17019" y="28122"/>
                  </a:lnTo>
                  <a:lnTo>
                    <a:pt x="16692" y="27737"/>
                  </a:lnTo>
                  <a:lnTo>
                    <a:pt x="16325" y="27332"/>
                  </a:lnTo>
                  <a:lnTo>
                    <a:pt x="15959" y="26966"/>
                  </a:lnTo>
                  <a:lnTo>
                    <a:pt x="15612" y="26619"/>
                  </a:lnTo>
                  <a:lnTo>
                    <a:pt x="15246" y="26291"/>
                  </a:lnTo>
                  <a:lnTo>
                    <a:pt x="14880" y="26002"/>
                  </a:lnTo>
                  <a:lnTo>
                    <a:pt x="13164" y="24691"/>
                  </a:lnTo>
                  <a:lnTo>
                    <a:pt x="12162" y="23920"/>
                  </a:lnTo>
                  <a:lnTo>
                    <a:pt x="11179" y="23130"/>
                  </a:lnTo>
                  <a:lnTo>
                    <a:pt x="10292" y="22378"/>
                  </a:lnTo>
                  <a:lnTo>
                    <a:pt x="9541" y="21723"/>
                  </a:lnTo>
                  <a:lnTo>
                    <a:pt x="9232" y="21434"/>
                  </a:lnTo>
                  <a:lnTo>
                    <a:pt x="9001" y="21183"/>
                  </a:lnTo>
                  <a:lnTo>
                    <a:pt x="8847" y="20971"/>
                  </a:lnTo>
                  <a:lnTo>
                    <a:pt x="8789" y="20894"/>
                  </a:lnTo>
                  <a:lnTo>
                    <a:pt x="8770" y="20817"/>
                  </a:lnTo>
                  <a:lnTo>
                    <a:pt x="8712" y="20605"/>
                  </a:lnTo>
                  <a:lnTo>
                    <a:pt x="8654" y="20181"/>
                  </a:lnTo>
                  <a:lnTo>
                    <a:pt x="8461" y="18870"/>
                  </a:lnTo>
                  <a:lnTo>
                    <a:pt x="8211" y="17059"/>
                  </a:lnTo>
                  <a:lnTo>
                    <a:pt x="7902" y="14958"/>
                  </a:lnTo>
                  <a:lnTo>
                    <a:pt x="7556" y="12741"/>
                  </a:lnTo>
                  <a:lnTo>
                    <a:pt x="7382" y="11643"/>
                  </a:lnTo>
                  <a:lnTo>
                    <a:pt x="7189" y="10602"/>
                  </a:lnTo>
                  <a:lnTo>
                    <a:pt x="6997" y="9599"/>
                  </a:lnTo>
                  <a:lnTo>
                    <a:pt x="6804" y="8713"/>
                  </a:lnTo>
                  <a:lnTo>
                    <a:pt x="6592" y="7923"/>
                  </a:lnTo>
                  <a:lnTo>
                    <a:pt x="6399" y="7248"/>
                  </a:lnTo>
                  <a:lnTo>
                    <a:pt x="6071" y="6246"/>
                  </a:lnTo>
                  <a:lnTo>
                    <a:pt x="5724" y="5205"/>
                  </a:lnTo>
                  <a:lnTo>
                    <a:pt x="5551" y="4685"/>
                  </a:lnTo>
                  <a:lnTo>
                    <a:pt x="5339" y="4183"/>
                  </a:lnTo>
                  <a:lnTo>
                    <a:pt x="5127" y="3682"/>
                  </a:lnTo>
                  <a:lnTo>
                    <a:pt x="4896" y="3181"/>
                  </a:lnTo>
                  <a:lnTo>
                    <a:pt x="4626" y="2719"/>
                  </a:lnTo>
                  <a:lnTo>
                    <a:pt x="4337" y="2256"/>
                  </a:lnTo>
                  <a:lnTo>
                    <a:pt x="4009" y="1813"/>
                  </a:lnTo>
                  <a:lnTo>
                    <a:pt x="3662" y="1389"/>
                  </a:lnTo>
                  <a:lnTo>
                    <a:pt x="3469" y="1196"/>
                  </a:lnTo>
                  <a:lnTo>
                    <a:pt x="3257" y="1003"/>
                  </a:lnTo>
                  <a:lnTo>
                    <a:pt x="3045" y="810"/>
                  </a:lnTo>
                  <a:lnTo>
                    <a:pt x="2814" y="637"/>
                  </a:lnTo>
                  <a:lnTo>
                    <a:pt x="2583" y="463"/>
                  </a:lnTo>
                  <a:lnTo>
                    <a:pt x="2332" y="309"/>
                  </a:lnTo>
                  <a:lnTo>
                    <a:pt x="2062" y="155"/>
                  </a:lnTo>
                  <a:lnTo>
                    <a:pt x="17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3536197" y="3190926"/>
              <a:ext cx="40492" cy="35775"/>
            </a:xfrm>
            <a:custGeom>
              <a:avLst/>
              <a:gdLst/>
              <a:ahLst/>
              <a:cxnLst/>
              <a:rect l="l" t="t" r="r" b="b"/>
              <a:pathLst>
                <a:path w="1485" h="1312" extrusionOk="0">
                  <a:moveTo>
                    <a:pt x="1330" y="0"/>
                  </a:moveTo>
                  <a:lnTo>
                    <a:pt x="1273" y="20"/>
                  </a:lnTo>
                  <a:lnTo>
                    <a:pt x="1061" y="135"/>
                  </a:lnTo>
                  <a:lnTo>
                    <a:pt x="829" y="290"/>
                  </a:lnTo>
                  <a:lnTo>
                    <a:pt x="636" y="444"/>
                  </a:lnTo>
                  <a:lnTo>
                    <a:pt x="444" y="617"/>
                  </a:lnTo>
                  <a:lnTo>
                    <a:pt x="155" y="926"/>
                  </a:lnTo>
                  <a:lnTo>
                    <a:pt x="20" y="1061"/>
                  </a:lnTo>
                  <a:lnTo>
                    <a:pt x="0" y="1118"/>
                  </a:lnTo>
                  <a:lnTo>
                    <a:pt x="0" y="1176"/>
                  </a:lnTo>
                  <a:lnTo>
                    <a:pt x="20" y="1215"/>
                  </a:lnTo>
                  <a:lnTo>
                    <a:pt x="39" y="1273"/>
                  </a:lnTo>
                  <a:lnTo>
                    <a:pt x="97" y="1292"/>
                  </a:lnTo>
                  <a:lnTo>
                    <a:pt x="135" y="1311"/>
                  </a:lnTo>
                  <a:lnTo>
                    <a:pt x="212" y="1292"/>
                  </a:lnTo>
                  <a:lnTo>
                    <a:pt x="251" y="1253"/>
                  </a:lnTo>
                  <a:lnTo>
                    <a:pt x="367" y="1138"/>
                  </a:lnTo>
                  <a:lnTo>
                    <a:pt x="636" y="849"/>
                  </a:lnTo>
                  <a:lnTo>
                    <a:pt x="810" y="694"/>
                  </a:lnTo>
                  <a:lnTo>
                    <a:pt x="1003" y="540"/>
                  </a:lnTo>
                  <a:lnTo>
                    <a:pt x="1195" y="386"/>
                  </a:lnTo>
                  <a:lnTo>
                    <a:pt x="1407" y="290"/>
                  </a:lnTo>
                  <a:lnTo>
                    <a:pt x="1446" y="251"/>
                  </a:lnTo>
                  <a:lnTo>
                    <a:pt x="1485" y="212"/>
                  </a:lnTo>
                  <a:lnTo>
                    <a:pt x="1485" y="155"/>
                  </a:lnTo>
                  <a:lnTo>
                    <a:pt x="1485" y="97"/>
                  </a:lnTo>
                  <a:lnTo>
                    <a:pt x="1446" y="39"/>
                  </a:lnTo>
                  <a:lnTo>
                    <a:pt x="13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3536197" y="3180401"/>
              <a:ext cx="38911" cy="16851"/>
            </a:xfrm>
            <a:custGeom>
              <a:avLst/>
              <a:gdLst/>
              <a:ahLst/>
              <a:cxnLst/>
              <a:rect l="l" t="t" r="r" b="b"/>
              <a:pathLst>
                <a:path w="1427" h="618" extrusionOk="0">
                  <a:moveTo>
                    <a:pt x="1273" y="1"/>
                  </a:moveTo>
                  <a:lnTo>
                    <a:pt x="1022" y="20"/>
                  </a:lnTo>
                  <a:lnTo>
                    <a:pt x="771" y="59"/>
                  </a:lnTo>
                  <a:lnTo>
                    <a:pt x="579" y="117"/>
                  </a:lnTo>
                  <a:lnTo>
                    <a:pt x="405" y="174"/>
                  </a:lnTo>
                  <a:lnTo>
                    <a:pt x="155" y="290"/>
                  </a:lnTo>
                  <a:lnTo>
                    <a:pt x="58" y="348"/>
                  </a:lnTo>
                  <a:lnTo>
                    <a:pt x="20" y="386"/>
                  </a:lnTo>
                  <a:lnTo>
                    <a:pt x="0" y="444"/>
                  </a:lnTo>
                  <a:lnTo>
                    <a:pt x="0" y="502"/>
                  </a:lnTo>
                  <a:lnTo>
                    <a:pt x="20" y="560"/>
                  </a:lnTo>
                  <a:lnTo>
                    <a:pt x="78" y="598"/>
                  </a:lnTo>
                  <a:lnTo>
                    <a:pt x="135" y="618"/>
                  </a:lnTo>
                  <a:lnTo>
                    <a:pt x="193" y="618"/>
                  </a:lnTo>
                  <a:lnTo>
                    <a:pt x="232" y="598"/>
                  </a:lnTo>
                  <a:lnTo>
                    <a:pt x="309" y="541"/>
                  </a:lnTo>
                  <a:lnTo>
                    <a:pt x="521" y="444"/>
                  </a:lnTo>
                  <a:lnTo>
                    <a:pt x="675" y="406"/>
                  </a:lnTo>
                  <a:lnTo>
                    <a:pt x="848" y="348"/>
                  </a:lnTo>
                  <a:lnTo>
                    <a:pt x="1041" y="329"/>
                  </a:lnTo>
                  <a:lnTo>
                    <a:pt x="1273" y="309"/>
                  </a:lnTo>
                  <a:lnTo>
                    <a:pt x="1330" y="290"/>
                  </a:lnTo>
                  <a:lnTo>
                    <a:pt x="1388" y="271"/>
                  </a:lnTo>
                  <a:lnTo>
                    <a:pt x="1407" y="213"/>
                  </a:lnTo>
                  <a:lnTo>
                    <a:pt x="1427" y="155"/>
                  </a:lnTo>
                  <a:lnTo>
                    <a:pt x="1407" y="97"/>
                  </a:lnTo>
                  <a:lnTo>
                    <a:pt x="1388" y="59"/>
                  </a:lnTo>
                  <a:lnTo>
                    <a:pt x="1330" y="20"/>
                  </a:lnTo>
                  <a:lnTo>
                    <a:pt x="1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3312307" y="3330206"/>
              <a:ext cx="732132" cy="990710"/>
            </a:xfrm>
            <a:custGeom>
              <a:avLst/>
              <a:gdLst/>
              <a:ahLst/>
              <a:cxnLst/>
              <a:rect l="l" t="t" r="r" b="b"/>
              <a:pathLst>
                <a:path w="26850" h="36333" extrusionOk="0">
                  <a:moveTo>
                    <a:pt x="4048" y="0"/>
                  </a:moveTo>
                  <a:lnTo>
                    <a:pt x="1" y="3585"/>
                  </a:lnTo>
                  <a:lnTo>
                    <a:pt x="11025" y="22050"/>
                  </a:lnTo>
                  <a:lnTo>
                    <a:pt x="16403" y="36197"/>
                  </a:lnTo>
                  <a:lnTo>
                    <a:pt x="16904" y="36274"/>
                  </a:lnTo>
                  <a:lnTo>
                    <a:pt x="17405" y="36313"/>
                  </a:lnTo>
                  <a:lnTo>
                    <a:pt x="17868" y="36332"/>
                  </a:lnTo>
                  <a:lnTo>
                    <a:pt x="18292" y="36313"/>
                  </a:lnTo>
                  <a:lnTo>
                    <a:pt x="18697" y="36274"/>
                  </a:lnTo>
                  <a:lnTo>
                    <a:pt x="19063" y="36197"/>
                  </a:lnTo>
                  <a:lnTo>
                    <a:pt x="19410" y="36120"/>
                  </a:lnTo>
                  <a:lnTo>
                    <a:pt x="19718" y="36024"/>
                  </a:lnTo>
                  <a:lnTo>
                    <a:pt x="19988" y="35927"/>
                  </a:lnTo>
                  <a:lnTo>
                    <a:pt x="20239" y="35831"/>
                  </a:lnTo>
                  <a:lnTo>
                    <a:pt x="20605" y="35638"/>
                  </a:lnTo>
                  <a:lnTo>
                    <a:pt x="20836" y="35484"/>
                  </a:lnTo>
                  <a:lnTo>
                    <a:pt x="20913" y="35426"/>
                  </a:lnTo>
                  <a:lnTo>
                    <a:pt x="20798" y="35156"/>
                  </a:lnTo>
                  <a:lnTo>
                    <a:pt x="20682" y="34848"/>
                  </a:lnTo>
                  <a:lnTo>
                    <a:pt x="20585" y="34501"/>
                  </a:lnTo>
                  <a:lnTo>
                    <a:pt x="20470" y="34135"/>
                  </a:lnTo>
                  <a:lnTo>
                    <a:pt x="20296" y="33345"/>
                  </a:lnTo>
                  <a:lnTo>
                    <a:pt x="20123" y="32477"/>
                  </a:lnTo>
                  <a:lnTo>
                    <a:pt x="19988" y="31552"/>
                  </a:lnTo>
                  <a:lnTo>
                    <a:pt x="19872" y="30608"/>
                  </a:lnTo>
                  <a:lnTo>
                    <a:pt x="19757" y="29663"/>
                  </a:lnTo>
                  <a:lnTo>
                    <a:pt x="19680" y="28719"/>
                  </a:lnTo>
                  <a:lnTo>
                    <a:pt x="19545" y="26965"/>
                  </a:lnTo>
                  <a:lnTo>
                    <a:pt x="19468" y="25500"/>
                  </a:lnTo>
                  <a:lnTo>
                    <a:pt x="19410" y="24132"/>
                  </a:lnTo>
                  <a:lnTo>
                    <a:pt x="19699" y="25384"/>
                  </a:lnTo>
                  <a:lnTo>
                    <a:pt x="20007" y="26618"/>
                  </a:lnTo>
                  <a:lnTo>
                    <a:pt x="20181" y="27254"/>
                  </a:lnTo>
                  <a:lnTo>
                    <a:pt x="20354" y="27890"/>
                  </a:lnTo>
                  <a:lnTo>
                    <a:pt x="20624" y="28834"/>
                  </a:lnTo>
                  <a:lnTo>
                    <a:pt x="20875" y="29760"/>
                  </a:lnTo>
                  <a:lnTo>
                    <a:pt x="21299" y="31340"/>
                  </a:lnTo>
                  <a:lnTo>
                    <a:pt x="21568" y="32477"/>
                  </a:lnTo>
                  <a:lnTo>
                    <a:pt x="21665" y="32882"/>
                  </a:lnTo>
                  <a:lnTo>
                    <a:pt x="22089" y="32978"/>
                  </a:lnTo>
                  <a:lnTo>
                    <a:pt x="22494" y="33036"/>
                  </a:lnTo>
                  <a:lnTo>
                    <a:pt x="22879" y="33075"/>
                  </a:lnTo>
                  <a:lnTo>
                    <a:pt x="23226" y="33094"/>
                  </a:lnTo>
                  <a:lnTo>
                    <a:pt x="23573" y="33075"/>
                  </a:lnTo>
                  <a:lnTo>
                    <a:pt x="23881" y="33056"/>
                  </a:lnTo>
                  <a:lnTo>
                    <a:pt x="24190" y="33017"/>
                  </a:lnTo>
                  <a:lnTo>
                    <a:pt x="24460" y="32959"/>
                  </a:lnTo>
                  <a:lnTo>
                    <a:pt x="24903" y="32844"/>
                  </a:lnTo>
                  <a:lnTo>
                    <a:pt x="25250" y="32728"/>
                  </a:lnTo>
                  <a:lnTo>
                    <a:pt x="25462" y="32651"/>
                  </a:lnTo>
                  <a:lnTo>
                    <a:pt x="25539" y="32612"/>
                  </a:lnTo>
                  <a:lnTo>
                    <a:pt x="25520" y="32323"/>
                  </a:lnTo>
                  <a:lnTo>
                    <a:pt x="25500" y="31957"/>
                  </a:lnTo>
                  <a:lnTo>
                    <a:pt x="25500" y="31070"/>
                  </a:lnTo>
                  <a:lnTo>
                    <a:pt x="25520" y="29972"/>
                  </a:lnTo>
                  <a:lnTo>
                    <a:pt x="25558" y="28700"/>
                  </a:lnTo>
                  <a:lnTo>
                    <a:pt x="25616" y="27293"/>
                  </a:lnTo>
                  <a:lnTo>
                    <a:pt x="25693" y="25770"/>
                  </a:lnTo>
                  <a:lnTo>
                    <a:pt x="25905" y="22532"/>
                  </a:lnTo>
                  <a:lnTo>
                    <a:pt x="26136" y="19294"/>
                  </a:lnTo>
                  <a:lnTo>
                    <a:pt x="26368" y="16325"/>
                  </a:lnTo>
                  <a:lnTo>
                    <a:pt x="26599" y="13878"/>
                  </a:lnTo>
                  <a:lnTo>
                    <a:pt x="26753" y="12259"/>
                  </a:lnTo>
                  <a:lnTo>
                    <a:pt x="26811" y="11719"/>
                  </a:lnTo>
                  <a:lnTo>
                    <a:pt x="26850" y="11199"/>
                  </a:lnTo>
                  <a:lnTo>
                    <a:pt x="26850" y="10736"/>
                  </a:lnTo>
                  <a:lnTo>
                    <a:pt x="26830" y="10293"/>
                  </a:lnTo>
                  <a:lnTo>
                    <a:pt x="26792" y="9888"/>
                  </a:lnTo>
                  <a:lnTo>
                    <a:pt x="26695" y="9522"/>
                  </a:lnTo>
                  <a:lnTo>
                    <a:pt x="26599" y="9175"/>
                  </a:lnTo>
                  <a:lnTo>
                    <a:pt x="26445" y="8847"/>
                  </a:lnTo>
                  <a:lnTo>
                    <a:pt x="26271" y="8539"/>
                  </a:lnTo>
                  <a:lnTo>
                    <a:pt x="26040" y="8269"/>
                  </a:lnTo>
                  <a:lnTo>
                    <a:pt x="25790" y="7999"/>
                  </a:lnTo>
                  <a:lnTo>
                    <a:pt x="25500" y="7729"/>
                  </a:lnTo>
                  <a:lnTo>
                    <a:pt x="25173" y="7498"/>
                  </a:lnTo>
                  <a:lnTo>
                    <a:pt x="24807" y="7247"/>
                  </a:lnTo>
                  <a:lnTo>
                    <a:pt x="24383" y="7016"/>
                  </a:lnTo>
                  <a:lnTo>
                    <a:pt x="23939" y="6785"/>
                  </a:lnTo>
                  <a:lnTo>
                    <a:pt x="23322" y="6515"/>
                  </a:lnTo>
                  <a:lnTo>
                    <a:pt x="22474" y="6149"/>
                  </a:lnTo>
                  <a:lnTo>
                    <a:pt x="20181" y="5204"/>
                  </a:lnTo>
                  <a:lnTo>
                    <a:pt x="17386" y="4106"/>
                  </a:lnTo>
                  <a:lnTo>
                    <a:pt x="14398" y="2930"/>
                  </a:lnTo>
                  <a:lnTo>
                    <a:pt x="9098" y="887"/>
                  </a:lnTo>
                  <a:lnTo>
                    <a:pt x="6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3551439" y="3454762"/>
              <a:ext cx="303269" cy="537661"/>
            </a:xfrm>
            <a:custGeom>
              <a:avLst/>
              <a:gdLst/>
              <a:ahLst/>
              <a:cxnLst/>
              <a:rect l="l" t="t" r="r" b="b"/>
              <a:pathLst>
                <a:path w="11122" h="19718" extrusionOk="0">
                  <a:moveTo>
                    <a:pt x="116" y="0"/>
                  </a:moveTo>
                  <a:lnTo>
                    <a:pt x="58" y="39"/>
                  </a:lnTo>
                  <a:lnTo>
                    <a:pt x="20" y="77"/>
                  </a:lnTo>
                  <a:lnTo>
                    <a:pt x="0" y="135"/>
                  </a:lnTo>
                  <a:lnTo>
                    <a:pt x="0" y="193"/>
                  </a:lnTo>
                  <a:lnTo>
                    <a:pt x="39" y="251"/>
                  </a:lnTo>
                  <a:lnTo>
                    <a:pt x="77" y="289"/>
                  </a:lnTo>
                  <a:lnTo>
                    <a:pt x="1465" y="1041"/>
                  </a:lnTo>
                  <a:lnTo>
                    <a:pt x="4511" y="2756"/>
                  </a:lnTo>
                  <a:lnTo>
                    <a:pt x="6187" y="3701"/>
                  </a:lnTo>
                  <a:lnTo>
                    <a:pt x="7729" y="4568"/>
                  </a:lnTo>
                  <a:lnTo>
                    <a:pt x="8944" y="5281"/>
                  </a:lnTo>
                  <a:lnTo>
                    <a:pt x="9368" y="5551"/>
                  </a:lnTo>
                  <a:lnTo>
                    <a:pt x="9637" y="5744"/>
                  </a:lnTo>
                  <a:lnTo>
                    <a:pt x="9830" y="5879"/>
                  </a:lnTo>
                  <a:lnTo>
                    <a:pt x="9984" y="6072"/>
                  </a:lnTo>
                  <a:lnTo>
                    <a:pt x="10139" y="6264"/>
                  </a:lnTo>
                  <a:lnTo>
                    <a:pt x="10274" y="6515"/>
                  </a:lnTo>
                  <a:lnTo>
                    <a:pt x="10389" y="6785"/>
                  </a:lnTo>
                  <a:lnTo>
                    <a:pt x="10486" y="7093"/>
                  </a:lnTo>
                  <a:lnTo>
                    <a:pt x="10582" y="7440"/>
                  </a:lnTo>
                  <a:lnTo>
                    <a:pt x="10659" y="7826"/>
                  </a:lnTo>
                  <a:lnTo>
                    <a:pt x="10717" y="8250"/>
                  </a:lnTo>
                  <a:lnTo>
                    <a:pt x="10755" y="8712"/>
                  </a:lnTo>
                  <a:lnTo>
                    <a:pt x="10794" y="9233"/>
                  </a:lnTo>
                  <a:lnTo>
                    <a:pt x="10813" y="9792"/>
                  </a:lnTo>
                  <a:lnTo>
                    <a:pt x="10832" y="10408"/>
                  </a:lnTo>
                  <a:lnTo>
                    <a:pt x="10813" y="11083"/>
                  </a:lnTo>
                  <a:lnTo>
                    <a:pt x="10775" y="12586"/>
                  </a:lnTo>
                  <a:lnTo>
                    <a:pt x="10486" y="19564"/>
                  </a:lnTo>
                  <a:lnTo>
                    <a:pt x="10505" y="19621"/>
                  </a:lnTo>
                  <a:lnTo>
                    <a:pt x="10524" y="19660"/>
                  </a:lnTo>
                  <a:lnTo>
                    <a:pt x="10582" y="19698"/>
                  </a:lnTo>
                  <a:lnTo>
                    <a:pt x="10640" y="19718"/>
                  </a:lnTo>
                  <a:lnTo>
                    <a:pt x="10698" y="19698"/>
                  </a:lnTo>
                  <a:lnTo>
                    <a:pt x="10755" y="19660"/>
                  </a:lnTo>
                  <a:lnTo>
                    <a:pt x="10775" y="19621"/>
                  </a:lnTo>
                  <a:lnTo>
                    <a:pt x="10794" y="19564"/>
                  </a:lnTo>
                  <a:lnTo>
                    <a:pt x="11083" y="12586"/>
                  </a:lnTo>
                  <a:lnTo>
                    <a:pt x="11122" y="11025"/>
                  </a:lnTo>
                  <a:lnTo>
                    <a:pt x="11122" y="10331"/>
                  </a:lnTo>
                  <a:lnTo>
                    <a:pt x="11122" y="9695"/>
                  </a:lnTo>
                  <a:lnTo>
                    <a:pt x="11102" y="9117"/>
                  </a:lnTo>
                  <a:lnTo>
                    <a:pt x="11064" y="8596"/>
                  </a:lnTo>
                  <a:lnTo>
                    <a:pt x="11006" y="8095"/>
                  </a:lnTo>
                  <a:lnTo>
                    <a:pt x="10948" y="7671"/>
                  </a:lnTo>
                  <a:lnTo>
                    <a:pt x="10852" y="7267"/>
                  </a:lnTo>
                  <a:lnTo>
                    <a:pt x="10755" y="6920"/>
                  </a:lnTo>
                  <a:lnTo>
                    <a:pt x="10640" y="6592"/>
                  </a:lnTo>
                  <a:lnTo>
                    <a:pt x="10524" y="6322"/>
                  </a:lnTo>
                  <a:lnTo>
                    <a:pt x="10370" y="6072"/>
                  </a:lnTo>
                  <a:lnTo>
                    <a:pt x="10196" y="5840"/>
                  </a:lnTo>
                  <a:lnTo>
                    <a:pt x="10023" y="5648"/>
                  </a:lnTo>
                  <a:lnTo>
                    <a:pt x="9811" y="5493"/>
                  </a:lnTo>
                  <a:lnTo>
                    <a:pt x="9541" y="5301"/>
                  </a:lnTo>
                  <a:lnTo>
                    <a:pt x="9117" y="5050"/>
                  </a:lnTo>
                  <a:lnTo>
                    <a:pt x="7941" y="4356"/>
                  </a:lnTo>
                  <a:lnTo>
                    <a:pt x="6419" y="3489"/>
                  </a:lnTo>
                  <a:lnTo>
                    <a:pt x="4761" y="2544"/>
                  </a:lnTo>
                  <a:lnTo>
                    <a:pt x="1716" y="848"/>
                  </a:lnTo>
                  <a:lnTo>
                    <a:pt x="232" y="19"/>
                  </a:lnTo>
                  <a:lnTo>
                    <a:pt x="17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3140988" y="2667480"/>
              <a:ext cx="389462" cy="745275"/>
            </a:xfrm>
            <a:custGeom>
              <a:avLst/>
              <a:gdLst/>
              <a:ahLst/>
              <a:cxnLst/>
              <a:rect l="l" t="t" r="r" b="b"/>
              <a:pathLst>
                <a:path w="14283" h="27332" extrusionOk="0">
                  <a:moveTo>
                    <a:pt x="8789" y="0"/>
                  </a:moveTo>
                  <a:lnTo>
                    <a:pt x="1831" y="116"/>
                  </a:lnTo>
                  <a:lnTo>
                    <a:pt x="0" y="18523"/>
                  </a:lnTo>
                  <a:lnTo>
                    <a:pt x="3392" y="26136"/>
                  </a:lnTo>
                  <a:lnTo>
                    <a:pt x="8038" y="27331"/>
                  </a:lnTo>
                  <a:lnTo>
                    <a:pt x="8423" y="27042"/>
                  </a:lnTo>
                  <a:lnTo>
                    <a:pt x="8847" y="26753"/>
                  </a:lnTo>
                  <a:lnTo>
                    <a:pt x="9387" y="26387"/>
                  </a:lnTo>
                  <a:lnTo>
                    <a:pt x="10042" y="26021"/>
                  </a:lnTo>
                  <a:lnTo>
                    <a:pt x="10389" y="25828"/>
                  </a:lnTo>
                  <a:lnTo>
                    <a:pt x="10736" y="25654"/>
                  </a:lnTo>
                  <a:lnTo>
                    <a:pt x="11121" y="25500"/>
                  </a:lnTo>
                  <a:lnTo>
                    <a:pt x="11488" y="25346"/>
                  </a:lnTo>
                  <a:lnTo>
                    <a:pt x="11873" y="25230"/>
                  </a:lnTo>
                  <a:lnTo>
                    <a:pt x="12259" y="25134"/>
                  </a:lnTo>
                  <a:lnTo>
                    <a:pt x="12914" y="24980"/>
                  </a:lnTo>
                  <a:lnTo>
                    <a:pt x="13415" y="24903"/>
                  </a:lnTo>
                  <a:lnTo>
                    <a:pt x="14032" y="24806"/>
                  </a:lnTo>
                  <a:lnTo>
                    <a:pt x="14186" y="24787"/>
                  </a:lnTo>
                  <a:lnTo>
                    <a:pt x="14263" y="24768"/>
                  </a:lnTo>
                  <a:lnTo>
                    <a:pt x="14282" y="24748"/>
                  </a:lnTo>
                  <a:lnTo>
                    <a:pt x="14263" y="24691"/>
                  </a:lnTo>
                  <a:lnTo>
                    <a:pt x="14205" y="24594"/>
                  </a:lnTo>
                  <a:lnTo>
                    <a:pt x="14070" y="24440"/>
                  </a:lnTo>
                  <a:lnTo>
                    <a:pt x="13666" y="23997"/>
                  </a:lnTo>
                  <a:lnTo>
                    <a:pt x="13434" y="23708"/>
                  </a:lnTo>
                  <a:lnTo>
                    <a:pt x="13184" y="23380"/>
                  </a:lnTo>
                  <a:lnTo>
                    <a:pt x="12952" y="23014"/>
                  </a:lnTo>
                  <a:lnTo>
                    <a:pt x="12856" y="22821"/>
                  </a:lnTo>
                  <a:lnTo>
                    <a:pt x="12760" y="22609"/>
                  </a:lnTo>
                  <a:lnTo>
                    <a:pt x="12663" y="22378"/>
                  </a:lnTo>
                  <a:lnTo>
                    <a:pt x="12586" y="22108"/>
                  </a:lnTo>
                  <a:lnTo>
                    <a:pt x="12509" y="21800"/>
                  </a:lnTo>
                  <a:lnTo>
                    <a:pt x="12432" y="21453"/>
                  </a:lnTo>
                  <a:lnTo>
                    <a:pt x="12316" y="20720"/>
                  </a:lnTo>
                  <a:lnTo>
                    <a:pt x="12220" y="19891"/>
                  </a:lnTo>
                  <a:lnTo>
                    <a:pt x="12027" y="18214"/>
                  </a:lnTo>
                  <a:lnTo>
                    <a:pt x="11931" y="17424"/>
                  </a:lnTo>
                  <a:lnTo>
                    <a:pt x="11815" y="16711"/>
                  </a:lnTo>
                  <a:lnTo>
                    <a:pt x="11545" y="15227"/>
                  </a:lnTo>
                  <a:lnTo>
                    <a:pt x="11391" y="14379"/>
                  </a:lnTo>
                  <a:lnTo>
                    <a:pt x="11256" y="13512"/>
                  </a:lnTo>
                  <a:lnTo>
                    <a:pt x="11121" y="12625"/>
                  </a:lnTo>
                  <a:lnTo>
                    <a:pt x="11025" y="11738"/>
                  </a:lnTo>
                  <a:lnTo>
                    <a:pt x="10948" y="10910"/>
                  </a:lnTo>
                  <a:lnTo>
                    <a:pt x="10929" y="10505"/>
                  </a:lnTo>
                  <a:lnTo>
                    <a:pt x="10929" y="10119"/>
                  </a:lnTo>
                  <a:lnTo>
                    <a:pt x="10929" y="9676"/>
                  </a:lnTo>
                  <a:lnTo>
                    <a:pt x="10890" y="9175"/>
                  </a:lnTo>
                  <a:lnTo>
                    <a:pt x="10832" y="8577"/>
                  </a:lnTo>
                  <a:lnTo>
                    <a:pt x="10755" y="7922"/>
                  </a:lnTo>
                  <a:lnTo>
                    <a:pt x="10659" y="7209"/>
                  </a:lnTo>
                  <a:lnTo>
                    <a:pt x="10562" y="6476"/>
                  </a:lnTo>
                  <a:lnTo>
                    <a:pt x="10428" y="5705"/>
                  </a:lnTo>
                  <a:lnTo>
                    <a:pt x="10293" y="4935"/>
                  </a:lnTo>
                  <a:lnTo>
                    <a:pt x="10138" y="4164"/>
                  </a:lnTo>
                  <a:lnTo>
                    <a:pt x="9965" y="3412"/>
                  </a:lnTo>
                  <a:lnTo>
                    <a:pt x="9792" y="2699"/>
                  </a:lnTo>
                  <a:lnTo>
                    <a:pt x="9599" y="2005"/>
                  </a:lnTo>
                  <a:lnTo>
                    <a:pt x="9406" y="1388"/>
                  </a:lnTo>
                  <a:lnTo>
                    <a:pt x="9213" y="829"/>
                  </a:lnTo>
                  <a:lnTo>
                    <a:pt x="9001" y="367"/>
                  </a:lnTo>
                  <a:lnTo>
                    <a:pt x="8905" y="174"/>
                  </a:lnTo>
                  <a:lnTo>
                    <a:pt x="8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3395335" y="3166740"/>
              <a:ext cx="76758" cy="159269"/>
            </a:xfrm>
            <a:custGeom>
              <a:avLst/>
              <a:gdLst/>
              <a:ahLst/>
              <a:cxnLst/>
              <a:rect l="l" t="t" r="r" b="b"/>
              <a:pathLst>
                <a:path w="2815" h="5841" extrusionOk="0">
                  <a:moveTo>
                    <a:pt x="155" y="1"/>
                  </a:moveTo>
                  <a:lnTo>
                    <a:pt x="97" y="20"/>
                  </a:lnTo>
                  <a:lnTo>
                    <a:pt x="59" y="39"/>
                  </a:lnTo>
                  <a:lnTo>
                    <a:pt x="20" y="97"/>
                  </a:lnTo>
                  <a:lnTo>
                    <a:pt x="1" y="155"/>
                  </a:lnTo>
                  <a:lnTo>
                    <a:pt x="20" y="213"/>
                  </a:lnTo>
                  <a:lnTo>
                    <a:pt x="309" y="965"/>
                  </a:lnTo>
                  <a:lnTo>
                    <a:pt x="598" y="1678"/>
                  </a:lnTo>
                  <a:lnTo>
                    <a:pt x="945" y="2545"/>
                  </a:lnTo>
                  <a:lnTo>
                    <a:pt x="1350" y="3451"/>
                  </a:lnTo>
                  <a:lnTo>
                    <a:pt x="1755" y="4338"/>
                  </a:lnTo>
                  <a:lnTo>
                    <a:pt x="2179" y="5147"/>
                  </a:lnTo>
                  <a:lnTo>
                    <a:pt x="2372" y="5475"/>
                  </a:lnTo>
                  <a:lnTo>
                    <a:pt x="2545" y="5764"/>
                  </a:lnTo>
                  <a:lnTo>
                    <a:pt x="2603" y="5822"/>
                  </a:lnTo>
                  <a:lnTo>
                    <a:pt x="2680" y="5841"/>
                  </a:lnTo>
                  <a:lnTo>
                    <a:pt x="2719" y="5822"/>
                  </a:lnTo>
                  <a:lnTo>
                    <a:pt x="2757" y="5802"/>
                  </a:lnTo>
                  <a:lnTo>
                    <a:pt x="2796" y="5764"/>
                  </a:lnTo>
                  <a:lnTo>
                    <a:pt x="2815" y="5706"/>
                  </a:lnTo>
                  <a:lnTo>
                    <a:pt x="2815" y="5648"/>
                  </a:lnTo>
                  <a:lnTo>
                    <a:pt x="2796" y="5610"/>
                  </a:lnTo>
                  <a:lnTo>
                    <a:pt x="2622" y="5321"/>
                  </a:lnTo>
                  <a:lnTo>
                    <a:pt x="2429" y="4974"/>
                  </a:lnTo>
                  <a:lnTo>
                    <a:pt x="2025" y="4183"/>
                  </a:lnTo>
                  <a:lnTo>
                    <a:pt x="1601" y="3277"/>
                  </a:lnTo>
                  <a:lnTo>
                    <a:pt x="1215" y="2352"/>
                  </a:lnTo>
                  <a:lnTo>
                    <a:pt x="849" y="1504"/>
                  </a:lnTo>
                  <a:lnTo>
                    <a:pt x="560" y="791"/>
                  </a:lnTo>
                  <a:lnTo>
                    <a:pt x="309" y="97"/>
                  </a:lnTo>
                  <a:lnTo>
                    <a:pt x="271" y="59"/>
                  </a:lnTo>
                  <a:lnTo>
                    <a:pt x="213" y="20"/>
                  </a:ln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3194049" y="2471975"/>
              <a:ext cx="221303" cy="293289"/>
            </a:xfrm>
            <a:custGeom>
              <a:avLst/>
              <a:gdLst/>
              <a:ahLst/>
              <a:cxnLst/>
              <a:rect l="l" t="t" r="r" b="b"/>
              <a:pathLst>
                <a:path w="8116" h="10756" extrusionOk="0">
                  <a:moveTo>
                    <a:pt x="2641" y="0"/>
                  </a:moveTo>
                  <a:lnTo>
                    <a:pt x="251" y="5089"/>
                  </a:lnTo>
                  <a:lnTo>
                    <a:pt x="1" y="6978"/>
                  </a:lnTo>
                  <a:lnTo>
                    <a:pt x="97" y="7151"/>
                  </a:lnTo>
                  <a:lnTo>
                    <a:pt x="348" y="7575"/>
                  </a:lnTo>
                  <a:lnTo>
                    <a:pt x="541" y="7864"/>
                  </a:lnTo>
                  <a:lnTo>
                    <a:pt x="772" y="8192"/>
                  </a:lnTo>
                  <a:lnTo>
                    <a:pt x="1022" y="8539"/>
                  </a:lnTo>
                  <a:lnTo>
                    <a:pt x="1331" y="8886"/>
                  </a:lnTo>
                  <a:lnTo>
                    <a:pt x="1658" y="9233"/>
                  </a:lnTo>
                  <a:lnTo>
                    <a:pt x="2005" y="9580"/>
                  </a:lnTo>
                  <a:lnTo>
                    <a:pt x="2391" y="9907"/>
                  </a:lnTo>
                  <a:lnTo>
                    <a:pt x="2603" y="10042"/>
                  </a:lnTo>
                  <a:lnTo>
                    <a:pt x="2815" y="10177"/>
                  </a:lnTo>
                  <a:lnTo>
                    <a:pt x="3027" y="10312"/>
                  </a:lnTo>
                  <a:lnTo>
                    <a:pt x="3258" y="10428"/>
                  </a:lnTo>
                  <a:lnTo>
                    <a:pt x="3490" y="10524"/>
                  </a:lnTo>
                  <a:lnTo>
                    <a:pt x="3721" y="10601"/>
                  </a:lnTo>
                  <a:lnTo>
                    <a:pt x="3952" y="10678"/>
                  </a:lnTo>
                  <a:lnTo>
                    <a:pt x="4203" y="10717"/>
                  </a:lnTo>
                  <a:lnTo>
                    <a:pt x="4453" y="10736"/>
                  </a:lnTo>
                  <a:lnTo>
                    <a:pt x="4723" y="10755"/>
                  </a:lnTo>
                  <a:lnTo>
                    <a:pt x="4974" y="10736"/>
                  </a:lnTo>
                  <a:lnTo>
                    <a:pt x="5205" y="10717"/>
                  </a:lnTo>
                  <a:lnTo>
                    <a:pt x="5417" y="10678"/>
                  </a:lnTo>
                  <a:lnTo>
                    <a:pt x="5610" y="10620"/>
                  </a:lnTo>
                  <a:lnTo>
                    <a:pt x="5802" y="10563"/>
                  </a:lnTo>
                  <a:lnTo>
                    <a:pt x="5957" y="10485"/>
                  </a:lnTo>
                  <a:lnTo>
                    <a:pt x="6111" y="10408"/>
                  </a:lnTo>
                  <a:lnTo>
                    <a:pt x="6246" y="10312"/>
                  </a:lnTo>
                  <a:lnTo>
                    <a:pt x="6381" y="10216"/>
                  </a:lnTo>
                  <a:lnTo>
                    <a:pt x="6496" y="10119"/>
                  </a:lnTo>
                  <a:lnTo>
                    <a:pt x="6593" y="10004"/>
                  </a:lnTo>
                  <a:lnTo>
                    <a:pt x="6689" y="9888"/>
                  </a:lnTo>
                  <a:lnTo>
                    <a:pt x="6824" y="9657"/>
                  </a:lnTo>
                  <a:lnTo>
                    <a:pt x="6940" y="9406"/>
                  </a:lnTo>
                  <a:lnTo>
                    <a:pt x="7017" y="9175"/>
                  </a:lnTo>
                  <a:lnTo>
                    <a:pt x="7075" y="8924"/>
                  </a:lnTo>
                  <a:lnTo>
                    <a:pt x="7113" y="8693"/>
                  </a:lnTo>
                  <a:lnTo>
                    <a:pt x="7113" y="8481"/>
                  </a:lnTo>
                  <a:lnTo>
                    <a:pt x="7113" y="8153"/>
                  </a:lnTo>
                  <a:lnTo>
                    <a:pt x="7094" y="7980"/>
                  </a:lnTo>
                  <a:lnTo>
                    <a:pt x="7132" y="7710"/>
                  </a:lnTo>
                  <a:lnTo>
                    <a:pt x="7248" y="7132"/>
                  </a:lnTo>
                  <a:lnTo>
                    <a:pt x="7402" y="6380"/>
                  </a:lnTo>
                  <a:lnTo>
                    <a:pt x="7614" y="5551"/>
                  </a:lnTo>
                  <a:lnTo>
                    <a:pt x="7730" y="5166"/>
                  </a:lnTo>
                  <a:lnTo>
                    <a:pt x="7846" y="4819"/>
                  </a:lnTo>
                  <a:lnTo>
                    <a:pt x="7980" y="4491"/>
                  </a:lnTo>
                  <a:lnTo>
                    <a:pt x="8115" y="4221"/>
                  </a:lnTo>
                  <a:lnTo>
                    <a:pt x="2641"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3266062" y="2471975"/>
              <a:ext cx="149290" cy="151389"/>
            </a:xfrm>
            <a:custGeom>
              <a:avLst/>
              <a:gdLst/>
              <a:ahLst/>
              <a:cxnLst/>
              <a:rect l="l" t="t" r="r" b="b"/>
              <a:pathLst>
                <a:path w="5475" h="5552" extrusionOk="0">
                  <a:moveTo>
                    <a:pt x="0" y="0"/>
                  </a:moveTo>
                  <a:lnTo>
                    <a:pt x="155" y="463"/>
                  </a:lnTo>
                  <a:lnTo>
                    <a:pt x="309" y="906"/>
                  </a:lnTo>
                  <a:lnTo>
                    <a:pt x="482" y="1311"/>
                  </a:lnTo>
                  <a:lnTo>
                    <a:pt x="656" y="1696"/>
                  </a:lnTo>
                  <a:lnTo>
                    <a:pt x="829" y="2063"/>
                  </a:lnTo>
                  <a:lnTo>
                    <a:pt x="1022" y="2410"/>
                  </a:lnTo>
                  <a:lnTo>
                    <a:pt x="1234" y="2718"/>
                  </a:lnTo>
                  <a:lnTo>
                    <a:pt x="1427" y="3026"/>
                  </a:lnTo>
                  <a:lnTo>
                    <a:pt x="1639" y="3296"/>
                  </a:lnTo>
                  <a:lnTo>
                    <a:pt x="1851" y="3547"/>
                  </a:lnTo>
                  <a:lnTo>
                    <a:pt x="2063" y="3778"/>
                  </a:lnTo>
                  <a:lnTo>
                    <a:pt x="2275" y="3990"/>
                  </a:lnTo>
                  <a:lnTo>
                    <a:pt x="2487" y="4202"/>
                  </a:lnTo>
                  <a:lnTo>
                    <a:pt x="2699" y="4376"/>
                  </a:lnTo>
                  <a:lnTo>
                    <a:pt x="3104" y="4684"/>
                  </a:lnTo>
                  <a:lnTo>
                    <a:pt x="3489" y="4934"/>
                  </a:lnTo>
                  <a:lnTo>
                    <a:pt x="3875" y="5127"/>
                  </a:lnTo>
                  <a:lnTo>
                    <a:pt x="4202" y="5281"/>
                  </a:lnTo>
                  <a:lnTo>
                    <a:pt x="4491" y="5397"/>
                  </a:lnTo>
                  <a:lnTo>
                    <a:pt x="4742" y="5474"/>
                  </a:lnTo>
                  <a:lnTo>
                    <a:pt x="4915" y="5513"/>
                  </a:lnTo>
                  <a:lnTo>
                    <a:pt x="5070" y="5551"/>
                  </a:lnTo>
                  <a:lnTo>
                    <a:pt x="5166" y="5166"/>
                  </a:lnTo>
                  <a:lnTo>
                    <a:pt x="5262" y="4819"/>
                  </a:lnTo>
                  <a:lnTo>
                    <a:pt x="5339" y="4491"/>
                  </a:lnTo>
                  <a:lnTo>
                    <a:pt x="5397" y="4356"/>
                  </a:lnTo>
                  <a:lnTo>
                    <a:pt x="5474" y="4221"/>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3263444" y="2245985"/>
              <a:ext cx="317994" cy="354777"/>
            </a:xfrm>
            <a:custGeom>
              <a:avLst/>
              <a:gdLst/>
              <a:ahLst/>
              <a:cxnLst/>
              <a:rect l="l" t="t" r="r" b="b"/>
              <a:pathLst>
                <a:path w="11662" h="13011" extrusionOk="0">
                  <a:moveTo>
                    <a:pt x="5628" y="0"/>
                  </a:moveTo>
                  <a:lnTo>
                    <a:pt x="2352" y="4337"/>
                  </a:lnTo>
                  <a:lnTo>
                    <a:pt x="2140" y="4164"/>
                  </a:lnTo>
                  <a:lnTo>
                    <a:pt x="1908" y="4029"/>
                  </a:lnTo>
                  <a:lnTo>
                    <a:pt x="1619" y="3874"/>
                  </a:lnTo>
                  <a:lnTo>
                    <a:pt x="1446" y="3817"/>
                  </a:lnTo>
                  <a:lnTo>
                    <a:pt x="1291" y="3759"/>
                  </a:lnTo>
                  <a:lnTo>
                    <a:pt x="1118" y="3740"/>
                  </a:lnTo>
                  <a:lnTo>
                    <a:pt x="945" y="3720"/>
                  </a:lnTo>
                  <a:lnTo>
                    <a:pt x="790" y="3740"/>
                  </a:lnTo>
                  <a:lnTo>
                    <a:pt x="636" y="3797"/>
                  </a:lnTo>
                  <a:lnTo>
                    <a:pt x="482" y="3894"/>
                  </a:lnTo>
                  <a:lnTo>
                    <a:pt x="347" y="4029"/>
                  </a:lnTo>
                  <a:lnTo>
                    <a:pt x="231" y="4183"/>
                  </a:lnTo>
                  <a:lnTo>
                    <a:pt x="174" y="4337"/>
                  </a:lnTo>
                  <a:lnTo>
                    <a:pt x="116" y="4510"/>
                  </a:lnTo>
                  <a:lnTo>
                    <a:pt x="116" y="4665"/>
                  </a:lnTo>
                  <a:lnTo>
                    <a:pt x="135" y="4838"/>
                  </a:lnTo>
                  <a:lnTo>
                    <a:pt x="154" y="4992"/>
                  </a:lnTo>
                  <a:lnTo>
                    <a:pt x="212" y="5147"/>
                  </a:lnTo>
                  <a:lnTo>
                    <a:pt x="270" y="5301"/>
                  </a:lnTo>
                  <a:lnTo>
                    <a:pt x="424" y="5571"/>
                  </a:lnTo>
                  <a:lnTo>
                    <a:pt x="559" y="5783"/>
                  </a:lnTo>
                  <a:lnTo>
                    <a:pt x="733" y="5975"/>
                  </a:lnTo>
                  <a:lnTo>
                    <a:pt x="655" y="6110"/>
                  </a:lnTo>
                  <a:lnTo>
                    <a:pt x="482" y="6457"/>
                  </a:lnTo>
                  <a:lnTo>
                    <a:pt x="386" y="6708"/>
                  </a:lnTo>
                  <a:lnTo>
                    <a:pt x="289" y="6997"/>
                  </a:lnTo>
                  <a:lnTo>
                    <a:pt x="174" y="7305"/>
                  </a:lnTo>
                  <a:lnTo>
                    <a:pt x="96" y="7652"/>
                  </a:lnTo>
                  <a:lnTo>
                    <a:pt x="39" y="7999"/>
                  </a:lnTo>
                  <a:lnTo>
                    <a:pt x="0" y="8365"/>
                  </a:lnTo>
                  <a:lnTo>
                    <a:pt x="0" y="8732"/>
                  </a:lnTo>
                  <a:lnTo>
                    <a:pt x="0" y="8924"/>
                  </a:lnTo>
                  <a:lnTo>
                    <a:pt x="39" y="9098"/>
                  </a:lnTo>
                  <a:lnTo>
                    <a:pt x="77" y="9271"/>
                  </a:lnTo>
                  <a:lnTo>
                    <a:pt x="135" y="9445"/>
                  </a:lnTo>
                  <a:lnTo>
                    <a:pt x="193" y="9618"/>
                  </a:lnTo>
                  <a:lnTo>
                    <a:pt x="270" y="9772"/>
                  </a:lnTo>
                  <a:lnTo>
                    <a:pt x="386" y="9946"/>
                  </a:lnTo>
                  <a:lnTo>
                    <a:pt x="501" y="10081"/>
                  </a:lnTo>
                  <a:lnTo>
                    <a:pt x="636" y="10235"/>
                  </a:lnTo>
                  <a:lnTo>
                    <a:pt x="790" y="10370"/>
                  </a:lnTo>
                  <a:lnTo>
                    <a:pt x="1677" y="11083"/>
                  </a:lnTo>
                  <a:lnTo>
                    <a:pt x="2236" y="11507"/>
                  </a:lnTo>
                  <a:lnTo>
                    <a:pt x="2814" y="11931"/>
                  </a:lnTo>
                  <a:lnTo>
                    <a:pt x="3123" y="12124"/>
                  </a:lnTo>
                  <a:lnTo>
                    <a:pt x="3431" y="12317"/>
                  </a:lnTo>
                  <a:lnTo>
                    <a:pt x="3739" y="12490"/>
                  </a:lnTo>
                  <a:lnTo>
                    <a:pt x="4048" y="12644"/>
                  </a:lnTo>
                  <a:lnTo>
                    <a:pt x="4356" y="12779"/>
                  </a:lnTo>
                  <a:lnTo>
                    <a:pt x="4664" y="12895"/>
                  </a:lnTo>
                  <a:lnTo>
                    <a:pt x="4954" y="12972"/>
                  </a:lnTo>
                  <a:lnTo>
                    <a:pt x="5243" y="13010"/>
                  </a:lnTo>
                  <a:lnTo>
                    <a:pt x="5532" y="13010"/>
                  </a:lnTo>
                  <a:lnTo>
                    <a:pt x="5840" y="12972"/>
                  </a:lnTo>
                  <a:lnTo>
                    <a:pt x="6168" y="12895"/>
                  </a:lnTo>
                  <a:lnTo>
                    <a:pt x="6515" y="12779"/>
                  </a:lnTo>
                  <a:lnTo>
                    <a:pt x="6842" y="12625"/>
                  </a:lnTo>
                  <a:lnTo>
                    <a:pt x="7189" y="12432"/>
                  </a:lnTo>
                  <a:lnTo>
                    <a:pt x="7536" y="12220"/>
                  </a:lnTo>
                  <a:lnTo>
                    <a:pt x="7864" y="11970"/>
                  </a:lnTo>
                  <a:lnTo>
                    <a:pt x="8211" y="11661"/>
                  </a:lnTo>
                  <a:lnTo>
                    <a:pt x="8519" y="11353"/>
                  </a:lnTo>
                  <a:lnTo>
                    <a:pt x="8828" y="10987"/>
                  </a:lnTo>
                  <a:lnTo>
                    <a:pt x="9117" y="10620"/>
                  </a:lnTo>
                  <a:lnTo>
                    <a:pt x="9387" y="10196"/>
                  </a:lnTo>
                  <a:lnTo>
                    <a:pt x="9618" y="9753"/>
                  </a:lnTo>
                  <a:lnTo>
                    <a:pt x="9849" y="9291"/>
                  </a:lnTo>
                  <a:lnTo>
                    <a:pt x="10023" y="8789"/>
                  </a:lnTo>
                  <a:lnTo>
                    <a:pt x="10273" y="8076"/>
                  </a:lnTo>
                  <a:lnTo>
                    <a:pt x="10562" y="7402"/>
                  </a:lnTo>
                  <a:lnTo>
                    <a:pt x="11083" y="6168"/>
                  </a:lnTo>
                  <a:lnTo>
                    <a:pt x="11314" y="5571"/>
                  </a:lnTo>
                  <a:lnTo>
                    <a:pt x="11410" y="5281"/>
                  </a:lnTo>
                  <a:lnTo>
                    <a:pt x="11488" y="4992"/>
                  </a:lnTo>
                  <a:lnTo>
                    <a:pt x="11565" y="4684"/>
                  </a:lnTo>
                  <a:lnTo>
                    <a:pt x="11603" y="4395"/>
                  </a:lnTo>
                  <a:lnTo>
                    <a:pt x="11642" y="4086"/>
                  </a:lnTo>
                  <a:lnTo>
                    <a:pt x="11661" y="3778"/>
                  </a:lnTo>
                  <a:lnTo>
                    <a:pt x="10582" y="444"/>
                  </a:lnTo>
                  <a:lnTo>
                    <a:pt x="5628"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3278686" y="2366860"/>
              <a:ext cx="28385" cy="28413"/>
            </a:xfrm>
            <a:custGeom>
              <a:avLst/>
              <a:gdLst/>
              <a:ahLst/>
              <a:cxnLst/>
              <a:rect l="l" t="t" r="r" b="b"/>
              <a:pathLst>
                <a:path w="1041" h="1042" extrusionOk="0">
                  <a:moveTo>
                    <a:pt x="251" y="0"/>
                  </a:moveTo>
                  <a:lnTo>
                    <a:pt x="174" y="39"/>
                  </a:lnTo>
                  <a:lnTo>
                    <a:pt x="96" y="97"/>
                  </a:lnTo>
                  <a:lnTo>
                    <a:pt x="39" y="174"/>
                  </a:lnTo>
                  <a:lnTo>
                    <a:pt x="19" y="251"/>
                  </a:lnTo>
                  <a:lnTo>
                    <a:pt x="0" y="328"/>
                  </a:lnTo>
                  <a:lnTo>
                    <a:pt x="0" y="424"/>
                  </a:lnTo>
                  <a:lnTo>
                    <a:pt x="19" y="502"/>
                  </a:lnTo>
                  <a:lnTo>
                    <a:pt x="58" y="598"/>
                  </a:lnTo>
                  <a:lnTo>
                    <a:pt x="174" y="752"/>
                  </a:lnTo>
                  <a:lnTo>
                    <a:pt x="308" y="887"/>
                  </a:lnTo>
                  <a:lnTo>
                    <a:pt x="443" y="983"/>
                  </a:lnTo>
                  <a:lnTo>
                    <a:pt x="578" y="1041"/>
                  </a:lnTo>
                  <a:lnTo>
                    <a:pt x="675" y="1041"/>
                  </a:lnTo>
                  <a:lnTo>
                    <a:pt x="732" y="983"/>
                  </a:lnTo>
                  <a:lnTo>
                    <a:pt x="810" y="906"/>
                  </a:lnTo>
                  <a:lnTo>
                    <a:pt x="925" y="733"/>
                  </a:lnTo>
                  <a:lnTo>
                    <a:pt x="1041" y="540"/>
                  </a:lnTo>
                  <a:lnTo>
                    <a:pt x="944" y="405"/>
                  </a:lnTo>
                  <a:lnTo>
                    <a:pt x="848" y="290"/>
                  </a:lnTo>
                  <a:lnTo>
                    <a:pt x="713" y="174"/>
                  </a:lnTo>
                  <a:lnTo>
                    <a:pt x="559" y="58"/>
                  </a:lnTo>
                  <a:lnTo>
                    <a:pt x="482" y="20"/>
                  </a:lnTo>
                  <a:lnTo>
                    <a:pt x="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3324386" y="2227062"/>
              <a:ext cx="263868" cy="139828"/>
            </a:xfrm>
            <a:custGeom>
              <a:avLst/>
              <a:gdLst/>
              <a:ahLst/>
              <a:cxnLst/>
              <a:rect l="l" t="t" r="r" b="b"/>
              <a:pathLst>
                <a:path w="9677" h="5128" extrusionOk="0">
                  <a:moveTo>
                    <a:pt x="2063" y="0"/>
                  </a:moveTo>
                  <a:lnTo>
                    <a:pt x="1" y="3200"/>
                  </a:lnTo>
                  <a:lnTo>
                    <a:pt x="117" y="5031"/>
                  </a:lnTo>
                  <a:lnTo>
                    <a:pt x="309" y="5050"/>
                  </a:lnTo>
                  <a:lnTo>
                    <a:pt x="830" y="5108"/>
                  </a:lnTo>
                  <a:lnTo>
                    <a:pt x="1196" y="5127"/>
                  </a:lnTo>
                  <a:lnTo>
                    <a:pt x="2102" y="5127"/>
                  </a:lnTo>
                  <a:lnTo>
                    <a:pt x="2622" y="5070"/>
                  </a:lnTo>
                  <a:lnTo>
                    <a:pt x="3200" y="4992"/>
                  </a:lnTo>
                  <a:lnTo>
                    <a:pt x="3798" y="4877"/>
                  </a:lnTo>
                  <a:lnTo>
                    <a:pt x="4434" y="4723"/>
                  </a:lnTo>
                  <a:lnTo>
                    <a:pt x="4762" y="4607"/>
                  </a:lnTo>
                  <a:lnTo>
                    <a:pt x="5070" y="4491"/>
                  </a:lnTo>
                  <a:lnTo>
                    <a:pt x="5417" y="4376"/>
                  </a:lnTo>
                  <a:lnTo>
                    <a:pt x="5745" y="4222"/>
                  </a:lnTo>
                  <a:lnTo>
                    <a:pt x="6072" y="4048"/>
                  </a:lnTo>
                  <a:lnTo>
                    <a:pt x="6400" y="3875"/>
                  </a:lnTo>
                  <a:lnTo>
                    <a:pt x="6747" y="3682"/>
                  </a:lnTo>
                  <a:lnTo>
                    <a:pt x="7075" y="3451"/>
                  </a:lnTo>
                  <a:lnTo>
                    <a:pt x="7402" y="3219"/>
                  </a:lnTo>
                  <a:lnTo>
                    <a:pt x="7730" y="2949"/>
                  </a:lnTo>
                  <a:lnTo>
                    <a:pt x="7826" y="3239"/>
                  </a:lnTo>
                  <a:lnTo>
                    <a:pt x="7942" y="3528"/>
                  </a:lnTo>
                  <a:lnTo>
                    <a:pt x="8135" y="3875"/>
                  </a:lnTo>
                  <a:lnTo>
                    <a:pt x="8250" y="4048"/>
                  </a:lnTo>
                  <a:lnTo>
                    <a:pt x="8366" y="4241"/>
                  </a:lnTo>
                  <a:lnTo>
                    <a:pt x="8520" y="4414"/>
                  </a:lnTo>
                  <a:lnTo>
                    <a:pt x="8674" y="4568"/>
                  </a:lnTo>
                  <a:lnTo>
                    <a:pt x="8848" y="4723"/>
                  </a:lnTo>
                  <a:lnTo>
                    <a:pt x="9041" y="4858"/>
                  </a:lnTo>
                  <a:lnTo>
                    <a:pt x="9253" y="4954"/>
                  </a:lnTo>
                  <a:lnTo>
                    <a:pt x="9484" y="5031"/>
                  </a:lnTo>
                  <a:lnTo>
                    <a:pt x="9677" y="3836"/>
                  </a:lnTo>
                  <a:lnTo>
                    <a:pt x="8539" y="694"/>
                  </a:lnTo>
                  <a:lnTo>
                    <a:pt x="20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3462630" y="2409942"/>
              <a:ext cx="52572" cy="85184"/>
            </a:xfrm>
            <a:custGeom>
              <a:avLst/>
              <a:gdLst/>
              <a:ahLst/>
              <a:cxnLst/>
              <a:rect l="l" t="t" r="r" b="b"/>
              <a:pathLst>
                <a:path w="1928" h="3124" extrusionOk="0">
                  <a:moveTo>
                    <a:pt x="1754" y="1"/>
                  </a:moveTo>
                  <a:lnTo>
                    <a:pt x="1696" y="20"/>
                  </a:lnTo>
                  <a:lnTo>
                    <a:pt x="1658" y="39"/>
                  </a:lnTo>
                  <a:lnTo>
                    <a:pt x="1638" y="97"/>
                  </a:lnTo>
                  <a:lnTo>
                    <a:pt x="1291" y="1177"/>
                  </a:lnTo>
                  <a:lnTo>
                    <a:pt x="1060" y="1948"/>
                  </a:lnTo>
                  <a:lnTo>
                    <a:pt x="944" y="2449"/>
                  </a:lnTo>
                  <a:lnTo>
                    <a:pt x="906" y="2545"/>
                  </a:lnTo>
                  <a:lnTo>
                    <a:pt x="867" y="2641"/>
                  </a:lnTo>
                  <a:lnTo>
                    <a:pt x="810" y="2719"/>
                  </a:lnTo>
                  <a:lnTo>
                    <a:pt x="732" y="2776"/>
                  </a:lnTo>
                  <a:lnTo>
                    <a:pt x="636" y="2815"/>
                  </a:lnTo>
                  <a:lnTo>
                    <a:pt x="501" y="2834"/>
                  </a:lnTo>
                  <a:lnTo>
                    <a:pt x="347" y="2815"/>
                  </a:lnTo>
                  <a:lnTo>
                    <a:pt x="193" y="2757"/>
                  </a:lnTo>
                  <a:lnTo>
                    <a:pt x="135" y="2757"/>
                  </a:lnTo>
                  <a:lnTo>
                    <a:pt x="77" y="2776"/>
                  </a:lnTo>
                  <a:lnTo>
                    <a:pt x="19" y="2815"/>
                  </a:lnTo>
                  <a:lnTo>
                    <a:pt x="0" y="2853"/>
                  </a:lnTo>
                  <a:lnTo>
                    <a:pt x="0" y="2911"/>
                  </a:lnTo>
                  <a:lnTo>
                    <a:pt x="0" y="2969"/>
                  </a:lnTo>
                  <a:lnTo>
                    <a:pt x="39" y="3027"/>
                  </a:lnTo>
                  <a:lnTo>
                    <a:pt x="96" y="3046"/>
                  </a:lnTo>
                  <a:lnTo>
                    <a:pt x="308" y="3104"/>
                  </a:lnTo>
                  <a:lnTo>
                    <a:pt x="520" y="3123"/>
                  </a:lnTo>
                  <a:lnTo>
                    <a:pt x="617" y="3123"/>
                  </a:lnTo>
                  <a:lnTo>
                    <a:pt x="713" y="3104"/>
                  </a:lnTo>
                  <a:lnTo>
                    <a:pt x="810" y="3085"/>
                  </a:lnTo>
                  <a:lnTo>
                    <a:pt x="887" y="3046"/>
                  </a:lnTo>
                  <a:lnTo>
                    <a:pt x="1002" y="2950"/>
                  </a:lnTo>
                  <a:lnTo>
                    <a:pt x="1099" y="2815"/>
                  </a:lnTo>
                  <a:lnTo>
                    <a:pt x="1176" y="2680"/>
                  </a:lnTo>
                  <a:lnTo>
                    <a:pt x="1234" y="2507"/>
                  </a:lnTo>
                  <a:lnTo>
                    <a:pt x="1330" y="2140"/>
                  </a:lnTo>
                  <a:lnTo>
                    <a:pt x="1503" y="1504"/>
                  </a:lnTo>
                  <a:lnTo>
                    <a:pt x="1927" y="194"/>
                  </a:lnTo>
                  <a:lnTo>
                    <a:pt x="1927" y="136"/>
                  </a:lnTo>
                  <a:lnTo>
                    <a:pt x="1908" y="78"/>
                  </a:lnTo>
                  <a:lnTo>
                    <a:pt x="1870" y="20"/>
                  </a:lnTo>
                  <a:lnTo>
                    <a:pt x="18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3330712" y="2430447"/>
              <a:ext cx="103017" cy="56253"/>
            </a:xfrm>
            <a:custGeom>
              <a:avLst/>
              <a:gdLst/>
              <a:ahLst/>
              <a:cxnLst/>
              <a:rect l="l" t="t" r="r" b="b"/>
              <a:pathLst>
                <a:path w="3778" h="2063" extrusionOk="0">
                  <a:moveTo>
                    <a:pt x="1022" y="1"/>
                  </a:moveTo>
                  <a:lnTo>
                    <a:pt x="713" y="58"/>
                  </a:lnTo>
                  <a:lnTo>
                    <a:pt x="578" y="97"/>
                  </a:lnTo>
                  <a:lnTo>
                    <a:pt x="444" y="155"/>
                  </a:lnTo>
                  <a:lnTo>
                    <a:pt x="347" y="193"/>
                  </a:lnTo>
                  <a:lnTo>
                    <a:pt x="251" y="270"/>
                  </a:lnTo>
                  <a:lnTo>
                    <a:pt x="154" y="348"/>
                  </a:lnTo>
                  <a:lnTo>
                    <a:pt x="97" y="425"/>
                  </a:lnTo>
                  <a:lnTo>
                    <a:pt x="39" y="502"/>
                  </a:lnTo>
                  <a:lnTo>
                    <a:pt x="19" y="598"/>
                  </a:lnTo>
                  <a:lnTo>
                    <a:pt x="0" y="694"/>
                  </a:lnTo>
                  <a:lnTo>
                    <a:pt x="0" y="791"/>
                  </a:lnTo>
                  <a:lnTo>
                    <a:pt x="39" y="887"/>
                  </a:lnTo>
                  <a:lnTo>
                    <a:pt x="77" y="1003"/>
                  </a:lnTo>
                  <a:lnTo>
                    <a:pt x="135" y="1099"/>
                  </a:lnTo>
                  <a:lnTo>
                    <a:pt x="212" y="1196"/>
                  </a:lnTo>
                  <a:lnTo>
                    <a:pt x="309" y="1292"/>
                  </a:lnTo>
                  <a:lnTo>
                    <a:pt x="405" y="1388"/>
                  </a:lnTo>
                  <a:lnTo>
                    <a:pt x="656" y="1562"/>
                  </a:lnTo>
                  <a:lnTo>
                    <a:pt x="964" y="1716"/>
                  </a:lnTo>
                  <a:lnTo>
                    <a:pt x="1292" y="1851"/>
                  </a:lnTo>
                  <a:lnTo>
                    <a:pt x="1677" y="1967"/>
                  </a:lnTo>
                  <a:lnTo>
                    <a:pt x="2063" y="2024"/>
                  </a:lnTo>
                  <a:lnTo>
                    <a:pt x="2429" y="2063"/>
                  </a:lnTo>
                  <a:lnTo>
                    <a:pt x="2756" y="2044"/>
                  </a:lnTo>
                  <a:lnTo>
                    <a:pt x="3065" y="1986"/>
                  </a:lnTo>
                  <a:lnTo>
                    <a:pt x="3200" y="1947"/>
                  </a:lnTo>
                  <a:lnTo>
                    <a:pt x="3315" y="1909"/>
                  </a:lnTo>
                  <a:lnTo>
                    <a:pt x="3431" y="1851"/>
                  </a:lnTo>
                  <a:lnTo>
                    <a:pt x="3527" y="1793"/>
                  </a:lnTo>
                  <a:lnTo>
                    <a:pt x="3624" y="1716"/>
                  </a:lnTo>
                  <a:lnTo>
                    <a:pt x="3682" y="1639"/>
                  </a:lnTo>
                  <a:lnTo>
                    <a:pt x="3739" y="1543"/>
                  </a:lnTo>
                  <a:lnTo>
                    <a:pt x="3759" y="1446"/>
                  </a:lnTo>
                  <a:lnTo>
                    <a:pt x="3778" y="1350"/>
                  </a:lnTo>
                  <a:lnTo>
                    <a:pt x="3778" y="1253"/>
                  </a:lnTo>
                  <a:lnTo>
                    <a:pt x="3739" y="1157"/>
                  </a:lnTo>
                  <a:lnTo>
                    <a:pt x="3701" y="1061"/>
                  </a:lnTo>
                  <a:lnTo>
                    <a:pt x="3643" y="964"/>
                  </a:lnTo>
                  <a:lnTo>
                    <a:pt x="3566" y="849"/>
                  </a:lnTo>
                  <a:lnTo>
                    <a:pt x="3470" y="752"/>
                  </a:lnTo>
                  <a:lnTo>
                    <a:pt x="3373" y="675"/>
                  </a:lnTo>
                  <a:lnTo>
                    <a:pt x="3123" y="482"/>
                  </a:lnTo>
                  <a:lnTo>
                    <a:pt x="2814" y="328"/>
                  </a:lnTo>
                  <a:lnTo>
                    <a:pt x="2467" y="193"/>
                  </a:lnTo>
                  <a:lnTo>
                    <a:pt x="2101" y="97"/>
                  </a:lnTo>
                  <a:lnTo>
                    <a:pt x="1716" y="20"/>
                  </a:lnTo>
                  <a:lnTo>
                    <a:pt x="13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3508330" y="2485118"/>
              <a:ext cx="28413" cy="42074"/>
            </a:xfrm>
            <a:custGeom>
              <a:avLst/>
              <a:gdLst/>
              <a:ahLst/>
              <a:cxnLst/>
              <a:rect l="l" t="t" r="r" b="b"/>
              <a:pathLst>
                <a:path w="1042" h="1543" extrusionOk="0">
                  <a:moveTo>
                    <a:pt x="1042" y="0"/>
                  </a:moveTo>
                  <a:lnTo>
                    <a:pt x="849" y="39"/>
                  </a:lnTo>
                  <a:lnTo>
                    <a:pt x="656" y="116"/>
                  </a:lnTo>
                  <a:lnTo>
                    <a:pt x="502" y="174"/>
                  </a:lnTo>
                  <a:lnTo>
                    <a:pt x="348" y="270"/>
                  </a:lnTo>
                  <a:lnTo>
                    <a:pt x="232" y="366"/>
                  </a:lnTo>
                  <a:lnTo>
                    <a:pt x="136" y="463"/>
                  </a:lnTo>
                  <a:lnTo>
                    <a:pt x="59" y="598"/>
                  </a:lnTo>
                  <a:lnTo>
                    <a:pt x="20" y="713"/>
                  </a:lnTo>
                  <a:lnTo>
                    <a:pt x="1" y="829"/>
                  </a:lnTo>
                  <a:lnTo>
                    <a:pt x="1" y="925"/>
                  </a:lnTo>
                  <a:lnTo>
                    <a:pt x="20" y="1022"/>
                  </a:lnTo>
                  <a:lnTo>
                    <a:pt x="59" y="1137"/>
                  </a:lnTo>
                  <a:lnTo>
                    <a:pt x="97" y="1234"/>
                  </a:lnTo>
                  <a:lnTo>
                    <a:pt x="155" y="1349"/>
                  </a:lnTo>
                  <a:lnTo>
                    <a:pt x="329" y="1542"/>
                  </a:lnTo>
                  <a:lnTo>
                    <a:pt x="541" y="1195"/>
                  </a:lnTo>
                  <a:lnTo>
                    <a:pt x="733" y="829"/>
                  </a:lnTo>
                  <a:lnTo>
                    <a:pt x="888" y="424"/>
                  </a:lnTo>
                  <a:lnTo>
                    <a:pt x="1042" y="19"/>
                  </a:lnTo>
                  <a:lnTo>
                    <a:pt x="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2980684" y="2408906"/>
              <a:ext cx="302751" cy="471973"/>
            </a:xfrm>
            <a:custGeom>
              <a:avLst/>
              <a:gdLst/>
              <a:ahLst/>
              <a:cxnLst/>
              <a:rect l="l" t="t" r="r" b="b"/>
              <a:pathLst>
                <a:path w="11103" h="17309" extrusionOk="0">
                  <a:moveTo>
                    <a:pt x="11103" y="0"/>
                  </a:moveTo>
                  <a:lnTo>
                    <a:pt x="7633" y="2313"/>
                  </a:lnTo>
                  <a:lnTo>
                    <a:pt x="7209" y="3258"/>
                  </a:lnTo>
                  <a:lnTo>
                    <a:pt x="6727" y="4241"/>
                  </a:lnTo>
                  <a:lnTo>
                    <a:pt x="6110" y="5416"/>
                  </a:lnTo>
                  <a:lnTo>
                    <a:pt x="5783" y="6033"/>
                  </a:lnTo>
                  <a:lnTo>
                    <a:pt x="5436" y="6650"/>
                  </a:lnTo>
                  <a:lnTo>
                    <a:pt x="5089" y="7267"/>
                  </a:lnTo>
                  <a:lnTo>
                    <a:pt x="4742" y="7845"/>
                  </a:lnTo>
                  <a:lnTo>
                    <a:pt x="4376" y="8385"/>
                  </a:lnTo>
                  <a:lnTo>
                    <a:pt x="4048" y="8867"/>
                  </a:lnTo>
                  <a:lnTo>
                    <a:pt x="3701" y="9252"/>
                  </a:lnTo>
                  <a:lnTo>
                    <a:pt x="3547" y="9425"/>
                  </a:lnTo>
                  <a:lnTo>
                    <a:pt x="3393" y="9580"/>
                  </a:lnTo>
                  <a:lnTo>
                    <a:pt x="3239" y="9715"/>
                  </a:lnTo>
                  <a:lnTo>
                    <a:pt x="3104" y="9888"/>
                  </a:lnTo>
                  <a:lnTo>
                    <a:pt x="2950" y="10100"/>
                  </a:lnTo>
                  <a:lnTo>
                    <a:pt x="2795" y="10312"/>
                  </a:lnTo>
                  <a:lnTo>
                    <a:pt x="2487" y="10813"/>
                  </a:lnTo>
                  <a:lnTo>
                    <a:pt x="2198" y="11372"/>
                  </a:lnTo>
                  <a:lnTo>
                    <a:pt x="1909" y="11989"/>
                  </a:lnTo>
                  <a:lnTo>
                    <a:pt x="1620" y="12644"/>
                  </a:lnTo>
                  <a:lnTo>
                    <a:pt x="1350" y="13300"/>
                  </a:lnTo>
                  <a:lnTo>
                    <a:pt x="1099" y="13974"/>
                  </a:lnTo>
                  <a:lnTo>
                    <a:pt x="656" y="15227"/>
                  </a:lnTo>
                  <a:lnTo>
                    <a:pt x="309" y="16287"/>
                  </a:lnTo>
                  <a:lnTo>
                    <a:pt x="1" y="17309"/>
                  </a:lnTo>
                  <a:lnTo>
                    <a:pt x="367" y="16615"/>
                  </a:lnTo>
                  <a:lnTo>
                    <a:pt x="772" y="15882"/>
                  </a:lnTo>
                  <a:lnTo>
                    <a:pt x="1311" y="14996"/>
                  </a:lnTo>
                  <a:lnTo>
                    <a:pt x="1600" y="14514"/>
                  </a:lnTo>
                  <a:lnTo>
                    <a:pt x="1928" y="14032"/>
                  </a:lnTo>
                  <a:lnTo>
                    <a:pt x="2275" y="13550"/>
                  </a:lnTo>
                  <a:lnTo>
                    <a:pt x="2622" y="13088"/>
                  </a:lnTo>
                  <a:lnTo>
                    <a:pt x="3007" y="12644"/>
                  </a:lnTo>
                  <a:lnTo>
                    <a:pt x="3374" y="12240"/>
                  </a:lnTo>
                  <a:lnTo>
                    <a:pt x="3759" y="11873"/>
                  </a:lnTo>
                  <a:lnTo>
                    <a:pt x="3952" y="11700"/>
                  </a:lnTo>
                  <a:lnTo>
                    <a:pt x="4145" y="11546"/>
                  </a:lnTo>
                  <a:lnTo>
                    <a:pt x="4915" y="10967"/>
                  </a:lnTo>
                  <a:lnTo>
                    <a:pt x="5648" y="10351"/>
                  </a:lnTo>
                  <a:lnTo>
                    <a:pt x="6361" y="9695"/>
                  </a:lnTo>
                  <a:lnTo>
                    <a:pt x="7055" y="9021"/>
                  </a:lnTo>
                  <a:lnTo>
                    <a:pt x="7710" y="8308"/>
                  </a:lnTo>
                  <a:lnTo>
                    <a:pt x="8346" y="7556"/>
                  </a:lnTo>
                  <a:lnTo>
                    <a:pt x="8944" y="6785"/>
                  </a:lnTo>
                  <a:lnTo>
                    <a:pt x="9522" y="5995"/>
                  </a:lnTo>
                  <a:lnTo>
                    <a:pt x="9657" y="5783"/>
                  </a:lnTo>
                  <a:lnTo>
                    <a:pt x="9792" y="5571"/>
                  </a:lnTo>
                  <a:lnTo>
                    <a:pt x="10023" y="5108"/>
                  </a:lnTo>
                  <a:lnTo>
                    <a:pt x="10235" y="4626"/>
                  </a:lnTo>
                  <a:lnTo>
                    <a:pt x="10409" y="4144"/>
                  </a:lnTo>
                  <a:lnTo>
                    <a:pt x="10563" y="3643"/>
                  </a:lnTo>
                  <a:lnTo>
                    <a:pt x="10678" y="3142"/>
                  </a:lnTo>
                  <a:lnTo>
                    <a:pt x="10794" y="2660"/>
                  </a:lnTo>
                  <a:lnTo>
                    <a:pt x="10871" y="2178"/>
                  </a:lnTo>
                  <a:lnTo>
                    <a:pt x="10948" y="1735"/>
                  </a:lnTo>
                  <a:lnTo>
                    <a:pt x="10987" y="1330"/>
                  </a:lnTo>
                  <a:lnTo>
                    <a:pt x="11064" y="636"/>
                  </a:lnTo>
                  <a:lnTo>
                    <a:pt x="11083" y="155"/>
                  </a:lnTo>
                  <a:lnTo>
                    <a:pt x="111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3360133" y="3508369"/>
              <a:ext cx="399442" cy="834086"/>
            </a:xfrm>
            <a:custGeom>
              <a:avLst/>
              <a:gdLst/>
              <a:ahLst/>
              <a:cxnLst/>
              <a:rect l="l" t="t" r="r" b="b"/>
              <a:pathLst>
                <a:path w="14649" h="30589" extrusionOk="0">
                  <a:moveTo>
                    <a:pt x="1" y="0"/>
                  </a:moveTo>
                  <a:lnTo>
                    <a:pt x="405" y="9676"/>
                  </a:lnTo>
                  <a:lnTo>
                    <a:pt x="9561" y="30588"/>
                  </a:lnTo>
                  <a:lnTo>
                    <a:pt x="14649" y="29663"/>
                  </a:lnTo>
                  <a:lnTo>
                    <a:pt x="14206" y="27871"/>
                  </a:lnTo>
                  <a:lnTo>
                    <a:pt x="13107" y="23361"/>
                  </a:lnTo>
                  <a:lnTo>
                    <a:pt x="12432" y="20469"/>
                  </a:lnTo>
                  <a:lnTo>
                    <a:pt x="11700" y="17366"/>
                  </a:lnTo>
                  <a:lnTo>
                    <a:pt x="10987" y="14225"/>
                  </a:lnTo>
                  <a:lnTo>
                    <a:pt x="10312" y="11179"/>
                  </a:lnTo>
                  <a:lnTo>
                    <a:pt x="10004" y="9811"/>
                  </a:lnTo>
                  <a:lnTo>
                    <a:pt x="9695" y="8596"/>
                  </a:lnTo>
                  <a:lnTo>
                    <a:pt x="9426" y="7517"/>
                  </a:lnTo>
                  <a:lnTo>
                    <a:pt x="9156" y="6611"/>
                  </a:lnTo>
                  <a:lnTo>
                    <a:pt x="8925" y="5821"/>
                  </a:lnTo>
                  <a:lnTo>
                    <a:pt x="8693" y="5146"/>
                  </a:lnTo>
                  <a:lnTo>
                    <a:pt x="8500" y="4607"/>
                  </a:lnTo>
                  <a:lnTo>
                    <a:pt x="8308" y="4163"/>
                  </a:lnTo>
                  <a:lnTo>
                    <a:pt x="8134" y="3797"/>
                  </a:lnTo>
                  <a:lnTo>
                    <a:pt x="7999" y="3527"/>
                  </a:lnTo>
                  <a:lnTo>
                    <a:pt x="7864" y="3315"/>
                  </a:lnTo>
                  <a:lnTo>
                    <a:pt x="7768" y="3161"/>
                  </a:lnTo>
                  <a:lnTo>
                    <a:pt x="7691" y="3065"/>
                  </a:lnTo>
                  <a:lnTo>
                    <a:pt x="7614" y="3026"/>
                  </a:lnTo>
                  <a:lnTo>
                    <a:pt x="7575" y="298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3420039" y="3508369"/>
              <a:ext cx="182938" cy="152425"/>
            </a:xfrm>
            <a:custGeom>
              <a:avLst/>
              <a:gdLst/>
              <a:ahLst/>
              <a:cxnLst/>
              <a:rect l="l" t="t" r="r" b="b"/>
              <a:pathLst>
                <a:path w="6709" h="5590" extrusionOk="0">
                  <a:moveTo>
                    <a:pt x="2198" y="0"/>
                  </a:moveTo>
                  <a:lnTo>
                    <a:pt x="1" y="945"/>
                  </a:lnTo>
                  <a:lnTo>
                    <a:pt x="251" y="1195"/>
                  </a:lnTo>
                  <a:lnTo>
                    <a:pt x="540" y="1446"/>
                  </a:lnTo>
                  <a:lnTo>
                    <a:pt x="849" y="1696"/>
                  </a:lnTo>
                  <a:lnTo>
                    <a:pt x="1196" y="1928"/>
                  </a:lnTo>
                  <a:lnTo>
                    <a:pt x="1562" y="2178"/>
                  </a:lnTo>
                  <a:lnTo>
                    <a:pt x="1948" y="2409"/>
                  </a:lnTo>
                  <a:lnTo>
                    <a:pt x="2718" y="2833"/>
                  </a:lnTo>
                  <a:lnTo>
                    <a:pt x="3470" y="3238"/>
                  </a:lnTo>
                  <a:lnTo>
                    <a:pt x="4145" y="3566"/>
                  </a:lnTo>
                  <a:lnTo>
                    <a:pt x="5089" y="4028"/>
                  </a:lnTo>
                  <a:lnTo>
                    <a:pt x="5243" y="4106"/>
                  </a:lnTo>
                  <a:lnTo>
                    <a:pt x="5378" y="4202"/>
                  </a:lnTo>
                  <a:lnTo>
                    <a:pt x="5667" y="4433"/>
                  </a:lnTo>
                  <a:lnTo>
                    <a:pt x="5918" y="4684"/>
                  </a:lnTo>
                  <a:lnTo>
                    <a:pt x="6169" y="4954"/>
                  </a:lnTo>
                  <a:lnTo>
                    <a:pt x="6361" y="5204"/>
                  </a:lnTo>
                  <a:lnTo>
                    <a:pt x="6535" y="5397"/>
                  </a:lnTo>
                  <a:lnTo>
                    <a:pt x="6670" y="5590"/>
                  </a:lnTo>
                  <a:lnTo>
                    <a:pt x="6708" y="5301"/>
                  </a:lnTo>
                  <a:lnTo>
                    <a:pt x="6708" y="4992"/>
                  </a:lnTo>
                  <a:lnTo>
                    <a:pt x="6708" y="4703"/>
                  </a:lnTo>
                  <a:lnTo>
                    <a:pt x="6670" y="4433"/>
                  </a:lnTo>
                  <a:lnTo>
                    <a:pt x="6612" y="4144"/>
                  </a:lnTo>
                  <a:lnTo>
                    <a:pt x="6554" y="3894"/>
                  </a:lnTo>
                  <a:lnTo>
                    <a:pt x="6477" y="3643"/>
                  </a:lnTo>
                  <a:lnTo>
                    <a:pt x="6381" y="3392"/>
                  </a:lnTo>
                  <a:lnTo>
                    <a:pt x="6265" y="3161"/>
                  </a:lnTo>
                  <a:lnTo>
                    <a:pt x="6149" y="2949"/>
                  </a:lnTo>
                  <a:lnTo>
                    <a:pt x="6014" y="2737"/>
                  </a:lnTo>
                  <a:lnTo>
                    <a:pt x="5879" y="2564"/>
                  </a:lnTo>
                  <a:lnTo>
                    <a:pt x="5745" y="2390"/>
                  </a:lnTo>
                  <a:lnTo>
                    <a:pt x="5590" y="2217"/>
                  </a:lnTo>
                  <a:lnTo>
                    <a:pt x="5436" y="2082"/>
                  </a:lnTo>
                  <a:lnTo>
                    <a:pt x="5282" y="1947"/>
                  </a:lnTo>
                  <a:lnTo>
                    <a:pt x="4916" y="1696"/>
                  </a:lnTo>
                  <a:lnTo>
                    <a:pt x="4453" y="1388"/>
                  </a:lnTo>
                  <a:lnTo>
                    <a:pt x="3432" y="733"/>
                  </a:lnTo>
                  <a:lnTo>
                    <a:pt x="2198"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2960725" y="2603893"/>
              <a:ext cx="532943" cy="940783"/>
            </a:xfrm>
            <a:custGeom>
              <a:avLst/>
              <a:gdLst/>
              <a:ahLst/>
              <a:cxnLst/>
              <a:rect l="l" t="t" r="r" b="b"/>
              <a:pathLst>
                <a:path w="19545" h="34502" extrusionOk="0">
                  <a:moveTo>
                    <a:pt x="9310" y="0"/>
                  </a:moveTo>
                  <a:lnTo>
                    <a:pt x="8635" y="598"/>
                  </a:lnTo>
                  <a:lnTo>
                    <a:pt x="7074" y="1966"/>
                  </a:lnTo>
                  <a:lnTo>
                    <a:pt x="6168" y="2737"/>
                  </a:lnTo>
                  <a:lnTo>
                    <a:pt x="5281" y="3450"/>
                  </a:lnTo>
                  <a:lnTo>
                    <a:pt x="4530" y="4028"/>
                  </a:lnTo>
                  <a:lnTo>
                    <a:pt x="4221" y="4240"/>
                  </a:lnTo>
                  <a:lnTo>
                    <a:pt x="3971" y="4395"/>
                  </a:lnTo>
                  <a:lnTo>
                    <a:pt x="3739" y="4549"/>
                  </a:lnTo>
                  <a:lnTo>
                    <a:pt x="3450" y="4761"/>
                  </a:lnTo>
                  <a:lnTo>
                    <a:pt x="3123" y="5011"/>
                  </a:lnTo>
                  <a:lnTo>
                    <a:pt x="2776" y="5358"/>
                  </a:lnTo>
                  <a:lnTo>
                    <a:pt x="2409" y="5763"/>
                  </a:lnTo>
                  <a:lnTo>
                    <a:pt x="2217" y="5994"/>
                  </a:lnTo>
                  <a:lnTo>
                    <a:pt x="2024" y="6245"/>
                  </a:lnTo>
                  <a:lnTo>
                    <a:pt x="1850" y="6515"/>
                  </a:lnTo>
                  <a:lnTo>
                    <a:pt x="1658" y="6823"/>
                  </a:lnTo>
                  <a:lnTo>
                    <a:pt x="1484" y="7132"/>
                  </a:lnTo>
                  <a:lnTo>
                    <a:pt x="1311" y="7459"/>
                  </a:lnTo>
                  <a:lnTo>
                    <a:pt x="1137" y="7825"/>
                  </a:lnTo>
                  <a:lnTo>
                    <a:pt x="964" y="8211"/>
                  </a:lnTo>
                  <a:lnTo>
                    <a:pt x="810" y="8616"/>
                  </a:lnTo>
                  <a:lnTo>
                    <a:pt x="675" y="9040"/>
                  </a:lnTo>
                  <a:lnTo>
                    <a:pt x="540" y="9502"/>
                  </a:lnTo>
                  <a:lnTo>
                    <a:pt x="405" y="9965"/>
                  </a:lnTo>
                  <a:lnTo>
                    <a:pt x="309" y="10485"/>
                  </a:lnTo>
                  <a:lnTo>
                    <a:pt x="212" y="11006"/>
                  </a:lnTo>
                  <a:lnTo>
                    <a:pt x="135" y="11565"/>
                  </a:lnTo>
                  <a:lnTo>
                    <a:pt x="77" y="12162"/>
                  </a:lnTo>
                  <a:lnTo>
                    <a:pt x="39" y="12760"/>
                  </a:lnTo>
                  <a:lnTo>
                    <a:pt x="0" y="13415"/>
                  </a:lnTo>
                  <a:lnTo>
                    <a:pt x="0" y="14090"/>
                  </a:lnTo>
                  <a:lnTo>
                    <a:pt x="19" y="14783"/>
                  </a:lnTo>
                  <a:lnTo>
                    <a:pt x="77" y="15516"/>
                  </a:lnTo>
                  <a:lnTo>
                    <a:pt x="135" y="16268"/>
                  </a:lnTo>
                  <a:lnTo>
                    <a:pt x="309" y="17752"/>
                  </a:lnTo>
                  <a:lnTo>
                    <a:pt x="482" y="19082"/>
                  </a:lnTo>
                  <a:lnTo>
                    <a:pt x="655" y="20296"/>
                  </a:lnTo>
                  <a:lnTo>
                    <a:pt x="829" y="21375"/>
                  </a:lnTo>
                  <a:lnTo>
                    <a:pt x="1022" y="22339"/>
                  </a:lnTo>
                  <a:lnTo>
                    <a:pt x="1214" y="23226"/>
                  </a:lnTo>
                  <a:lnTo>
                    <a:pt x="1407" y="23997"/>
                  </a:lnTo>
                  <a:lnTo>
                    <a:pt x="1619" y="24710"/>
                  </a:lnTo>
                  <a:lnTo>
                    <a:pt x="1850" y="25365"/>
                  </a:lnTo>
                  <a:lnTo>
                    <a:pt x="2101" y="25963"/>
                  </a:lnTo>
                  <a:lnTo>
                    <a:pt x="2352" y="26522"/>
                  </a:lnTo>
                  <a:lnTo>
                    <a:pt x="2621" y="27061"/>
                  </a:lnTo>
                  <a:lnTo>
                    <a:pt x="2911" y="27582"/>
                  </a:lnTo>
                  <a:lnTo>
                    <a:pt x="3219" y="28102"/>
                  </a:lnTo>
                  <a:lnTo>
                    <a:pt x="3913" y="29162"/>
                  </a:lnTo>
                  <a:lnTo>
                    <a:pt x="4106" y="29432"/>
                  </a:lnTo>
                  <a:lnTo>
                    <a:pt x="4356" y="29702"/>
                  </a:lnTo>
                  <a:lnTo>
                    <a:pt x="4645" y="29972"/>
                  </a:lnTo>
                  <a:lnTo>
                    <a:pt x="4973" y="30222"/>
                  </a:lnTo>
                  <a:lnTo>
                    <a:pt x="5320" y="30492"/>
                  </a:lnTo>
                  <a:lnTo>
                    <a:pt x="5705" y="30743"/>
                  </a:lnTo>
                  <a:lnTo>
                    <a:pt x="6110" y="30993"/>
                  </a:lnTo>
                  <a:lnTo>
                    <a:pt x="6553" y="31224"/>
                  </a:lnTo>
                  <a:lnTo>
                    <a:pt x="6997" y="31456"/>
                  </a:lnTo>
                  <a:lnTo>
                    <a:pt x="7479" y="31687"/>
                  </a:lnTo>
                  <a:lnTo>
                    <a:pt x="8462" y="32130"/>
                  </a:lnTo>
                  <a:lnTo>
                    <a:pt x="9483" y="32535"/>
                  </a:lnTo>
                  <a:lnTo>
                    <a:pt x="10505" y="32901"/>
                  </a:lnTo>
                  <a:lnTo>
                    <a:pt x="11526" y="33248"/>
                  </a:lnTo>
                  <a:lnTo>
                    <a:pt x="12490" y="33557"/>
                  </a:lnTo>
                  <a:lnTo>
                    <a:pt x="13415" y="33826"/>
                  </a:lnTo>
                  <a:lnTo>
                    <a:pt x="14225" y="34058"/>
                  </a:lnTo>
                  <a:lnTo>
                    <a:pt x="14938" y="34231"/>
                  </a:lnTo>
                  <a:lnTo>
                    <a:pt x="15516" y="34366"/>
                  </a:lnTo>
                  <a:lnTo>
                    <a:pt x="15940" y="34463"/>
                  </a:lnTo>
                  <a:lnTo>
                    <a:pt x="16152" y="34501"/>
                  </a:lnTo>
                  <a:lnTo>
                    <a:pt x="16306" y="34501"/>
                  </a:lnTo>
                  <a:lnTo>
                    <a:pt x="16480" y="34482"/>
                  </a:lnTo>
                  <a:lnTo>
                    <a:pt x="16884" y="34424"/>
                  </a:lnTo>
                  <a:lnTo>
                    <a:pt x="17347" y="34308"/>
                  </a:lnTo>
                  <a:lnTo>
                    <a:pt x="17848" y="34154"/>
                  </a:lnTo>
                  <a:lnTo>
                    <a:pt x="18349" y="33981"/>
                  </a:lnTo>
                  <a:lnTo>
                    <a:pt x="18831" y="33807"/>
                  </a:lnTo>
                  <a:lnTo>
                    <a:pt x="19236" y="33634"/>
                  </a:lnTo>
                  <a:lnTo>
                    <a:pt x="19544" y="33480"/>
                  </a:lnTo>
                  <a:lnTo>
                    <a:pt x="19332" y="33229"/>
                  </a:lnTo>
                  <a:lnTo>
                    <a:pt x="18793" y="32612"/>
                  </a:lnTo>
                  <a:lnTo>
                    <a:pt x="18446" y="32227"/>
                  </a:lnTo>
                  <a:lnTo>
                    <a:pt x="18060" y="31841"/>
                  </a:lnTo>
                  <a:lnTo>
                    <a:pt x="17675" y="31475"/>
                  </a:lnTo>
                  <a:lnTo>
                    <a:pt x="17289" y="31167"/>
                  </a:lnTo>
                  <a:lnTo>
                    <a:pt x="16711" y="30704"/>
                  </a:lnTo>
                  <a:lnTo>
                    <a:pt x="15824" y="29991"/>
                  </a:lnTo>
                  <a:lnTo>
                    <a:pt x="13588" y="28102"/>
                  </a:lnTo>
                  <a:lnTo>
                    <a:pt x="12451" y="27119"/>
                  </a:lnTo>
                  <a:lnTo>
                    <a:pt x="11488" y="26271"/>
                  </a:lnTo>
                  <a:lnTo>
                    <a:pt x="10774" y="25616"/>
                  </a:lnTo>
                  <a:lnTo>
                    <a:pt x="10543" y="25384"/>
                  </a:lnTo>
                  <a:lnTo>
                    <a:pt x="10447" y="25269"/>
                  </a:lnTo>
                  <a:lnTo>
                    <a:pt x="10389" y="25192"/>
                  </a:lnTo>
                  <a:lnTo>
                    <a:pt x="10312" y="25114"/>
                  </a:lnTo>
                  <a:lnTo>
                    <a:pt x="10235" y="25076"/>
                  </a:lnTo>
                  <a:lnTo>
                    <a:pt x="10158" y="25018"/>
                  </a:lnTo>
                  <a:lnTo>
                    <a:pt x="9965" y="24960"/>
                  </a:lnTo>
                  <a:lnTo>
                    <a:pt x="9753" y="24941"/>
                  </a:lnTo>
                  <a:lnTo>
                    <a:pt x="9560" y="24922"/>
                  </a:lnTo>
                  <a:lnTo>
                    <a:pt x="9406" y="24941"/>
                  </a:lnTo>
                  <a:lnTo>
                    <a:pt x="9252" y="24941"/>
                  </a:lnTo>
                  <a:lnTo>
                    <a:pt x="9367" y="24902"/>
                  </a:lnTo>
                  <a:lnTo>
                    <a:pt x="9618" y="24825"/>
                  </a:lnTo>
                  <a:lnTo>
                    <a:pt x="9753" y="24748"/>
                  </a:lnTo>
                  <a:lnTo>
                    <a:pt x="9888" y="24671"/>
                  </a:lnTo>
                  <a:lnTo>
                    <a:pt x="10003" y="24594"/>
                  </a:lnTo>
                  <a:lnTo>
                    <a:pt x="10061" y="24498"/>
                  </a:lnTo>
                  <a:lnTo>
                    <a:pt x="10100" y="24421"/>
                  </a:lnTo>
                  <a:lnTo>
                    <a:pt x="10081" y="24344"/>
                  </a:lnTo>
                  <a:lnTo>
                    <a:pt x="10042" y="24266"/>
                  </a:lnTo>
                  <a:lnTo>
                    <a:pt x="9984" y="24228"/>
                  </a:lnTo>
                  <a:lnTo>
                    <a:pt x="9869" y="24151"/>
                  </a:lnTo>
                  <a:lnTo>
                    <a:pt x="9811" y="24132"/>
                  </a:lnTo>
                  <a:lnTo>
                    <a:pt x="9830" y="24054"/>
                  </a:lnTo>
                  <a:lnTo>
                    <a:pt x="9869" y="23881"/>
                  </a:lnTo>
                  <a:lnTo>
                    <a:pt x="9869" y="23765"/>
                  </a:lnTo>
                  <a:lnTo>
                    <a:pt x="9869" y="23650"/>
                  </a:lnTo>
                  <a:lnTo>
                    <a:pt x="9849" y="23534"/>
                  </a:lnTo>
                  <a:lnTo>
                    <a:pt x="9811" y="23438"/>
                  </a:lnTo>
                  <a:lnTo>
                    <a:pt x="9791" y="23361"/>
                  </a:lnTo>
                  <a:lnTo>
                    <a:pt x="9772" y="23206"/>
                  </a:lnTo>
                  <a:lnTo>
                    <a:pt x="9734" y="22782"/>
                  </a:lnTo>
                  <a:lnTo>
                    <a:pt x="9676" y="21529"/>
                  </a:lnTo>
                  <a:lnTo>
                    <a:pt x="9637" y="20161"/>
                  </a:lnTo>
                  <a:lnTo>
                    <a:pt x="9618" y="19236"/>
                  </a:lnTo>
                  <a:lnTo>
                    <a:pt x="9541" y="13454"/>
                  </a:lnTo>
                  <a:lnTo>
                    <a:pt x="9464" y="9348"/>
                  </a:lnTo>
                  <a:lnTo>
                    <a:pt x="9445" y="6418"/>
                  </a:lnTo>
                  <a:lnTo>
                    <a:pt x="9425" y="4375"/>
                  </a:lnTo>
                  <a:lnTo>
                    <a:pt x="9367" y="2294"/>
                  </a:lnTo>
                  <a:lnTo>
                    <a:pt x="93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3183033" y="2925508"/>
              <a:ext cx="46273" cy="308014"/>
            </a:xfrm>
            <a:custGeom>
              <a:avLst/>
              <a:gdLst/>
              <a:ahLst/>
              <a:cxnLst/>
              <a:rect l="l" t="t" r="r" b="b"/>
              <a:pathLst>
                <a:path w="1697" h="11296" extrusionOk="0">
                  <a:moveTo>
                    <a:pt x="135" y="1"/>
                  </a:moveTo>
                  <a:lnTo>
                    <a:pt x="77" y="20"/>
                  </a:lnTo>
                  <a:lnTo>
                    <a:pt x="39" y="59"/>
                  </a:lnTo>
                  <a:lnTo>
                    <a:pt x="19" y="97"/>
                  </a:lnTo>
                  <a:lnTo>
                    <a:pt x="0" y="155"/>
                  </a:lnTo>
                  <a:lnTo>
                    <a:pt x="174" y="1832"/>
                  </a:lnTo>
                  <a:lnTo>
                    <a:pt x="328" y="3413"/>
                  </a:lnTo>
                  <a:lnTo>
                    <a:pt x="521" y="5224"/>
                  </a:lnTo>
                  <a:lnTo>
                    <a:pt x="752" y="7113"/>
                  </a:lnTo>
                  <a:lnTo>
                    <a:pt x="964" y="8848"/>
                  </a:lnTo>
                  <a:lnTo>
                    <a:pt x="1079" y="9619"/>
                  </a:lnTo>
                  <a:lnTo>
                    <a:pt x="1195" y="10274"/>
                  </a:lnTo>
                  <a:lnTo>
                    <a:pt x="1292" y="10814"/>
                  </a:lnTo>
                  <a:lnTo>
                    <a:pt x="1388" y="11180"/>
                  </a:lnTo>
                  <a:lnTo>
                    <a:pt x="1407" y="11238"/>
                  </a:lnTo>
                  <a:lnTo>
                    <a:pt x="1446" y="11257"/>
                  </a:lnTo>
                  <a:lnTo>
                    <a:pt x="1484" y="11276"/>
                  </a:lnTo>
                  <a:lnTo>
                    <a:pt x="1542" y="11296"/>
                  </a:lnTo>
                  <a:lnTo>
                    <a:pt x="1581" y="11276"/>
                  </a:lnTo>
                  <a:lnTo>
                    <a:pt x="1638" y="11257"/>
                  </a:lnTo>
                  <a:lnTo>
                    <a:pt x="1677" y="11199"/>
                  </a:lnTo>
                  <a:lnTo>
                    <a:pt x="1696" y="11161"/>
                  </a:lnTo>
                  <a:lnTo>
                    <a:pt x="1677" y="11103"/>
                  </a:lnTo>
                  <a:lnTo>
                    <a:pt x="1581" y="10717"/>
                  </a:lnTo>
                  <a:lnTo>
                    <a:pt x="1484" y="10178"/>
                  </a:lnTo>
                  <a:lnTo>
                    <a:pt x="1369" y="9522"/>
                  </a:lnTo>
                  <a:lnTo>
                    <a:pt x="1253" y="8751"/>
                  </a:lnTo>
                  <a:lnTo>
                    <a:pt x="1041" y="6978"/>
                  </a:lnTo>
                  <a:lnTo>
                    <a:pt x="810" y="5070"/>
                  </a:lnTo>
                  <a:lnTo>
                    <a:pt x="463" y="1678"/>
                  </a:lnTo>
                  <a:lnTo>
                    <a:pt x="309" y="136"/>
                  </a:lnTo>
                  <a:lnTo>
                    <a:pt x="289" y="78"/>
                  </a:lnTo>
                  <a:lnTo>
                    <a:pt x="251" y="40"/>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3145705" y="3257158"/>
              <a:ext cx="86738" cy="18924"/>
            </a:xfrm>
            <a:custGeom>
              <a:avLst/>
              <a:gdLst/>
              <a:ahLst/>
              <a:cxnLst/>
              <a:rect l="l" t="t" r="r" b="b"/>
              <a:pathLst>
                <a:path w="3181" h="694" extrusionOk="0">
                  <a:moveTo>
                    <a:pt x="2333" y="0"/>
                  </a:moveTo>
                  <a:lnTo>
                    <a:pt x="1890" y="19"/>
                  </a:lnTo>
                  <a:lnTo>
                    <a:pt x="1427" y="58"/>
                  </a:lnTo>
                  <a:lnTo>
                    <a:pt x="945" y="135"/>
                  </a:lnTo>
                  <a:lnTo>
                    <a:pt x="714" y="174"/>
                  </a:lnTo>
                  <a:lnTo>
                    <a:pt x="483" y="251"/>
                  </a:lnTo>
                  <a:lnTo>
                    <a:pt x="271" y="328"/>
                  </a:lnTo>
                  <a:lnTo>
                    <a:pt x="78" y="424"/>
                  </a:lnTo>
                  <a:lnTo>
                    <a:pt x="39" y="463"/>
                  </a:lnTo>
                  <a:lnTo>
                    <a:pt x="20" y="501"/>
                  </a:lnTo>
                  <a:lnTo>
                    <a:pt x="1" y="559"/>
                  </a:lnTo>
                  <a:lnTo>
                    <a:pt x="20" y="617"/>
                  </a:lnTo>
                  <a:lnTo>
                    <a:pt x="78" y="675"/>
                  </a:lnTo>
                  <a:lnTo>
                    <a:pt x="155" y="694"/>
                  </a:lnTo>
                  <a:lnTo>
                    <a:pt x="232" y="675"/>
                  </a:lnTo>
                  <a:lnTo>
                    <a:pt x="405" y="598"/>
                  </a:lnTo>
                  <a:lnTo>
                    <a:pt x="598" y="520"/>
                  </a:lnTo>
                  <a:lnTo>
                    <a:pt x="810" y="463"/>
                  </a:lnTo>
                  <a:lnTo>
                    <a:pt x="1041" y="424"/>
                  </a:lnTo>
                  <a:lnTo>
                    <a:pt x="1504" y="347"/>
                  </a:lnTo>
                  <a:lnTo>
                    <a:pt x="1947" y="308"/>
                  </a:lnTo>
                  <a:lnTo>
                    <a:pt x="2699" y="308"/>
                  </a:lnTo>
                  <a:lnTo>
                    <a:pt x="3027" y="328"/>
                  </a:lnTo>
                  <a:lnTo>
                    <a:pt x="3085" y="308"/>
                  </a:lnTo>
                  <a:lnTo>
                    <a:pt x="3123" y="289"/>
                  </a:lnTo>
                  <a:lnTo>
                    <a:pt x="3162" y="231"/>
                  </a:lnTo>
                  <a:lnTo>
                    <a:pt x="3181" y="174"/>
                  </a:lnTo>
                  <a:lnTo>
                    <a:pt x="3181" y="116"/>
                  </a:lnTo>
                  <a:lnTo>
                    <a:pt x="3142" y="77"/>
                  </a:lnTo>
                  <a:lnTo>
                    <a:pt x="3104" y="39"/>
                  </a:lnTo>
                  <a:lnTo>
                    <a:pt x="3046" y="19"/>
                  </a:lnTo>
                  <a:lnTo>
                    <a:pt x="26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4665649" y="4115375"/>
              <a:ext cx="1635455" cy="375828"/>
            </a:xfrm>
            <a:custGeom>
              <a:avLst/>
              <a:gdLst/>
              <a:ahLst/>
              <a:cxnLst/>
              <a:rect l="l" t="t" r="r" b="b"/>
              <a:pathLst>
                <a:path w="96487" h="13783" extrusionOk="0">
                  <a:moveTo>
                    <a:pt x="45757" y="1"/>
                  </a:moveTo>
                  <a:lnTo>
                    <a:pt x="43309" y="39"/>
                  </a:lnTo>
                  <a:lnTo>
                    <a:pt x="40900" y="78"/>
                  </a:lnTo>
                  <a:lnTo>
                    <a:pt x="38510" y="136"/>
                  </a:lnTo>
                  <a:lnTo>
                    <a:pt x="36178" y="213"/>
                  </a:lnTo>
                  <a:lnTo>
                    <a:pt x="33904" y="309"/>
                  </a:lnTo>
                  <a:lnTo>
                    <a:pt x="31648" y="425"/>
                  </a:lnTo>
                  <a:lnTo>
                    <a:pt x="29470" y="541"/>
                  </a:lnTo>
                  <a:lnTo>
                    <a:pt x="27331" y="676"/>
                  </a:lnTo>
                  <a:lnTo>
                    <a:pt x="25249" y="830"/>
                  </a:lnTo>
                  <a:lnTo>
                    <a:pt x="23226" y="1003"/>
                  </a:lnTo>
                  <a:lnTo>
                    <a:pt x="21260" y="1177"/>
                  </a:lnTo>
                  <a:lnTo>
                    <a:pt x="19371" y="1369"/>
                  </a:lnTo>
                  <a:lnTo>
                    <a:pt x="17559" y="1581"/>
                  </a:lnTo>
                  <a:lnTo>
                    <a:pt x="15805" y="1793"/>
                  </a:lnTo>
                  <a:lnTo>
                    <a:pt x="14128" y="2025"/>
                  </a:lnTo>
                  <a:lnTo>
                    <a:pt x="12528" y="2256"/>
                  </a:lnTo>
                  <a:lnTo>
                    <a:pt x="11006" y="2507"/>
                  </a:lnTo>
                  <a:lnTo>
                    <a:pt x="9579" y="2776"/>
                  </a:lnTo>
                  <a:lnTo>
                    <a:pt x="8230" y="3046"/>
                  </a:lnTo>
                  <a:lnTo>
                    <a:pt x="6977" y="3316"/>
                  </a:lnTo>
                  <a:lnTo>
                    <a:pt x="5821" y="3605"/>
                  </a:lnTo>
                  <a:lnTo>
                    <a:pt x="4761" y="3914"/>
                  </a:lnTo>
                  <a:lnTo>
                    <a:pt x="3797" y="4203"/>
                  </a:lnTo>
                  <a:lnTo>
                    <a:pt x="2930" y="4530"/>
                  </a:lnTo>
                  <a:lnTo>
                    <a:pt x="2525" y="4685"/>
                  </a:lnTo>
                  <a:lnTo>
                    <a:pt x="2159" y="4839"/>
                  </a:lnTo>
                  <a:lnTo>
                    <a:pt x="1831" y="5012"/>
                  </a:lnTo>
                  <a:lnTo>
                    <a:pt x="1523" y="5166"/>
                  </a:lnTo>
                  <a:lnTo>
                    <a:pt x="1234" y="5340"/>
                  </a:lnTo>
                  <a:lnTo>
                    <a:pt x="983" y="5513"/>
                  </a:lnTo>
                  <a:lnTo>
                    <a:pt x="752" y="5668"/>
                  </a:lnTo>
                  <a:lnTo>
                    <a:pt x="559" y="5841"/>
                  </a:lnTo>
                  <a:lnTo>
                    <a:pt x="386" y="6015"/>
                  </a:lnTo>
                  <a:lnTo>
                    <a:pt x="251" y="6188"/>
                  </a:lnTo>
                  <a:lnTo>
                    <a:pt x="135" y="6361"/>
                  </a:lnTo>
                  <a:lnTo>
                    <a:pt x="58" y="6535"/>
                  </a:lnTo>
                  <a:lnTo>
                    <a:pt x="19" y="6708"/>
                  </a:lnTo>
                  <a:lnTo>
                    <a:pt x="0" y="6901"/>
                  </a:lnTo>
                  <a:lnTo>
                    <a:pt x="19" y="7075"/>
                  </a:lnTo>
                  <a:lnTo>
                    <a:pt x="58" y="7248"/>
                  </a:lnTo>
                  <a:lnTo>
                    <a:pt x="135" y="7422"/>
                  </a:lnTo>
                  <a:lnTo>
                    <a:pt x="251" y="7595"/>
                  </a:lnTo>
                  <a:lnTo>
                    <a:pt x="386" y="7768"/>
                  </a:lnTo>
                  <a:lnTo>
                    <a:pt x="559" y="7942"/>
                  </a:lnTo>
                  <a:lnTo>
                    <a:pt x="752" y="8115"/>
                  </a:lnTo>
                  <a:lnTo>
                    <a:pt x="983" y="8289"/>
                  </a:lnTo>
                  <a:lnTo>
                    <a:pt x="1234" y="8443"/>
                  </a:lnTo>
                  <a:lnTo>
                    <a:pt x="1523" y="8617"/>
                  </a:lnTo>
                  <a:lnTo>
                    <a:pt x="1831" y="8790"/>
                  </a:lnTo>
                  <a:lnTo>
                    <a:pt x="2159" y="8944"/>
                  </a:lnTo>
                  <a:lnTo>
                    <a:pt x="2525" y="9098"/>
                  </a:lnTo>
                  <a:lnTo>
                    <a:pt x="2930" y="9272"/>
                  </a:lnTo>
                  <a:lnTo>
                    <a:pt x="3797" y="9580"/>
                  </a:lnTo>
                  <a:lnTo>
                    <a:pt x="4761" y="9889"/>
                  </a:lnTo>
                  <a:lnTo>
                    <a:pt x="5821" y="10178"/>
                  </a:lnTo>
                  <a:lnTo>
                    <a:pt x="6977" y="10467"/>
                  </a:lnTo>
                  <a:lnTo>
                    <a:pt x="8230" y="10756"/>
                  </a:lnTo>
                  <a:lnTo>
                    <a:pt x="9579" y="11026"/>
                  </a:lnTo>
                  <a:lnTo>
                    <a:pt x="11006" y="11276"/>
                  </a:lnTo>
                  <a:lnTo>
                    <a:pt x="12528" y="11527"/>
                  </a:lnTo>
                  <a:lnTo>
                    <a:pt x="14128" y="11778"/>
                  </a:lnTo>
                  <a:lnTo>
                    <a:pt x="15805" y="11990"/>
                  </a:lnTo>
                  <a:lnTo>
                    <a:pt x="17559" y="12221"/>
                  </a:lnTo>
                  <a:lnTo>
                    <a:pt x="19371" y="12414"/>
                  </a:lnTo>
                  <a:lnTo>
                    <a:pt x="21260" y="12606"/>
                  </a:lnTo>
                  <a:lnTo>
                    <a:pt x="23226" y="12799"/>
                  </a:lnTo>
                  <a:lnTo>
                    <a:pt x="25249" y="12953"/>
                  </a:lnTo>
                  <a:lnTo>
                    <a:pt x="27331" y="13107"/>
                  </a:lnTo>
                  <a:lnTo>
                    <a:pt x="29470" y="13242"/>
                  </a:lnTo>
                  <a:lnTo>
                    <a:pt x="31648" y="13377"/>
                  </a:lnTo>
                  <a:lnTo>
                    <a:pt x="33904" y="13474"/>
                  </a:lnTo>
                  <a:lnTo>
                    <a:pt x="36178" y="13570"/>
                  </a:lnTo>
                  <a:lnTo>
                    <a:pt x="38510" y="13647"/>
                  </a:lnTo>
                  <a:lnTo>
                    <a:pt x="40900" y="13705"/>
                  </a:lnTo>
                  <a:lnTo>
                    <a:pt x="43309" y="13763"/>
                  </a:lnTo>
                  <a:lnTo>
                    <a:pt x="45757" y="13782"/>
                  </a:lnTo>
                  <a:lnTo>
                    <a:pt x="50730" y="13782"/>
                  </a:lnTo>
                  <a:lnTo>
                    <a:pt x="53178" y="13763"/>
                  </a:lnTo>
                  <a:lnTo>
                    <a:pt x="55587" y="13705"/>
                  </a:lnTo>
                  <a:lnTo>
                    <a:pt x="57958" y="13647"/>
                  </a:lnTo>
                  <a:lnTo>
                    <a:pt x="60290" y="13570"/>
                  </a:lnTo>
                  <a:lnTo>
                    <a:pt x="62584" y="13474"/>
                  </a:lnTo>
                  <a:lnTo>
                    <a:pt x="64839" y="13377"/>
                  </a:lnTo>
                  <a:lnTo>
                    <a:pt x="67017" y="13242"/>
                  </a:lnTo>
                  <a:lnTo>
                    <a:pt x="69156" y="13107"/>
                  </a:lnTo>
                  <a:lnTo>
                    <a:pt x="71238" y="12953"/>
                  </a:lnTo>
                  <a:lnTo>
                    <a:pt x="73262" y="12799"/>
                  </a:lnTo>
                  <a:lnTo>
                    <a:pt x="75208" y="12606"/>
                  </a:lnTo>
                  <a:lnTo>
                    <a:pt x="77097" y="12414"/>
                  </a:lnTo>
                  <a:lnTo>
                    <a:pt x="78928" y="12221"/>
                  </a:lnTo>
                  <a:lnTo>
                    <a:pt x="80682" y="11990"/>
                  </a:lnTo>
                  <a:lnTo>
                    <a:pt x="82359" y="11778"/>
                  </a:lnTo>
                  <a:lnTo>
                    <a:pt x="83959" y="11527"/>
                  </a:lnTo>
                  <a:lnTo>
                    <a:pt x="85462" y="11276"/>
                  </a:lnTo>
                  <a:lnTo>
                    <a:pt x="86908" y="11026"/>
                  </a:lnTo>
                  <a:lnTo>
                    <a:pt x="88238" y="10756"/>
                  </a:lnTo>
                  <a:lnTo>
                    <a:pt x="89510" y="10467"/>
                  </a:lnTo>
                  <a:lnTo>
                    <a:pt x="90666" y="10178"/>
                  </a:lnTo>
                  <a:lnTo>
                    <a:pt x="91726" y="9889"/>
                  </a:lnTo>
                  <a:lnTo>
                    <a:pt x="92690" y="9580"/>
                  </a:lnTo>
                  <a:lnTo>
                    <a:pt x="93557" y="9272"/>
                  </a:lnTo>
                  <a:lnTo>
                    <a:pt x="93943" y="9098"/>
                  </a:lnTo>
                  <a:lnTo>
                    <a:pt x="94309" y="8944"/>
                  </a:lnTo>
                  <a:lnTo>
                    <a:pt x="94656" y="8790"/>
                  </a:lnTo>
                  <a:lnTo>
                    <a:pt x="94964" y="8617"/>
                  </a:lnTo>
                  <a:lnTo>
                    <a:pt x="95253" y="8443"/>
                  </a:lnTo>
                  <a:lnTo>
                    <a:pt x="95504" y="8289"/>
                  </a:lnTo>
                  <a:lnTo>
                    <a:pt x="95735" y="8115"/>
                  </a:lnTo>
                  <a:lnTo>
                    <a:pt x="95928" y="7942"/>
                  </a:lnTo>
                  <a:lnTo>
                    <a:pt x="96102" y="7768"/>
                  </a:lnTo>
                  <a:lnTo>
                    <a:pt x="96236" y="7595"/>
                  </a:lnTo>
                  <a:lnTo>
                    <a:pt x="96352" y="7422"/>
                  </a:lnTo>
                  <a:lnTo>
                    <a:pt x="96429" y="7248"/>
                  </a:lnTo>
                  <a:lnTo>
                    <a:pt x="96468" y="7075"/>
                  </a:lnTo>
                  <a:lnTo>
                    <a:pt x="96487" y="6901"/>
                  </a:lnTo>
                  <a:lnTo>
                    <a:pt x="96468" y="6708"/>
                  </a:lnTo>
                  <a:lnTo>
                    <a:pt x="96429" y="6535"/>
                  </a:lnTo>
                  <a:lnTo>
                    <a:pt x="96352" y="6361"/>
                  </a:lnTo>
                  <a:lnTo>
                    <a:pt x="96236" y="6188"/>
                  </a:lnTo>
                  <a:lnTo>
                    <a:pt x="96102" y="6015"/>
                  </a:lnTo>
                  <a:lnTo>
                    <a:pt x="95928" y="5841"/>
                  </a:lnTo>
                  <a:lnTo>
                    <a:pt x="95735" y="5668"/>
                  </a:lnTo>
                  <a:lnTo>
                    <a:pt x="95504" y="5513"/>
                  </a:lnTo>
                  <a:lnTo>
                    <a:pt x="95253" y="5340"/>
                  </a:lnTo>
                  <a:lnTo>
                    <a:pt x="94964" y="5166"/>
                  </a:lnTo>
                  <a:lnTo>
                    <a:pt x="94656" y="5012"/>
                  </a:lnTo>
                  <a:lnTo>
                    <a:pt x="94309" y="4839"/>
                  </a:lnTo>
                  <a:lnTo>
                    <a:pt x="93943" y="4685"/>
                  </a:lnTo>
                  <a:lnTo>
                    <a:pt x="93557" y="4530"/>
                  </a:lnTo>
                  <a:lnTo>
                    <a:pt x="92690" y="4203"/>
                  </a:lnTo>
                  <a:lnTo>
                    <a:pt x="91726" y="3914"/>
                  </a:lnTo>
                  <a:lnTo>
                    <a:pt x="90666" y="3605"/>
                  </a:lnTo>
                  <a:lnTo>
                    <a:pt x="89510" y="3316"/>
                  </a:lnTo>
                  <a:lnTo>
                    <a:pt x="88238" y="3046"/>
                  </a:lnTo>
                  <a:lnTo>
                    <a:pt x="86908" y="2776"/>
                  </a:lnTo>
                  <a:lnTo>
                    <a:pt x="85462" y="2507"/>
                  </a:lnTo>
                  <a:lnTo>
                    <a:pt x="83959" y="2256"/>
                  </a:lnTo>
                  <a:lnTo>
                    <a:pt x="82359" y="2025"/>
                  </a:lnTo>
                  <a:lnTo>
                    <a:pt x="80682" y="1793"/>
                  </a:lnTo>
                  <a:lnTo>
                    <a:pt x="78928" y="1581"/>
                  </a:lnTo>
                  <a:lnTo>
                    <a:pt x="77097" y="1369"/>
                  </a:lnTo>
                  <a:lnTo>
                    <a:pt x="75208" y="1177"/>
                  </a:lnTo>
                  <a:lnTo>
                    <a:pt x="73262" y="1003"/>
                  </a:lnTo>
                  <a:lnTo>
                    <a:pt x="71238" y="830"/>
                  </a:lnTo>
                  <a:lnTo>
                    <a:pt x="69156" y="676"/>
                  </a:lnTo>
                  <a:lnTo>
                    <a:pt x="67017" y="541"/>
                  </a:lnTo>
                  <a:lnTo>
                    <a:pt x="64839" y="425"/>
                  </a:lnTo>
                  <a:lnTo>
                    <a:pt x="62584" y="309"/>
                  </a:lnTo>
                  <a:lnTo>
                    <a:pt x="60290" y="213"/>
                  </a:lnTo>
                  <a:lnTo>
                    <a:pt x="57958" y="136"/>
                  </a:lnTo>
                  <a:lnTo>
                    <a:pt x="55587" y="78"/>
                  </a:lnTo>
                  <a:lnTo>
                    <a:pt x="53178" y="39"/>
                  </a:lnTo>
                  <a:lnTo>
                    <a:pt x="50730" y="1"/>
                  </a:lnTo>
                  <a:close/>
                </a:path>
              </a:pathLst>
            </a:custGeom>
            <a:solidFill>
              <a:srgbClr val="261E35">
                <a:alpha val="3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663961" y="3796364"/>
              <a:ext cx="8426" cy="693249"/>
            </a:xfrm>
            <a:custGeom>
              <a:avLst/>
              <a:gdLst/>
              <a:ahLst/>
              <a:cxnLst/>
              <a:rect l="l" t="t" r="r" b="b"/>
              <a:pathLst>
                <a:path w="309" h="25424" extrusionOk="0">
                  <a:moveTo>
                    <a:pt x="155" y="0"/>
                  </a:moveTo>
                  <a:lnTo>
                    <a:pt x="97" y="20"/>
                  </a:lnTo>
                  <a:lnTo>
                    <a:pt x="39" y="39"/>
                  </a:lnTo>
                  <a:lnTo>
                    <a:pt x="20" y="97"/>
                  </a:lnTo>
                  <a:lnTo>
                    <a:pt x="0" y="155"/>
                  </a:lnTo>
                  <a:lnTo>
                    <a:pt x="0" y="25269"/>
                  </a:lnTo>
                  <a:lnTo>
                    <a:pt x="20" y="25327"/>
                  </a:lnTo>
                  <a:lnTo>
                    <a:pt x="39" y="25385"/>
                  </a:lnTo>
                  <a:lnTo>
                    <a:pt x="97" y="25423"/>
                  </a:lnTo>
                  <a:lnTo>
                    <a:pt x="212" y="25423"/>
                  </a:lnTo>
                  <a:lnTo>
                    <a:pt x="251" y="25385"/>
                  </a:lnTo>
                  <a:lnTo>
                    <a:pt x="289" y="25327"/>
                  </a:lnTo>
                  <a:lnTo>
                    <a:pt x="309" y="25269"/>
                  </a:lnTo>
                  <a:lnTo>
                    <a:pt x="309" y="155"/>
                  </a:lnTo>
                  <a:lnTo>
                    <a:pt x="289" y="9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6033948" y="3615038"/>
              <a:ext cx="77276" cy="744239"/>
            </a:xfrm>
            <a:custGeom>
              <a:avLst/>
              <a:gdLst/>
              <a:ahLst/>
              <a:cxnLst/>
              <a:rect l="l" t="t" r="r" b="b"/>
              <a:pathLst>
                <a:path w="2834" h="27294" extrusionOk="0">
                  <a:moveTo>
                    <a:pt x="135" y="1"/>
                  </a:moveTo>
                  <a:lnTo>
                    <a:pt x="77" y="20"/>
                  </a:lnTo>
                  <a:lnTo>
                    <a:pt x="39" y="39"/>
                  </a:lnTo>
                  <a:lnTo>
                    <a:pt x="20" y="97"/>
                  </a:lnTo>
                  <a:lnTo>
                    <a:pt x="0" y="155"/>
                  </a:lnTo>
                  <a:lnTo>
                    <a:pt x="2545" y="27158"/>
                  </a:lnTo>
                  <a:lnTo>
                    <a:pt x="2564" y="27216"/>
                  </a:lnTo>
                  <a:lnTo>
                    <a:pt x="2583" y="27255"/>
                  </a:lnTo>
                  <a:lnTo>
                    <a:pt x="2641" y="27274"/>
                  </a:lnTo>
                  <a:lnTo>
                    <a:pt x="2699" y="27293"/>
                  </a:lnTo>
                  <a:lnTo>
                    <a:pt x="2757" y="27274"/>
                  </a:lnTo>
                  <a:lnTo>
                    <a:pt x="2814" y="27235"/>
                  </a:lnTo>
                  <a:lnTo>
                    <a:pt x="2834" y="27178"/>
                  </a:lnTo>
                  <a:lnTo>
                    <a:pt x="2834" y="27120"/>
                  </a:lnTo>
                  <a:lnTo>
                    <a:pt x="309" y="136"/>
                  </a:lnTo>
                  <a:lnTo>
                    <a:pt x="290" y="78"/>
                  </a:lnTo>
                  <a:lnTo>
                    <a:pt x="251" y="20"/>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131571" y="3717535"/>
              <a:ext cx="115123" cy="663800"/>
            </a:xfrm>
            <a:custGeom>
              <a:avLst/>
              <a:gdLst/>
              <a:ahLst/>
              <a:cxnLst/>
              <a:rect l="l" t="t" r="r" b="b"/>
              <a:pathLst>
                <a:path w="4222" h="24344" extrusionOk="0">
                  <a:moveTo>
                    <a:pt x="4029" y="0"/>
                  </a:moveTo>
                  <a:lnTo>
                    <a:pt x="3971" y="39"/>
                  </a:lnTo>
                  <a:lnTo>
                    <a:pt x="3932" y="77"/>
                  </a:lnTo>
                  <a:lnTo>
                    <a:pt x="3913" y="135"/>
                  </a:lnTo>
                  <a:lnTo>
                    <a:pt x="1" y="24151"/>
                  </a:lnTo>
                  <a:lnTo>
                    <a:pt x="1" y="24228"/>
                  </a:lnTo>
                  <a:lnTo>
                    <a:pt x="20" y="24267"/>
                  </a:lnTo>
                  <a:lnTo>
                    <a:pt x="58" y="24305"/>
                  </a:lnTo>
                  <a:lnTo>
                    <a:pt x="116" y="24324"/>
                  </a:lnTo>
                  <a:lnTo>
                    <a:pt x="135" y="24344"/>
                  </a:lnTo>
                  <a:lnTo>
                    <a:pt x="193" y="24324"/>
                  </a:lnTo>
                  <a:lnTo>
                    <a:pt x="232" y="24305"/>
                  </a:lnTo>
                  <a:lnTo>
                    <a:pt x="270" y="24267"/>
                  </a:lnTo>
                  <a:lnTo>
                    <a:pt x="290" y="24209"/>
                  </a:lnTo>
                  <a:lnTo>
                    <a:pt x="4222" y="174"/>
                  </a:lnTo>
                  <a:lnTo>
                    <a:pt x="4202" y="116"/>
                  </a:lnTo>
                  <a:lnTo>
                    <a:pt x="4183" y="58"/>
                  </a:lnTo>
                  <a:lnTo>
                    <a:pt x="4144" y="20"/>
                  </a:lnTo>
                  <a:lnTo>
                    <a:pt x="4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4793650" y="4214696"/>
              <a:ext cx="196571" cy="285409"/>
            </a:xfrm>
            <a:custGeom>
              <a:avLst/>
              <a:gdLst/>
              <a:ahLst/>
              <a:cxnLst/>
              <a:rect l="l" t="t" r="r" b="b"/>
              <a:pathLst>
                <a:path w="7209" h="10467" extrusionOk="0">
                  <a:moveTo>
                    <a:pt x="5378" y="1"/>
                  </a:moveTo>
                  <a:lnTo>
                    <a:pt x="3123" y="926"/>
                  </a:lnTo>
                  <a:lnTo>
                    <a:pt x="2756" y="1928"/>
                  </a:lnTo>
                  <a:lnTo>
                    <a:pt x="1889" y="4222"/>
                  </a:lnTo>
                  <a:lnTo>
                    <a:pt x="1388" y="5494"/>
                  </a:lnTo>
                  <a:lnTo>
                    <a:pt x="906" y="6670"/>
                  </a:lnTo>
                  <a:lnTo>
                    <a:pt x="675" y="7171"/>
                  </a:lnTo>
                  <a:lnTo>
                    <a:pt x="482" y="7595"/>
                  </a:lnTo>
                  <a:lnTo>
                    <a:pt x="289" y="7942"/>
                  </a:lnTo>
                  <a:lnTo>
                    <a:pt x="154" y="8173"/>
                  </a:lnTo>
                  <a:lnTo>
                    <a:pt x="77" y="8327"/>
                  </a:lnTo>
                  <a:lnTo>
                    <a:pt x="19" y="8481"/>
                  </a:lnTo>
                  <a:lnTo>
                    <a:pt x="0" y="8655"/>
                  </a:lnTo>
                  <a:lnTo>
                    <a:pt x="0" y="8848"/>
                  </a:lnTo>
                  <a:lnTo>
                    <a:pt x="39" y="9021"/>
                  </a:lnTo>
                  <a:lnTo>
                    <a:pt x="97" y="9214"/>
                  </a:lnTo>
                  <a:lnTo>
                    <a:pt x="174" y="9407"/>
                  </a:lnTo>
                  <a:lnTo>
                    <a:pt x="289" y="9599"/>
                  </a:lnTo>
                  <a:lnTo>
                    <a:pt x="424" y="9773"/>
                  </a:lnTo>
                  <a:lnTo>
                    <a:pt x="578" y="9927"/>
                  </a:lnTo>
                  <a:lnTo>
                    <a:pt x="733" y="10081"/>
                  </a:lnTo>
                  <a:lnTo>
                    <a:pt x="925" y="10216"/>
                  </a:lnTo>
                  <a:lnTo>
                    <a:pt x="1137" y="10313"/>
                  </a:lnTo>
                  <a:lnTo>
                    <a:pt x="1349" y="10390"/>
                  </a:lnTo>
                  <a:lnTo>
                    <a:pt x="1561" y="10447"/>
                  </a:lnTo>
                  <a:lnTo>
                    <a:pt x="1812" y="10467"/>
                  </a:lnTo>
                  <a:lnTo>
                    <a:pt x="2063" y="10447"/>
                  </a:lnTo>
                  <a:lnTo>
                    <a:pt x="2313" y="10409"/>
                  </a:lnTo>
                  <a:lnTo>
                    <a:pt x="2583" y="10332"/>
                  </a:lnTo>
                  <a:lnTo>
                    <a:pt x="2853" y="10235"/>
                  </a:lnTo>
                  <a:lnTo>
                    <a:pt x="3142" y="10120"/>
                  </a:lnTo>
                  <a:lnTo>
                    <a:pt x="3431" y="9966"/>
                  </a:lnTo>
                  <a:lnTo>
                    <a:pt x="3701" y="9811"/>
                  </a:lnTo>
                  <a:lnTo>
                    <a:pt x="3971" y="9619"/>
                  </a:lnTo>
                  <a:lnTo>
                    <a:pt x="4241" y="9407"/>
                  </a:lnTo>
                  <a:lnTo>
                    <a:pt x="4491" y="9195"/>
                  </a:lnTo>
                  <a:lnTo>
                    <a:pt x="4742" y="8944"/>
                  </a:lnTo>
                  <a:lnTo>
                    <a:pt x="4973" y="8693"/>
                  </a:lnTo>
                  <a:lnTo>
                    <a:pt x="5166" y="8424"/>
                  </a:lnTo>
                  <a:lnTo>
                    <a:pt x="5339" y="8135"/>
                  </a:lnTo>
                  <a:lnTo>
                    <a:pt x="5493" y="7845"/>
                  </a:lnTo>
                  <a:lnTo>
                    <a:pt x="5628" y="7537"/>
                  </a:lnTo>
                  <a:lnTo>
                    <a:pt x="5744" y="7190"/>
                  </a:lnTo>
                  <a:lnTo>
                    <a:pt x="5860" y="6785"/>
                  </a:lnTo>
                  <a:lnTo>
                    <a:pt x="6110" y="5822"/>
                  </a:lnTo>
                  <a:lnTo>
                    <a:pt x="6380" y="4742"/>
                  </a:lnTo>
                  <a:lnTo>
                    <a:pt x="6631" y="3663"/>
                  </a:lnTo>
                  <a:lnTo>
                    <a:pt x="7055" y="1813"/>
                  </a:lnTo>
                  <a:lnTo>
                    <a:pt x="7209" y="1022"/>
                  </a:lnTo>
                  <a:lnTo>
                    <a:pt x="5378"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4784189" y="4437550"/>
              <a:ext cx="144545" cy="85674"/>
            </a:xfrm>
            <a:custGeom>
              <a:avLst/>
              <a:gdLst/>
              <a:ahLst/>
              <a:cxnLst/>
              <a:rect l="l" t="t" r="r" b="b"/>
              <a:pathLst>
                <a:path w="5301" h="3142" extrusionOk="0">
                  <a:moveTo>
                    <a:pt x="501" y="0"/>
                  </a:moveTo>
                  <a:lnTo>
                    <a:pt x="463" y="77"/>
                  </a:lnTo>
                  <a:lnTo>
                    <a:pt x="347" y="308"/>
                  </a:lnTo>
                  <a:lnTo>
                    <a:pt x="212" y="655"/>
                  </a:lnTo>
                  <a:lnTo>
                    <a:pt x="154" y="848"/>
                  </a:lnTo>
                  <a:lnTo>
                    <a:pt x="97" y="1060"/>
                  </a:lnTo>
                  <a:lnTo>
                    <a:pt x="39" y="1291"/>
                  </a:lnTo>
                  <a:lnTo>
                    <a:pt x="0" y="1523"/>
                  </a:lnTo>
                  <a:lnTo>
                    <a:pt x="0" y="1754"/>
                  </a:lnTo>
                  <a:lnTo>
                    <a:pt x="20" y="1985"/>
                  </a:lnTo>
                  <a:lnTo>
                    <a:pt x="58" y="2197"/>
                  </a:lnTo>
                  <a:lnTo>
                    <a:pt x="135" y="2409"/>
                  </a:lnTo>
                  <a:lnTo>
                    <a:pt x="251" y="2602"/>
                  </a:lnTo>
                  <a:lnTo>
                    <a:pt x="328" y="2698"/>
                  </a:lnTo>
                  <a:lnTo>
                    <a:pt x="405" y="2776"/>
                  </a:lnTo>
                  <a:lnTo>
                    <a:pt x="501" y="2853"/>
                  </a:lnTo>
                  <a:lnTo>
                    <a:pt x="617" y="2930"/>
                  </a:lnTo>
                  <a:lnTo>
                    <a:pt x="848" y="3026"/>
                  </a:lnTo>
                  <a:lnTo>
                    <a:pt x="1118" y="3103"/>
                  </a:lnTo>
                  <a:lnTo>
                    <a:pt x="1388" y="3142"/>
                  </a:lnTo>
                  <a:lnTo>
                    <a:pt x="1716" y="3142"/>
                  </a:lnTo>
                  <a:lnTo>
                    <a:pt x="2024" y="3103"/>
                  </a:lnTo>
                  <a:lnTo>
                    <a:pt x="2371" y="3026"/>
                  </a:lnTo>
                  <a:lnTo>
                    <a:pt x="2718" y="2910"/>
                  </a:lnTo>
                  <a:lnTo>
                    <a:pt x="3065" y="2776"/>
                  </a:lnTo>
                  <a:lnTo>
                    <a:pt x="3412" y="2583"/>
                  </a:lnTo>
                  <a:lnTo>
                    <a:pt x="3759" y="2352"/>
                  </a:lnTo>
                  <a:lnTo>
                    <a:pt x="4106" y="2082"/>
                  </a:lnTo>
                  <a:lnTo>
                    <a:pt x="4433" y="1773"/>
                  </a:lnTo>
                  <a:lnTo>
                    <a:pt x="4742" y="1407"/>
                  </a:lnTo>
                  <a:lnTo>
                    <a:pt x="5031" y="1022"/>
                  </a:lnTo>
                  <a:lnTo>
                    <a:pt x="5301" y="578"/>
                  </a:lnTo>
                  <a:lnTo>
                    <a:pt x="5146" y="655"/>
                  </a:lnTo>
                  <a:lnTo>
                    <a:pt x="4742" y="829"/>
                  </a:lnTo>
                  <a:lnTo>
                    <a:pt x="4453" y="945"/>
                  </a:lnTo>
                  <a:lnTo>
                    <a:pt x="4125" y="1041"/>
                  </a:lnTo>
                  <a:lnTo>
                    <a:pt x="3778" y="1137"/>
                  </a:lnTo>
                  <a:lnTo>
                    <a:pt x="3393" y="1214"/>
                  </a:lnTo>
                  <a:lnTo>
                    <a:pt x="3007" y="1272"/>
                  </a:lnTo>
                  <a:lnTo>
                    <a:pt x="2602" y="1272"/>
                  </a:lnTo>
                  <a:lnTo>
                    <a:pt x="2390" y="1253"/>
                  </a:lnTo>
                  <a:lnTo>
                    <a:pt x="2198" y="1234"/>
                  </a:lnTo>
                  <a:lnTo>
                    <a:pt x="2005" y="1195"/>
                  </a:lnTo>
                  <a:lnTo>
                    <a:pt x="1812" y="1137"/>
                  </a:lnTo>
                  <a:lnTo>
                    <a:pt x="1619" y="1060"/>
                  </a:lnTo>
                  <a:lnTo>
                    <a:pt x="1427" y="964"/>
                  </a:lnTo>
                  <a:lnTo>
                    <a:pt x="1253" y="867"/>
                  </a:lnTo>
                  <a:lnTo>
                    <a:pt x="1080" y="732"/>
                  </a:lnTo>
                  <a:lnTo>
                    <a:pt x="925" y="578"/>
                  </a:lnTo>
                  <a:lnTo>
                    <a:pt x="771" y="405"/>
                  </a:lnTo>
                  <a:lnTo>
                    <a:pt x="636" y="212"/>
                  </a:lnTo>
                  <a:lnTo>
                    <a:pt x="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191477" y="2827238"/>
              <a:ext cx="1044318" cy="1012797"/>
            </a:xfrm>
            <a:custGeom>
              <a:avLst/>
              <a:gdLst/>
              <a:ahLst/>
              <a:cxnLst/>
              <a:rect l="l" t="t" r="r" b="b"/>
              <a:pathLst>
                <a:path w="38299" h="37143" extrusionOk="0">
                  <a:moveTo>
                    <a:pt x="17483" y="1"/>
                  </a:moveTo>
                  <a:lnTo>
                    <a:pt x="16500" y="22494"/>
                  </a:lnTo>
                  <a:lnTo>
                    <a:pt x="1" y="31823"/>
                  </a:lnTo>
                  <a:lnTo>
                    <a:pt x="1" y="33692"/>
                  </a:lnTo>
                  <a:lnTo>
                    <a:pt x="20258" y="37142"/>
                  </a:lnTo>
                  <a:lnTo>
                    <a:pt x="34039" y="29028"/>
                  </a:lnTo>
                  <a:lnTo>
                    <a:pt x="38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4878778" y="3172003"/>
              <a:ext cx="1151016" cy="1086883"/>
            </a:xfrm>
            <a:custGeom>
              <a:avLst/>
              <a:gdLst/>
              <a:ahLst/>
              <a:cxnLst/>
              <a:rect l="l" t="t" r="r" b="b"/>
              <a:pathLst>
                <a:path w="42212" h="39860" extrusionOk="0">
                  <a:moveTo>
                    <a:pt x="24595" y="1"/>
                  </a:moveTo>
                  <a:lnTo>
                    <a:pt x="23515" y="20"/>
                  </a:lnTo>
                  <a:lnTo>
                    <a:pt x="22282" y="58"/>
                  </a:lnTo>
                  <a:lnTo>
                    <a:pt x="20971" y="136"/>
                  </a:lnTo>
                  <a:lnTo>
                    <a:pt x="19583" y="232"/>
                  </a:lnTo>
                  <a:lnTo>
                    <a:pt x="18889" y="309"/>
                  </a:lnTo>
                  <a:lnTo>
                    <a:pt x="18196" y="405"/>
                  </a:lnTo>
                  <a:lnTo>
                    <a:pt x="17502" y="502"/>
                  </a:lnTo>
                  <a:lnTo>
                    <a:pt x="16827" y="617"/>
                  </a:lnTo>
                  <a:lnTo>
                    <a:pt x="16152" y="752"/>
                  </a:lnTo>
                  <a:lnTo>
                    <a:pt x="15516" y="887"/>
                  </a:lnTo>
                  <a:lnTo>
                    <a:pt x="14900" y="1061"/>
                  </a:lnTo>
                  <a:lnTo>
                    <a:pt x="14302" y="1234"/>
                  </a:lnTo>
                  <a:lnTo>
                    <a:pt x="13743" y="1446"/>
                  </a:lnTo>
                  <a:lnTo>
                    <a:pt x="13223" y="1658"/>
                  </a:lnTo>
                  <a:lnTo>
                    <a:pt x="12760" y="1909"/>
                  </a:lnTo>
                  <a:lnTo>
                    <a:pt x="12548" y="2044"/>
                  </a:lnTo>
                  <a:lnTo>
                    <a:pt x="12336" y="2179"/>
                  </a:lnTo>
                  <a:lnTo>
                    <a:pt x="12143" y="2314"/>
                  </a:lnTo>
                  <a:lnTo>
                    <a:pt x="11970" y="2468"/>
                  </a:lnTo>
                  <a:lnTo>
                    <a:pt x="11816" y="2622"/>
                  </a:lnTo>
                  <a:lnTo>
                    <a:pt x="11662" y="2795"/>
                  </a:lnTo>
                  <a:lnTo>
                    <a:pt x="11527" y="2950"/>
                  </a:lnTo>
                  <a:lnTo>
                    <a:pt x="11411" y="3123"/>
                  </a:lnTo>
                  <a:lnTo>
                    <a:pt x="11334" y="3316"/>
                  </a:lnTo>
                  <a:lnTo>
                    <a:pt x="11238" y="3489"/>
                  </a:lnTo>
                  <a:lnTo>
                    <a:pt x="11045" y="4087"/>
                  </a:lnTo>
                  <a:lnTo>
                    <a:pt x="10852" y="4723"/>
                  </a:lnTo>
                  <a:lnTo>
                    <a:pt x="10659" y="5397"/>
                  </a:lnTo>
                  <a:lnTo>
                    <a:pt x="10486" y="6072"/>
                  </a:lnTo>
                  <a:lnTo>
                    <a:pt x="10177" y="7460"/>
                  </a:lnTo>
                  <a:lnTo>
                    <a:pt x="9908" y="8790"/>
                  </a:lnTo>
                  <a:lnTo>
                    <a:pt x="9696" y="9965"/>
                  </a:lnTo>
                  <a:lnTo>
                    <a:pt x="9541" y="10910"/>
                  </a:lnTo>
                  <a:lnTo>
                    <a:pt x="9406" y="11777"/>
                  </a:lnTo>
                  <a:lnTo>
                    <a:pt x="9291" y="11816"/>
                  </a:lnTo>
                  <a:lnTo>
                    <a:pt x="8944" y="11951"/>
                  </a:lnTo>
                  <a:lnTo>
                    <a:pt x="8693" y="12066"/>
                  </a:lnTo>
                  <a:lnTo>
                    <a:pt x="8443" y="12201"/>
                  </a:lnTo>
                  <a:lnTo>
                    <a:pt x="8134" y="12375"/>
                  </a:lnTo>
                  <a:lnTo>
                    <a:pt x="7826" y="12587"/>
                  </a:lnTo>
                  <a:lnTo>
                    <a:pt x="7498" y="12818"/>
                  </a:lnTo>
                  <a:lnTo>
                    <a:pt x="7171" y="13107"/>
                  </a:lnTo>
                  <a:lnTo>
                    <a:pt x="6843" y="13435"/>
                  </a:lnTo>
                  <a:lnTo>
                    <a:pt x="6515" y="13782"/>
                  </a:lnTo>
                  <a:lnTo>
                    <a:pt x="6226" y="14186"/>
                  </a:lnTo>
                  <a:lnTo>
                    <a:pt x="6091" y="14418"/>
                  </a:lnTo>
                  <a:lnTo>
                    <a:pt x="5956" y="14649"/>
                  </a:lnTo>
                  <a:lnTo>
                    <a:pt x="5821" y="14880"/>
                  </a:lnTo>
                  <a:lnTo>
                    <a:pt x="5706" y="15150"/>
                  </a:lnTo>
                  <a:lnTo>
                    <a:pt x="5590" y="15401"/>
                  </a:lnTo>
                  <a:lnTo>
                    <a:pt x="5494" y="15690"/>
                  </a:lnTo>
                  <a:lnTo>
                    <a:pt x="5301" y="16384"/>
                  </a:lnTo>
                  <a:lnTo>
                    <a:pt x="5050" y="17290"/>
                  </a:lnTo>
                  <a:lnTo>
                    <a:pt x="4472" y="19583"/>
                  </a:lnTo>
                  <a:lnTo>
                    <a:pt x="3836" y="22301"/>
                  </a:lnTo>
                  <a:lnTo>
                    <a:pt x="3181" y="25154"/>
                  </a:lnTo>
                  <a:lnTo>
                    <a:pt x="2063" y="30146"/>
                  </a:lnTo>
                  <a:lnTo>
                    <a:pt x="1581" y="32324"/>
                  </a:lnTo>
                  <a:lnTo>
                    <a:pt x="1" y="39166"/>
                  </a:lnTo>
                  <a:lnTo>
                    <a:pt x="39" y="39204"/>
                  </a:lnTo>
                  <a:lnTo>
                    <a:pt x="155" y="39320"/>
                  </a:lnTo>
                  <a:lnTo>
                    <a:pt x="367" y="39455"/>
                  </a:lnTo>
                  <a:lnTo>
                    <a:pt x="502" y="39532"/>
                  </a:lnTo>
                  <a:lnTo>
                    <a:pt x="694" y="39609"/>
                  </a:lnTo>
                  <a:lnTo>
                    <a:pt x="887" y="39686"/>
                  </a:lnTo>
                  <a:lnTo>
                    <a:pt x="1119" y="39744"/>
                  </a:lnTo>
                  <a:lnTo>
                    <a:pt x="1388" y="39802"/>
                  </a:lnTo>
                  <a:lnTo>
                    <a:pt x="1697" y="39841"/>
                  </a:lnTo>
                  <a:lnTo>
                    <a:pt x="2044" y="39860"/>
                  </a:lnTo>
                  <a:lnTo>
                    <a:pt x="2429" y="39860"/>
                  </a:lnTo>
                  <a:lnTo>
                    <a:pt x="2834" y="39841"/>
                  </a:lnTo>
                  <a:lnTo>
                    <a:pt x="3297" y="39783"/>
                  </a:lnTo>
                  <a:lnTo>
                    <a:pt x="5378" y="36101"/>
                  </a:lnTo>
                  <a:lnTo>
                    <a:pt x="5667" y="36256"/>
                  </a:lnTo>
                  <a:lnTo>
                    <a:pt x="6014" y="36410"/>
                  </a:lnTo>
                  <a:lnTo>
                    <a:pt x="6457" y="36583"/>
                  </a:lnTo>
                  <a:lnTo>
                    <a:pt x="6959" y="36757"/>
                  </a:lnTo>
                  <a:lnTo>
                    <a:pt x="7248" y="36814"/>
                  </a:lnTo>
                  <a:lnTo>
                    <a:pt x="7537" y="36892"/>
                  </a:lnTo>
                  <a:lnTo>
                    <a:pt x="7845" y="36930"/>
                  </a:lnTo>
                  <a:lnTo>
                    <a:pt x="8173" y="36969"/>
                  </a:lnTo>
                  <a:lnTo>
                    <a:pt x="8809" y="36969"/>
                  </a:lnTo>
                  <a:lnTo>
                    <a:pt x="17001" y="18003"/>
                  </a:lnTo>
                  <a:lnTo>
                    <a:pt x="18504" y="18176"/>
                  </a:lnTo>
                  <a:lnTo>
                    <a:pt x="19949" y="18311"/>
                  </a:lnTo>
                  <a:lnTo>
                    <a:pt x="21318" y="18408"/>
                  </a:lnTo>
                  <a:lnTo>
                    <a:pt x="22648" y="18465"/>
                  </a:lnTo>
                  <a:lnTo>
                    <a:pt x="23920" y="18504"/>
                  </a:lnTo>
                  <a:lnTo>
                    <a:pt x="25134" y="18504"/>
                  </a:lnTo>
                  <a:lnTo>
                    <a:pt x="26291" y="18485"/>
                  </a:lnTo>
                  <a:lnTo>
                    <a:pt x="27428" y="18446"/>
                  </a:lnTo>
                  <a:lnTo>
                    <a:pt x="28488" y="18388"/>
                  </a:lnTo>
                  <a:lnTo>
                    <a:pt x="29529" y="18292"/>
                  </a:lnTo>
                  <a:lnTo>
                    <a:pt x="30531" y="18196"/>
                  </a:lnTo>
                  <a:lnTo>
                    <a:pt x="31475" y="18080"/>
                  </a:lnTo>
                  <a:lnTo>
                    <a:pt x="32401" y="17964"/>
                  </a:lnTo>
                  <a:lnTo>
                    <a:pt x="33307" y="17829"/>
                  </a:lnTo>
                  <a:lnTo>
                    <a:pt x="34155" y="17675"/>
                  </a:lnTo>
                  <a:lnTo>
                    <a:pt x="35003" y="17521"/>
                  </a:lnTo>
                  <a:lnTo>
                    <a:pt x="35446" y="17425"/>
                  </a:lnTo>
                  <a:lnTo>
                    <a:pt x="35851" y="17328"/>
                  </a:lnTo>
                  <a:lnTo>
                    <a:pt x="36255" y="17213"/>
                  </a:lnTo>
                  <a:lnTo>
                    <a:pt x="36641" y="17097"/>
                  </a:lnTo>
                  <a:lnTo>
                    <a:pt x="37026" y="16962"/>
                  </a:lnTo>
                  <a:lnTo>
                    <a:pt x="37373" y="16827"/>
                  </a:lnTo>
                  <a:lnTo>
                    <a:pt x="37701" y="16673"/>
                  </a:lnTo>
                  <a:lnTo>
                    <a:pt x="38029" y="16519"/>
                  </a:lnTo>
                  <a:lnTo>
                    <a:pt x="38337" y="16345"/>
                  </a:lnTo>
                  <a:lnTo>
                    <a:pt x="38626" y="16172"/>
                  </a:lnTo>
                  <a:lnTo>
                    <a:pt x="38915" y="15998"/>
                  </a:lnTo>
                  <a:lnTo>
                    <a:pt x="39166" y="15806"/>
                  </a:lnTo>
                  <a:lnTo>
                    <a:pt x="39416" y="15613"/>
                  </a:lnTo>
                  <a:lnTo>
                    <a:pt x="39667" y="15401"/>
                  </a:lnTo>
                  <a:lnTo>
                    <a:pt x="39879" y="15189"/>
                  </a:lnTo>
                  <a:lnTo>
                    <a:pt x="40091" y="14977"/>
                  </a:lnTo>
                  <a:lnTo>
                    <a:pt x="40284" y="14765"/>
                  </a:lnTo>
                  <a:lnTo>
                    <a:pt x="40477" y="14533"/>
                  </a:lnTo>
                  <a:lnTo>
                    <a:pt x="40650" y="14302"/>
                  </a:lnTo>
                  <a:lnTo>
                    <a:pt x="40823" y="14071"/>
                  </a:lnTo>
                  <a:lnTo>
                    <a:pt x="41113" y="13589"/>
                  </a:lnTo>
                  <a:lnTo>
                    <a:pt x="41363" y="13107"/>
                  </a:lnTo>
                  <a:lnTo>
                    <a:pt x="41575" y="12625"/>
                  </a:lnTo>
                  <a:lnTo>
                    <a:pt x="41749" y="12124"/>
                  </a:lnTo>
                  <a:lnTo>
                    <a:pt x="41903" y="11623"/>
                  </a:lnTo>
                  <a:lnTo>
                    <a:pt x="42018" y="11122"/>
                  </a:lnTo>
                  <a:lnTo>
                    <a:pt x="42096" y="10621"/>
                  </a:lnTo>
                  <a:lnTo>
                    <a:pt x="42153" y="10139"/>
                  </a:lnTo>
                  <a:lnTo>
                    <a:pt x="42192" y="9676"/>
                  </a:lnTo>
                  <a:lnTo>
                    <a:pt x="42211" y="9214"/>
                  </a:lnTo>
                  <a:lnTo>
                    <a:pt x="42211" y="8770"/>
                  </a:lnTo>
                  <a:lnTo>
                    <a:pt x="42211" y="8366"/>
                  </a:lnTo>
                  <a:lnTo>
                    <a:pt x="42173" y="7961"/>
                  </a:lnTo>
                  <a:lnTo>
                    <a:pt x="42153" y="7595"/>
                  </a:lnTo>
                  <a:lnTo>
                    <a:pt x="42057" y="6959"/>
                  </a:lnTo>
                  <a:lnTo>
                    <a:pt x="41980" y="6477"/>
                  </a:lnTo>
                  <a:lnTo>
                    <a:pt x="41884" y="6053"/>
                  </a:lnTo>
                  <a:lnTo>
                    <a:pt x="26830" y="39"/>
                  </a:lnTo>
                  <a:lnTo>
                    <a:pt x="26214" y="20"/>
                  </a:lnTo>
                  <a:lnTo>
                    <a:pt x="255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5714923" y="2262264"/>
              <a:ext cx="235482" cy="444651"/>
            </a:xfrm>
            <a:custGeom>
              <a:avLst/>
              <a:gdLst/>
              <a:ahLst/>
              <a:cxnLst/>
              <a:rect l="l" t="t" r="r" b="b"/>
              <a:pathLst>
                <a:path w="8636" h="16307" extrusionOk="0">
                  <a:moveTo>
                    <a:pt x="3162" y="1"/>
                  </a:moveTo>
                  <a:lnTo>
                    <a:pt x="2796" y="20"/>
                  </a:lnTo>
                  <a:lnTo>
                    <a:pt x="2410" y="59"/>
                  </a:lnTo>
                  <a:lnTo>
                    <a:pt x="984" y="5918"/>
                  </a:lnTo>
                  <a:lnTo>
                    <a:pt x="888" y="6072"/>
                  </a:lnTo>
                  <a:lnTo>
                    <a:pt x="676" y="6477"/>
                  </a:lnTo>
                  <a:lnTo>
                    <a:pt x="541" y="6785"/>
                  </a:lnTo>
                  <a:lnTo>
                    <a:pt x="406" y="7132"/>
                  </a:lnTo>
                  <a:lnTo>
                    <a:pt x="271" y="7518"/>
                  </a:lnTo>
                  <a:lnTo>
                    <a:pt x="155" y="7942"/>
                  </a:lnTo>
                  <a:lnTo>
                    <a:pt x="59" y="8404"/>
                  </a:lnTo>
                  <a:lnTo>
                    <a:pt x="1" y="8906"/>
                  </a:lnTo>
                  <a:lnTo>
                    <a:pt x="1" y="9156"/>
                  </a:lnTo>
                  <a:lnTo>
                    <a:pt x="1" y="9426"/>
                  </a:lnTo>
                  <a:lnTo>
                    <a:pt x="20" y="9696"/>
                  </a:lnTo>
                  <a:lnTo>
                    <a:pt x="39" y="9966"/>
                  </a:lnTo>
                  <a:lnTo>
                    <a:pt x="97" y="10255"/>
                  </a:lnTo>
                  <a:lnTo>
                    <a:pt x="155" y="10525"/>
                  </a:lnTo>
                  <a:lnTo>
                    <a:pt x="252" y="10814"/>
                  </a:lnTo>
                  <a:lnTo>
                    <a:pt x="348" y="11084"/>
                  </a:lnTo>
                  <a:lnTo>
                    <a:pt x="464" y="11373"/>
                  </a:lnTo>
                  <a:lnTo>
                    <a:pt x="618" y="11662"/>
                  </a:lnTo>
                  <a:lnTo>
                    <a:pt x="791" y="11951"/>
                  </a:lnTo>
                  <a:lnTo>
                    <a:pt x="984" y="12221"/>
                  </a:lnTo>
                  <a:lnTo>
                    <a:pt x="6053" y="15517"/>
                  </a:lnTo>
                  <a:lnTo>
                    <a:pt x="8520" y="16307"/>
                  </a:lnTo>
                  <a:lnTo>
                    <a:pt x="8539" y="16172"/>
                  </a:lnTo>
                  <a:lnTo>
                    <a:pt x="8597" y="15806"/>
                  </a:lnTo>
                  <a:lnTo>
                    <a:pt x="8617" y="15247"/>
                  </a:lnTo>
                  <a:lnTo>
                    <a:pt x="8636" y="14919"/>
                  </a:lnTo>
                  <a:lnTo>
                    <a:pt x="8617" y="14572"/>
                  </a:lnTo>
                  <a:lnTo>
                    <a:pt x="8597" y="14206"/>
                  </a:lnTo>
                  <a:lnTo>
                    <a:pt x="8539" y="13820"/>
                  </a:lnTo>
                  <a:lnTo>
                    <a:pt x="8482" y="13435"/>
                  </a:lnTo>
                  <a:lnTo>
                    <a:pt x="8385" y="13050"/>
                  </a:lnTo>
                  <a:lnTo>
                    <a:pt x="8250" y="12683"/>
                  </a:lnTo>
                  <a:lnTo>
                    <a:pt x="8096" y="12317"/>
                  </a:lnTo>
                  <a:lnTo>
                    <a:pt x="8000" y="12163"/>
                  </a:lnTo>
                  <a:lnTo>
                    <a:pt x="7884" y="11989"/>
                  </a:lnTo>
                  <a:lnTo>
                    <a:pt x="7768" y="11835"/>
                  </a:lnTo>
                  <a:lnTo>
                    <a:pt x="7634" y="11700"/>
                  </a:lnTo>
                  <a:lnTo>
                    <a:pt x="7113" y="11122"/>
                  </a:lnTo>
                  <a:lnTo>
                    <a:pt x="6593" y="10544"/>
                  </a:lnTo>
                  <a:lnTo>
                    <a:pt x="6361" y="10255"/>
                  </a:lnTo>
                  <a:lnTo>
                    <a:pt x="6130" y="9966"/>
                  </a:lnTo>
                  <a:lnTo>
                    <a:pt x="5937" y="9657"/>
                  </a:lnTo>
                  <a:lnTo>
                    <a:pt x="5764" y="9349"/>
                  </a:lnTo>
                  <a:lnTo>
                    <a:pt x="5610" y="9040"/>
                  </a:lnTo>
                  <a:lnTo>
                    <a:pt x="5475" y="8713"/>
                  </a:lnTo>
                  <a:lnTo>
                    <a:pt x="5398" y="8385"/>
                  </a:lnTo>
                  <a:lnTo>
                    <a:pt x="5340" y="8038"/>
                  </a:lnTo>
                  <a:lnTo>
                    <a:pt x="5340" y="7691"/>
                  </a:lnTo>
                  <a:lnTo>
                    <a:pt x="5378" y="7325"/>
                  </a:lnTo>
                  <a:lnTo>
                    <a:pt x="5417" y="7132"/>
                  </a:lnTo>
                  <a:lnTo>
                    <a:pt x="5456" y="6940"/>
                  </a:lnTo>
                  <a:lnTo>
                    <a:pt x="5533" y="6747"/>
                  </a:lnTo>
                  <a:lnTo>
                    <a:pt x="5590" y="6554"/>
                  </a:lnTo>
                  <a:lnTo>
                    <a:pt x="5764" y="6111"/>
                  </a:lnTo>
                  <a:lnTo>
                    <a:pt x="5899" y="5629"/>
                  </a:lnTo>
                  <a:lnTo>
                    <a:pt x="5995" y="5089"/>
                  </a:lnTo>
                  <a:lnTo>
                    <a:pt x="6072" y="4530"/>
                  </a:lnTo>
                  <a:lnTo>
                    <a:pt x="6111" y="3952"/>
                  </a:lnTo>
                  <a:lnTo>
                    <a:pt x="6111" y="3663"/>
                  </a:lnTo>
                  <a:lnTo>
                    <a:pt x="6111" y="3374"/>
                  </a:lnTo>
                  <a:lnTo>
                    <a:pt x="6072" y="3085"/>
                  </a:lnTo>
                  <a:lnTo>
                    <a:pt x="6053" y="2796"/>
                  </a:lnTo>
                  <a:lnTo>
                    <a:pt x="5995" y="2526"/>
                  </a:lnTo>
                  <a:lnTo>
                    <a:pt x="5937" y="2237"/>
                  </a:lnTo>
                  <a:lnTo>
                    <a:pt x="5860" y="1986"/>
                  </a:lnTo>
                  <a:lnTo>
                    <a:pt x="5764" y="1716"/>
                  </a:lnTo>
                  <a:lnTo>
                    <a:pt x="5648" y="1485"/>
                  </a:lnTo>
                  <a:lnTo>
                    <a:pt x="5513" y="1254"/>
                  </a:lnTo>
                  <a:lnTo>
                    <a:pt x="5378" y="1022"/>
                  </a:lnTo>
                  <a:lnTo>
                    <a:pt x="5205" y="830"/>
                  </a:lnTo>
                  <a:lnTo>
                    <a:pt x="5032" y="637"/>
                  </a:lnTo>
                  <a:lnTo>
                    <a:pt x="4819" y="483"/>
                  </a:lnTo>
                  <a:lnTo>
                    <a:pt x="4607" y="348"/>
                  </a:lnTo>
                  <a:lnTo>
                    <a:pt x="4357" y="213"/>
                  </a:lnTo>
                  <a:lnTo>
                    <a:pt x="4087" y="116"/>
                  </a:lnTo>
                  <a:lnTo>
                    <a:pt x="3798" y="59"/>
                  </a:lnTo>
                  <a:lnTo>
                    <a:pt x="3490" y="20"/>
                  </a:lnTo>
                  <a:lnTo>
                    <a:pt x="3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5659217" y="2128246"/>
              <a:ext cx="133529" cy="341116"/>
            </a:xfrm>
            <a:custGeom>
              <a:avLst/>
              <a:gdLst/>
              <a:ahLst/>
              <a:cxnLst/>
              <a:rect l="l" t="t" r="r" b="b"/>
              <a:pathLst>
                <a:path w="4897" h="12510" extrusionOk="0">
                  <a:moveTo>
                    <a:pt x="1408" y="1"/>
                  </a:moveTo>
                  <a:lnTo>
                    <a:pt x="1312" y="20"/>
                  </a:lnTo>
                  <a:lnTo>
                    <a:pt x="1234" y="39"/>
                  </a:lnTo>
                  <a:lnTo>
                    <a:pt x="1138" y="78"/>
                  </a:lnTo>
                  <a:lnTo>
                    <a:pt x="1061" y="136"/>
                  </a:lnTo>
                  <a:lnTo>
                    <a:pt x="984" y="213"/>
                  </a:lnTo>
                  <a:lnTo>
                    <a:pt x="907" y="309"/>
                  </a:lnTo>
                  <a:lnTo>
                    <a:pt x="772" y="541"/>
                  </a:lnTo>
                  <a:lnTo>
                    <a:pt x="656" y="830"/>
                  </a:lnTo>
                  <a:lnTo>
                    <a:pt x="541" y="1177"/>
                  </a:lnTo>
                  <a:lnTo>
                    <a:pt x="444" y="1581"/>
                  </a:lnTo>
                  <a:lnTo>
                    <a:pt x="367" y="2025"/>
                  </a:lnTo>
                  <a:lnTo>
                    <a:pt x="290" y="2487"/>
                  </a:lnTo>
                  <a:lnTo>
                    <a:pt x="213" y="3008"/>
                  </a:lnTo>
                  <a:lnTo>
                    <a:pt x="174" y="3547"/>
                  </a:lnTo>
                  <a:lnTo>
                    <a:pt x="78" y="4704"/>
                  </a:lnTo>
                  <a:lnTo>
                    <a:pt x="39" y="5899"/>
                  </a:lnTo>
                  <a:lnTo>
                    <a:pt x="1" y="7113"/>
                  </a:lnTo>
                  <a:lnTo>
                    <a:pt x="1" y="8308"/>
                  </a:lnTo>
                  <a:lnTo>
                    <a:pt x="20" y="9426"/>
                  </a:lnTo>
                  <a:lnTo>
                    <a:pt x="39" y="10428"/>
                  </a:lnTo>
                  <a:lnTo>
                    <a:pt x="97" y="11932"/>
                  </a:lnTo>
                  <a:lnTo>
                    <a:pt x="117" y="12510"/>
                  </a:lnTo>
                  <a:lnTo>
                    <a:pt x="406" y="12510"/>
                  </a:lnTo>
                  <a:lnTo>
                    <a:pt x="618" y="12491"/>
                  </a:lnTo>
                  <a:lnTo>
                    <a:pt x="868" y="12433"/>
                  </a:lnTo>
                  <a:lnTo>
                    <a:pt x="1138" y="12375"/>
                  </a:lnTo>
                  <a:lnTo>
                    <a:pt x="1466" y="12279"/>
                  </a:lnTo>
                  <a:lnTo>
                    <a:pt x="1793" y="12144"/>
                  </a:lnTo>
                  <a:lnTo>
                    <a:pt x="2160" y="11951"/>
                  </a:lnTo>
                  <a:lnTo>
                    <a:pt x="2507" y="11720"/>
                  </a:lnTo>
                  <a:lnTo>
                    <a:pt x="2699" y="11585"/>
                  </a:lnTo>
                  <a:lnTo>
                    <a:pt x="2873" y="11450"/>
                  </a:lnTo>
                  <a:lnTo>
                    <a:pt x="3065" y="11276"/>
                  </a:lnTo>
                  <a:lnTo>
                    <a:pt x="3239" y="11103"/>
                  </a:lnTo>
                  <a:lnTo>
                    <a:pt x="3412" y="10891"/>
                  </a:lnTo>
                  <a:lnTo>
                    <a:pt x="3586" y="10679"/>
                  </a:lnTo>
                  <a:lnTo>
                    <a:pt x="3740" y="10448"/>
                  </a:lnTo>
                  <a:lnTo>
                    <a:pt x="3914" y="10197"/>
                  </a:lnTo>
                  <a:lnTo>
                    <a:pt x="4068" y="9908"/>
                  </a:lnTo>
                  <a:lnTo>
                    <a:pt x="4203" y="9619"/>
                  </a:lnTo>
                  <a:lnTo>
                    <a:pt x="4338" y="9310"/>
                  </a:lnTo>
                  <a:lnTo>
                    <a:pt x="4472" y="8963"/>
                  </a:lnTo>
                  <a:lnTo>
                    <a:pt x="4588" y="8616"/>
                  </a:lnTo>
                  <a:lnTo>
                    <a:pt x="4685" y="8270"/>
                  </a:lnTo>
                  <a:lnTo>
                    <a:pt x="4762" y="7903"/>
                  </a:lnTo>
                  <a:lnTo>
                    <a:pt x="4819" y="7556"/>
                  </a:lnTo>
                  <a:lnTo>
                    <a:pt x="4858" y="7190"/>
                  </a:lnTo>
                  <a:lnTo>
                    <a:pt x="4877" y="6843"/>
                  </a:lnTo>
                  <a:lnTo>
                    <a:pt x="4897" y="6496"/>
                  </a:lnTo>
                  <a:lnTo>
                    <a:pt x="4877" y="6149"/>
                  </a:lnTo>
                  <a:lnTo>
                    <a:pt x="4858" y="5802"/>
                  </a:lnTo>
                  <a:lnTo>
                    <a:pt x="4839" y="5455"/>
                  </a:lnTo>
                  <a:lnTo>
                    <a:pt x="4781" y="5109"/>
                  </a:lnTo>
                  <a:lnTo>
                    <a:pt x="4723" y="4781"/>
                  </a:lnTo>
                  <a:lnTo>
                    <a:pt x="4646" y="4453"/>
                  </a:lnTo>
                  <a:lnTo>
                    <a:pt x="4569" y="4126"/>
                  </a:lnTo>
                  <a:lnTo>
                    <a:pt x="4472" y="3798"/>
                  </a:lnTo>
                  <a:lnTo>
                    <a:pt x="4357" y="3490"/>
                  </a:lnTo>
                  <a:lnTo>
                    <a:pt x="4241" y="3200"/>
                  </a:lnTo>
                  <a:lnTo>
                    <a:pt x="4106" y="2911"/>
                  </a:lnTo>
                  <a:lnTo>
                    <a:pt x="3971" y="2622"/>
                  </a:lnTo>
                  <a:lnTo>
                    <a:pt x="3817" y="2352"/>
                  </a:lnTo>
                  <a:lnTo>
                    <a:pt x="3663" y="2082"/>
                  </a:lnTo>
                  <a:lnTo>
                    <a:pt x="3509" y="1832"/>
                  </a:lnTo>
                  <a:lnTo>
                    <a:pt x="3335" y="1581"/>
                  </a:lnTo>
                  <a:lnTo>
                    <a:pt x="3162" y="1369"/>
                  </a:lnTo>
                  <a:lnTo>
                    <a:pt x="2988" y="1138"/>
                  </a:lnTo>
                  <a:lnTo>
                    <a:pt x="2796" y="945"/>
                  </a:lnTo>
                  <a:lnTo>
                    <a:pt x="2603" y="753"/>
                  </a:lnTo>
                  <a:lnTo>
                    <a:pt x="2410" y="579"/>
                  </a:lnTo>
                  <a:lnTo>
                    <a:pt x="2217" y="425"/>
                  </a:lnTo>
                  <a:lnTo>
                    <a:pt x="2005" y="290"/>
                  </a:lnTo>
                  <a:lnTo>
                    <a:pt x="1813" y="174"/>
                  </a:lnTo>
                  <a:lnTo>
                    <a:pt x="1601" y="59"/>
                  </a:lnTo>
                  <a:lnTo>
                    <a:pt x="1504" y="20"/>
                  </a:lnTo>
                  <a:lnTo>
                    <a:pt x="1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4610743" y="2566564"/>
              <a:ext cx="1427454" cy="781023"/>
            </a:xfrm>
            <a:custGeom>
              <a:avLst/>
              <a:gdLst/>
              <a:ahLst/>
              <a:cxnLst/>
              <a:rect l="l" t="t" r="r" b="b"/>
              <a:pathLst>
                <a:path w="52350" h="28643" extrusionOk="0">
                  <a:moveTo>
                    <a:pt x="41807" y="1"/>
                  </a:moveTo>
                  <a:lnTo>
                    <a:pt x="41575" y="20"/>
                  </a:lnTo>
                  <a:lnTo>
                    <a:pt x="40959" y="97"/>
                  </a:lnTo>
                  <a:lnTo>
                    <a:pt x="40014" y="232"/>
                  </a:lnTo>
                  <a:lnTo>
                    <a:pt x="39455" y="309"/>
                  </a:lnTo>
                  <a:lnTo>
                    <a:pt x="38858" y="425"/>
                  </a:lnTo>
                  <a:lnTo>
                    <a:pt x="38222" y="560"/>
                  </a:lnTo>
                  <a:lnTo>
                    <a:pt x="37547" y="714"/>
                  </a:lnTo>
                  <a:lnTo>
                    <a:pt x="36853" y="887"/>
                  </a:lnTo>
                  <a:lnTo>
                    <a:pt x="36159" y="1099"/>
                  </a:lnTo>
                  <a:lnTo>
                    <a:pt x="35485" y="1331"/>
                  </a:lnTo>
                  <a:lnTo>
                    <a:pt x="34810" y="1600"/>
                  </a:lnTo>
                  <a:lnTo>
                    <a:pt x="34155" y="1890"/>
                  </a:lnTo>
                  <a:lnTo>
                    <a:pt x="33846" y="2044"/>
                  </a:lnTo>
                  <a:lnTo>
                    <a:pt x="33557" y="2217"/>
                  </a:lnTo>
                  <a:lnTo>
                    <a:pt x="32806" y="2622"/>
                  </a:lnTo>
                  <a:lnTo>
                    <a:pt x="31977" y="3104"/>
                  </a:lnTo>
                  <a:lnTo>
                    <a:pt x="30917" y="3721"/>
                  </a:lnTo>
                  <a:lnTo>
                    <a:pt x="29741" y="4453"/>
                  </a:lnTo>
                  <a:lnTo>
                    <a:pt x="28488" y="5263"/>
                  </a:lnTo>
                  <a:lnTo>
                    <a:pt x="27852" y="5706"/>
                  </a:lnTo>
                  <a:lnTo>
                    <a:pt x="27216" y="6149"/>
                  </a:lnTo>
                  <a:lnTo>
                    <a:pt x="26618" y="6612"/>
                  </a:lnTo>
                  <a:lnTo>
                    <a:pt x="26021" y="7074"/>
                  </a:lnTo>
                  <a:lnTo>
                    <a:pt x="24903" y="7980"/>
                  </a:lnTo>
                  <a:lnTo>
                    <a:pt x="23824" y="8848"/>
                  </a:lnTo>
                  <a:lnTo>
                    <a:pt x="22783" y="9638"/>
                  </a:lnTo>
                  <a:lnTo>
                    <a:pt x="22263" y="10023"/>
                  </a:lnTo>
                  <a:lnTo>
                    <a:pt x="21761" y="10370"/>
                  </a:lnTo>
                  <a:lnTo>
                    <a:pt x="21280" y="10698"/>
                  </a:lnTo>
                  <a:lnTo>
                    <a:pt x="20778" y="11006"/>
                  </a:lnTo>
                  <a:lnTo>
                    <a:pt x="20316" y="11276"/>
                  </a:lnTo>
                  <a:lnTo>
                    <a:pt x="19834" y="11527"/>
                  </a:lnTo>
                  <a:lnTo>
                    <a:pt x="19371" y="11739"/>
                  </a:lnTo>
                  <a:lnTo>
                    <a:pt x="18928" y="11931"/>
                  </a:lnTo>
                  <a:lnTo>
                    <a:pt x="18485" y="12086"/>
                  </a:lnTo>
                  <a:lnTo>
                    <a:pt x="18061" y="12221"/>
                  </a:lnTo>
                  <a:lnTo>
                    <a:pt x="16615" y="12587"/>
                  </a:lnTo>
                  <a:lnTo>
                    <a:pt x="14283" y="13242"/>
                  </a:lnTo>
                  <a:lnTo>
                    <a:pt x="8250" y="14996"/>
                  </a:lnTo>
                  <a:lnTo>
                    <a:pt x="174" y="17347"/>
                  </a:lnTo>
                  <a:lnTo>
                    <a:pt x="97" y="17752"/>
                  </a:lnTo>
                  <a:lnTo>
                    <a:pt x="59" y="18099"/>
                  </a:lnTo>
                  <a:lnTo>
                    <a:pt x="20" y="18523"/>
                  </a:lnTo>
                  <a:lnTo>
                    <a:pt x="1" y="19005"/>
                  </a:lnTo>
                  <a:lnTo>
                    <a:pt x="20" y="19256"/>
                  </a:lnTo>
                  <a:lnTo>
                    <a:pt x="39" y="19506"/>
                  </a:lnTo>
                  <a:lnTo>
                    <a:pt x="78" y="19776"/>
                  </a:lnTo>
                  <a:lnTo>
                    <a:pt x="116" y="20027"/>
                  </a:lnTo>
                  <a:lnTo>
                    <a:pt x="174" y="20258"/>
                  </a:lnTo>
                  <a:lnTo>
                    <a:pt x="251" y="20508"/>
                  </a:lnTo>
                  <a:lnTo>
                    <a:pt x="367" y="20720"/>
                  </a:lnTo>
                  <a:lnTo>
                    <a:pt x="483" y="20932"/>
                  </a:lnTo>
                  <a:lnTo>
                    <a:pt x="637" y="21125"/>
                  </a:lnTo>
                  <a:lnTo>
                    <a:pt x="791" y="21299"/>
                  </a:lnTo>
                  <a:lnTo>
                    <a:pt x="2622" y="21222"/>
                  </a:lnTo>
                  <a:lnTo>
                    <a:pt x="4569" y="21125"/>
                  </a:lnTo>
                  <a:lnTo>
                    <a:pt x="6920" y="20990"/>
                  </a:lnTo>
                  <a:lnTo>
                    <a:pt x="9426" y="20817"/>
                  </a:lnTo>
                  <a:lnTo>
                    <a:pt x="11912" y="20643"/>
                  </a:lnTo>
                  <a:lnTo>
                    <a:pt x="13069" y="20528"/>
                  </a:lnTo>
                  <a:lnTo>
                    <a:pt x="14129" y="20431"/>
                  </a:lnTo>
                  <a:lnTo>
                    <a:pt x="15054" y="20316"/>
                  </a:lnTo>
                  <a:lnTo>
                    <a:pt x="15844" y="20200"/>
                  </a:lnTo>
                  <a:lnTo>
                    <a:pt x="17386" y="19950"/>
                  </a:lnTo>
                  <a:lnTo>
                    <a:pt x="18234" y="19795"/>
                  </a:lnTo>
                  <a:lnTo>
                    <a:pt x="19121" y="19641"/>
                  </a:lnTo>
                  <a:lnTo>
                    <a:pt x="20046" y="19448"/>
                  </a:lnTo>
                  <a:lnTo>
                    <a:pt x="21010" y="19236"/>
                  </a:lnTo>
                  <a:lnTo>
                    <a:pt x="22012" y="18967"/>
                  </a:lnTo>
                  <a:lnTo>
                    <a:pt x="23033" y="18658"/>
                  </a:lnTo>
                  <a:lnTo>
                    <a:pt x="23535" y="18485"/>
                  </a:lnTo>
                  <a:lnTo>
                    <a:pt x="24055" y="18292"/>
                  </a:lnTo>
                  <a:lnTo>
                    <a:pt x="24575" y="18080"/>
                  </a:lnTo>
                  <a:lnTo>
                    <a:pt x="25096" y="17868"/>
                  </a:lnTo>
                  <a:lnTo>
                    <a:pt x="25616" y="17637"/>
                  </a:lnTo>
                  <a:lnTo>
                    <a:pt x="26137" y="17386"/>
                  </a:lnTo>
                  <a:lnTo>
                    <a:pt x="26657" y="17097"/>
                  </a:lnTo>
                  <a:lnTo>
                    <a:pt x="27177" y="16808"/>
                  </a:lnTo>
                  <a:lnTo>
                    <a:pt x="27698" y="16499"/>
                  </a:lnTo>
                  <a:lnTo>
                    <a:pt x="28199" y="16172"/>
                  </a:lnTo>
                  <a:lnTo>
                    <a:pt x="28719" y="15806"/>
                  </a:lnTo>
                  <a:lnTo>
                    <a:pt x="29221" y="15439"/>
                  </a:lnTo>
                  <a:lnTo>
                    <a:pt x="29722" y="15035"/>
                  </a:lnTo>
                  <a:lnTo>
                    <a:pt x="30203" y="14611"/>
                  </a:lnTo>
                  <a:lnTo>
                    <a:pt x="30685" y="14148"/>
                  </a:lnTo>
                  <a:lnTo>
                    <a:pt x="31167" y="13685"/>
                  </a:lnTo>
                  <a:lnTo>
                    <a:pt x="31225" y="13840"/>
                  </a:lnTo>
                  <a:lnTo>
                    <a:pt x="31418" y="14321"/>
                  </a:lnTo>
                  <a:lnTo>
                    <a:pt x="31726" y="15054"/>
                  </a:lnTo>
                  <a:lnTo>
                    <a:pt x="31938" y="15516"/>
                  </a:lnTo>
                  <a:lnTo>
                    <a:pt x="32189" y="15998"/>
                  </a:lnTo>
                  <a:lnTo>
                    <a:pt x="32459" y="16538"/>
                  </a:lnTo>
                  <a:lnTo>
                    <a:pt x="32786" y="17116"/>
                  </a:lnTo>
                  <a:lnTo>
                    <a:pt x="33133" y="17733"/>
                  </a:lnTo>
                  <a:lnTo>
                    <a:pt x="33519" y="18369"/>
                  </a:lnTo>
                  <a:lnTo>
                    <a:pt x="33962" y="19005"/>
                  </a:lnTo>
                  <a:lnTo>
                    <a:pt x="34425" y="19680"/>
                  </a:lnTo>
                  <a:lnTo>
                    <a:pt x="34926" y="20335"/>
                  </a:lnTo>
                  <a:lnTo>
                    <a:pt x="35485" y="21010"/>
                  </a:lnTo>
                  <a:lnTo>
                    <a:pt x="36487" y="24498"/>
                  </a:lnTo>
                  <a:lnTo>
                    <a:pt x="36525" y="24595"/>
                  </a:lnTo>
                  <a:lnTo>
                    <a:pt x="36545" y="24710"/>
                  </a:lnTo>
                  <a:lnTo>
                    <a:pt x="36583" y="24961"/>
                  </a:lnTo>
                  <a:lnTo>
                    <a:pt x="36603" y="25115"/>
                  </a:lnTo>
                  <a:lnTo>
                    <a:pt x="36660" y="25288"/>
                  </a:lnTo>
                  <a:lnTo>
                    <a:pt x="36757" y="25481"/>
                  </a:lnTo>
                  <a:lnTo>
                    <a:pt x="36872" y="25674"/>
                  </a:lnTo>
                  <a:lnTo>
                    <a:pt x="37046" y="25886"/>
                  </a:lnTo>
                  <a:lnTo>
                    <a:pt x="37296" y="26117"/>
                  </a:lnTo>
                  <a:lnTo>
                    <a:pt x="37605" y="26349"/>
                  </a:lnTo>
                  <a:lnTo>
                    <a:pt x="37990" y="26599"/>
                  </a:lnTo>
                  <a:lnTo>
                    <a:pt x="38472" y="26869"/>
                  </a:lnTo>
                  <a:lnTo>
                    <a:pt x="39050" y="27158"/>
                  </a:lnTo>
                  <a:lnTo>
                    <a:pt x="39744" y="27447"/>
                  </a:lnTo>
                  <a:lnTo>
                    <a:pt x="40573" y="27736"/>
                  </a:lnTo>
                  <a:lnTo>
                    <a:pt x="41016" y="27891"/>
                  </a:lnTo>
                  <a:lnTo>
                    <a:pt x="41479" y="28025"/>
                  </a:lnTo>
                  <a:lnTo>
                    <a:pt x="41942" y="28141"/>
                  </a:lnTo>
                  <a:lnTo>
                    <a:pt x="42423" y="28237"/>
                  </a:lnTo>
                  <a:lnTo>
                    <a:pt x="42905" y="28334"/>
                  </a:lnTo>
                  <a:lnTo>
                    <a:pt x="43387" y="28411"/>
                  </a:lnTo>
                  <a:lnTo>
                    <a:pt x="43888" y="28469"/>
                  </a:lnTo>
                  <a:lnTo>
                    <a:pt x="44389" y="28527"/>
                  </a:lnTo>
                  <a:lnTo>
                    <a:pt x="45372" y="28604"/>
                  </a:lnTo>
                  <a:lnTo>
                    <a:pt x="46355" y="28642"/>
                  </a:lnTo>
                  <a:lnTo>
                    <a:pt x="47300" y="28642"/>
                  </a:lnTo>
                  <a:lnTo>
                    <a:pt x="48206" y="28623"/>
                  </a:lnTo>
                  <a:lnTo>
                    <a:pt x="49073" y="28584"/>
                  </a:lnTo>
                  <a:lnTo>
                    <a:pt x="49863" y="28527"/>
                  </a:lnTo>
                  <a:lnTo>
                    <a:pt x="50557" y="28469"/>
                  </a:lnTo>
                  <a:lnTo>
                    <a:pt x="51174" y="28411"/>
                  </a:lnTo>
                  <a:lnTo>
                    <a:pt x="52041" y="28315"/>
                  </a:lnTo>
                  <a:lnTo>
                    <a:pt x="52350" y="28257"/>
                  </a:lnTo>
                  <a:lnTo>
                    <a:pt x="52272" y="27775"/>
                  </a:lnTo>
                  <a:lnTo>
                    <a:pt x="52157" y="27254"/>
                  </a:lnTo>
                  <a:lnTo>
                    <a:pt x="52022" y="26734"/>
                  </a:lnTo>
                  <a:lnTo>
                    <a:pt x="51868" y="26214"/>
                  </a:lnTo>
                  <a:lnTo>
                    <a:pt x="51694" y="25674"/>
                  </a:lnTo>
                  <a:lnTo>
                    <a:pt x="51521" y="25154"/>
                  </a:lnTo>
                  <a:lnTo>
                    <a:pt x="51174" y="24190"/>
                  </a:lnTo>
                  <a:lnTo>
                    <a:pt x="50827" y="23323"/>
                  </a:lnTo>
                  <a:lnTo>
                    <a:pt x="50538" y="22648"/>
                  </a:lnTo>
                  <a:lnTo>
                    <a:pt x="50249" y="22031"/>
                  </a:lnTo>
                  <a:lnTo>
                    <a:pt x="418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4610743" y="3039566"/>
              <a:ext cx="42592" cy="107761"/>
            </a:xfrm>
            <a:custGeom>
              <a:avLst/>
              <a:gdLst/>
              <a:ahLst/>
              <a:cxnLst/>
              <a:rect l="l" t="t" r="r" b="b"/>
              <a:pathLst>
                <a:path w="1562" h="3952" extrusionOk="0">
                  <a:moveTo>
                    <a:pt x="174" y="0"/>
                  </a:moveTo>
                  <a:lnTo>
                    <a:pt x="97" y="405"/>
                  </a:lnTo>
                  <a:lnTo>
                    <a:pt x="59" y="752"/>
                  </a:lnTo>
                  <a:lnTo>
                    <a:pt x="20" y="1176"/>
                  </a:lnTo>
                  <a:lnTo>
                    <a:pt x="1" y="1658"/>
                  </a:lnTo>
                  <a:lnTo>
                    <a:pt x="20" y="1909"/>
                  </a:lnTo>
                  <a:lnTo>
                    <a:pt x="39" y="2159"/>
                  </a:lnTo>
                  <a:lnTo>
                    <a:pt x="78" y="2429"/>
                  </a:lnTo>
                  <a:lnTo>
                    <a:pt x="116" y="2680"/>
                  </a:lnTo>
                  <a:lnTo>
                    <a:pt x="174" y="2911"/>
                  </a:lnTo>
                  <a:lnTo>
                    <a:pt x="251" y="3161"/>
                  </a:lnTo>
                  <a:lnTo>
                    <a:pt x="367" y="3373"/>
                  </a:lnTo>
                  <a:lnTo>
                    <a:pt x="483" y="3585"/>
                  </a:lnTo>
                  <a:lnTo>
                    <a:pt x="637" y="3778"/>
                  </a:lnTo>
                  <a:lnTo>
                    <a:pt x="791" y="3952"/>
                  </a:lnTo>
                  <a:lnTo>
                    <a:pt x="868" y="3952"/>
                  </a:lnTo>
                  <a:lnTo>
                    <a:pt x="1061" y="3894"/>
                  </a:lnTo>
                  <a:lnTo>
                    <a:pt x="1292" y="3798"/>
                  </a:lnTo>
                  <a:lnTo>
                    <a:pt x="1389" y="3740"/>
                  </a:lnTo>
                  <a:lnTo>
                    <a:pt x="1485" y="3663"/>
                  </a:lnTo>
                  <a:lnTo>
                    <a:pt x="1523" y="3624"/>
                  </a:lnTo>
                  <a:lnTo>
                    <a:pt x="1543" y="3566"/>
                  </a:lnTo>
                  <a:lnTo>
                    <a:pt x="1562" y="3431"/>
                  </a:lnTo>
                  <a:lnTo>
                    <a:pt x="1562" y="3258"/>
                  </a:lnTo>
                  <a:lnTo>
                    <a:pt x="1562" y="3084"/>
                  </a:lnTo>
                  <a:lnTo>
                    <a:pt x="1504" y="2699"/>
                  </a:lnTo>
                  <a:lnTo>
                    <a:pt x="1427" y="2390"/>
                  </a:lnTo>
                  <a:lnTo>
                    <a:pt x="1157" y="1253"/>
                  </a:lnTo>
                  <a:lnTo>
                    <a:pt x="964" y="598"/>
                  </a:lnTo>
                  <a:lnTo>
                    <a:pt x="926" y="502"/>
                  </a:lnTo>
                  <a:lnTo>
                    <a:pt x="887" y="405"/>
                  </a:lnTo>
                  <a:lnTo>
                    <a:pt x="830" y="328"/>
                  </a:lnTo>
                  <a:lnTo>
                    <a:pt x="772" y="251"/>
                  </a:lnTo>
                  <a:lnTo>
                    <a:pt x="637" y="155"/>
                  </a:lnTo>
                  <a:lnTo>
                    <a:pt x="502" y="78"/>
                  </a:lnTo>
                  <a:lnTo>
                    <a:pt x="367" y="39"/>
                  </a:lnTo>
                  <a:lnTo>
                    <a:pt x="271" y="20"/>
                  </a:lnTo>
                  <a:lnTo>
                    <a:pt x="174"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5489479" y="2575508"/>
              <a:ext cx="254406" cy="171349"/>
            </a:xfrm>
            <a:custGeom>
              <a:avLst/>
              <a:gdLst/>
              <a:ahLst/>
              <a:cxnLst/>
              <a:rect l="l" t="t" r="r" b="b"/>
              <a:pathLst>
                <a:path w="9330" h="6284" extrusionOk="0">
                  <a:moveTo>
                    <a:pt x="9329" y="0"/>
                  </a:moveTo>
                  <a:lnTo>
                    <a:pt x="8307" y="97"/>
                  </a:lnTo>
                  <a:lnTo>
                    <a:pt x="7344" y="232"/>
                  </a:lnTo>
                  <a:lnTo>
                    <a:pt x="6438" y="405"/>
                  </a:lnTo>
                  <a:lnTo>
                    <a:pt x="5609" y="598"/>
                  </a:lnTo>
                  <a:lnTo>
                    <a:pt x="4819" y="810"/>
                  </a:lnTo>
                  <a:lnTo>
                    <a:pt x="4106" y="1041"/>
                  </a:lnTo>
                  <a:lnTo>
                    <a:pt x="3450" y="1272"/>
                  </a:lnTo>
                  <a:lnTo>
                    <a:pt x="2853" y="1484"/>
                  </a:lnTo>
                  <a:lnTo>
                    <a:pt x="2313" y="1716"/>
                  </a:lnTo>
                  <a:lnTo>
                    <a:pt x="1870" y="1928"/>
                  </a:lnTo>
                  <a:lnTo>
                    <a:pt x="1465" y="2120"/>
                  </a:lnTo>
                  <a:lnTo>
                    <a:pt x="1137" y="2294"/>
                  </a:lnTo>
                  <a:lnTo>
                    <a:pt x="713" y="2564"/>
                  </a:lnTo>
                  <a:lnTo>
                    <a:pt x="559" y="2660"/>
                  </a:lnTo>
                  <a:lnTo>
                    <a:pt x="463" y="2776"/>
                  </a:lnTo>
                  <a:lnTo>
                    <a:pt x="366" y="2930"/>
                  </a:lnTo>
                  <a:lnTo>
                    <a:pt x="270" y="3123"/>
                  </a:lnTo>
                  <a:lnTo>
                    <a:pt x="174" y="3335"/>
                  </a:lnTo>
                  <a:lnTo>
                    <a:pt x="97" y="3566"/>
                  </a:lnTo>
                  <a:lnTo>
                    <a:pt x="58" y="3797"/>
                  </a:lnTo>
                  <a:lnTo>
                    <a:pt x="20" y="4048"/>
                  </a:lnTo>
                  <a:lnTo>
                    <a:pt x="0" y="4318"/>
                  </a:lnTo>
                  <a:lnTo>
                    <a:pt x="0" y="4568"/>
                  </a:lnTo>
                  <a:lnTo>
                    <a:pt x="58" y="4838"/>
                  </a:lnTo>
                  <a:lnTo>
                    <a:pt x="116" y="5089"/>
                  </a:lnTo>
                  <a:lnTo>
                    <a:pt x="232" y="5320"/>
                  </a:lnTo>
                  <a:lnTo>
                    <a:pt x="386" y="5551"/>
                  </a:lnTo>
                  <a:lnTo>
                    <a:pt x="482" y="5667"/>
                  </a:lnTo>
                  <a:lnTo>
                    <a:pt x="579" y="5783"/>
                  </a:lnTo>
                  <a:lnTo>
                    <a:pt x="694" y="5879"/>
                  </a:lnTo>
                  <a:lnTo>
                    <a:pt x="829" y="5975"/>
                  </a:lnTo>
                  <a:lnTo>
                    <a:pt x="964" y="6052"/>
                  </a:lnTo>
                  <a:lnTo>
                    <a:pt x="1118" y="6130"/>
                  </a:lnTo>
                  <a:lnTo>
                    <a:pt x="1272" y="6207"/>
                  </a:lnTo>
                  <a:lnTo>
                    <a:pt x="1446" y="6245"/>
                  </a:lnTo>
                  <a:lnTo>
                    <a:pt x="1619" y="6264"/>
                  </a:lnTo>
                  <a:lnTo>
                    <a:pt x="1793" y="6284"/>
                  </a:lnTo>
                  <a:lnTo>
                    <a:pt x="1986" y="6264"/>
                  </a:lnTo>
                  <a:lnTo>
                    <a:pt x="2178" y="6245"/>
                  </a:lnTo>
                  <a:lnTo>
                    <a:pt x="2602" y="6168"/>
                  </a:lnTo>
                  <a:lnTo>
                    <a:pt x="3026" y="6052"/>
                  </a:lnTo>
                  <a:lnTo>
                    <a:pt x="3450" y="5898"/>
                  </a:lnTo>
                  <a:lnTo>
                    <a:pt x="3894" y="5725"/>
                  </a:lnTo>
                  <a:lnTo>
                    <a:pt x="4318" y="5513"/>
                  </a:lnTo>
                  <a:lnTo>
                    <a:pt x="4703" y="5320"/>
                  </a:lnTo>
                  <a:lnTo>
                    <a:pt x="5089" y="5108"/>
                  </a:lnTo>
                  <a:lnTo>
                    <a:pt x="5725" y="4722"/>
                  </a:lnTo>
                  <a:lnTo>
                    <a:pt x="6149" y="4433"/>
                  </a:lnTo>
                  <a:lnTo>
                    <a:pt x="6303" y="4337"/>
                  </a:lnTo>
                  <a:lnTo>
                    <a:pt x="6534" y="4202"/>
                  </a:lnTo>
                  <a:lnTo>
                    <a:pt x="6766" y="4048"/>
                  </a:lnTo>
                  <a:lnTo>
                    <a:pt x="6978" y="3913"/>
                  </a:lnTo>
                  <a:lnTo>
                    <a:pt x="7170" y="3759"/>
                  </a:lnTo>
                  <a:lnTo>
                    <a:pt x="7537" y="3412"/>
                  </a:lnTo>
                  <a:lnTo>
                    <a:pt x="7845" y="3065"/>
                  </a:lnTo>
                  <a:lnTo>
                    <a:pt x="8134" y="2718"/>
                  </a:lnTo>
                  <a:lnTo>
                    <a:pt x="8385" y="2352"/>
                  </a:lnTo>
                  <a:lnTo>
                    <a:pt x="8597" y="2005"/>
                  </a:lnTo>
                  <a:lnTo>
                    <a:pt x="8770" y="1639"/>
                  </a:lnTo>
                  <a:lnTo>
                    <a:pt x="8924" y="1311"/>
                  </a:lnTo>
                  <a:lnTo>
                    <a:pt x="9040" y="1003"/>
                  </a:lnTo>
                  <a:lnTo>
                    <a:pt x="9136" y="713"/>
                  </a:lnTo>
                  <a:lnTo>
                    <a:pt x="9213" y="482"/>
                  </a:lnTo>
                  <a:lnTo>
                    <a:pt x="9310" y="116"/>
                  </a:lnTo>
                  <a:lnTo>
                    <a:pt x="9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492097" y="2466712"/>
              <a:ext cx="243881" cy="282791"/>
            </a:xfrm>
            <a:custGeom>
              <a:avLst/>
              <a:gdLst/>
              <a:ahLst/>
              <a:cxnLst/>
              <a:rect l="l" t="t" r="r" b="b"/>
              <a:pathLst>
                <a:path w="8944" h="10371" extrusionOk="0">
                  <a:moveTo>
                    <a:pt x="6458" y="1"/>
                  </a:moveTo>
                  <a:lnTo>
                    <a:pt x="1600" y="887"/>
                  </a:lnTo>
                  <a:lnTo>
                    <a:pt x="1" y="1620"/>
                  </a:lnTo>
                  <a:lnTo>
                    <a:pt x="155" y="2256"/>
                  </a:lnTo>
                  <a:lnTo>
                    <a:pt x="309" y="2969"/>
                  </a:lnTo>
                  <a:lnTo>
                    <a:pt x="463" y="3894"/>
                  </a:lnTo>
                  <a:lnTo>
                    <a:pt x="560" y="4511"/>
                  </a:lnTo>
                  <a:lnTo>
                    <a:pt x="637" y="5185"/>
                  </a:lnTo>
                  <a:lnTo>
                    <a:pt x="714" y="5879"/>
                  </a:lnTo>
                  <a:lnTo>
                    <a:pt x="772" y="6612"/>
                  </a:lnTo>
                  <a:lnTo>
                    <a:pt x="791" y="7344"/>
                  </a:lnTo>
                  <a:lnTo>
                    <a:pt x="791" y="8096"/>
                  </a:lnTo>
                  <a:lnTo>
                    <a:pt x="752" y="8828"/>
                  </a:lnTo>
                  <a:lnTo>
                    <a:pt x="714" y="9194"/>
                  </a:lnTo>
                  <a:lnTo>
                    <a:pt x="675" y="9541"/>
                  </a:lnTo>
                  <a:lnTo>
                    <a:pt x="675" y="9580"/>
                  </a:lnTo>
                  <a:lnTo>
                    <a:pt x="675" y="9676"/>
                  </a:lnTo>
                  <a:lnTo>
                    <a:pt x="714" y="9811"/>
                  </a:lnTo>
                  <a:lnTo>
                    <a:pt x="752" y="9888"/>
                  </a:lnTo>
                  <a:lnTo>
                    <a:pt x="810" y="9965"/>
                  </a:lnTo>
                  <a:lnTo>
                    <a:pt x="907" y="10042"/>
                  </a:lnTo>
                  <a:lnTo>
                    <a:pt x="1003" y="10120"/>
                  </a:lnTo>
                  <a:lnTo>
                    <a:pt x="1138" y="10197"/>
                  </a:lnTo>
                  <a:lnTo>
                    <a:pt x="1311" y="10254"/>
                  </a:lnTo>
                  <a:lnTo>
                    <a:pt x="1504" y="10312"/>
                  </a:lnTo>
                  <a:lnTo>
                    <a:pt x="1755" y="10351"/>
                  </a:lnTo>
                  <a:lnTo>
                    <a:pt x="2024" y="10370"/>
                  </a:lnTo>
                  <a:lnTo>
                    <a:pt x="2352" y="10370"/>
                  </a:lnTo>
                  <a:lnTo>
                    <a:pt x="2718" y="10351"/>
                  </a:lnTo>
                  <a:lnTo>
                    <a:pt x="3123" y="10274"/>
                  </a:lnTo>
                  <a:lnTo>
                    <a:pt x="3566" y="10158"/>
                  </a:lnTo>
                  <a:lnTo>
                    <a:pt x="4010" y="10004"/>
                  </a:lnTo>
                  <a:lnTo>
                    <a:pt x="4472" y="9792"/>
                  </a:lnTo>
                  <a:lnTo>
                    <a:pt x="4954" y="9561"/>
                  </a:lnTo>
                  <a:lnTo>
                    <a:pt x="5436" y="9271"/>
                  </a:lnTo>
                  <a:lnTo>
                    <a:pt x="5918" y="8944"/>
                  </a:lnTo>
                  <a:lnTo>
                    <a:pt x="6380" y="8578"/>
                  </a:lnTo>
                  <a:lnTo>
                    <a:pt x="6843" y="8192"/>
                  </a:lnTo>
                  <a:lnTo>
                    <a:pt x="7267" y="7749"/>
                  </a:lnTo>
                  <a:lnTo>
                    <a:pt x="7479" y="7517"/>
                  </a:lnTo>
                  <a:lnTo>
                    <a:pt x="7691" y="7267"/>
                  </a:lnTo>
                  <a:lnTo>
                    <a:pt x="7884" y="7016"/>
                  </a:lnTo>
                  <a:lnTo>
                    <a:pt x="8057" y="6747"/>
                  </a:lnTo>
                  <a:lnTo>
                    <a:pt x="8231" y="6477"/>
                  </a:lnTo>
                  <a:lnTo>
                    <a:pt x="8404" y="6207"/>
                  </a:lnTo>
                  <a:lnTo>
                    <a:pt x="8558" y="5918"/>
                  </a:lnTo>
                  <a:lnTo>
                    <a:pt x="8693" y="5609"/>
                  </a:lnTo>
                  <a:lnTo>
                    <a:pt x="8828" y="5301"/>
                  </a:lnTo>
                  <a:lnTo>
                    <a:pt x="8944" y="4993"/>
                  </a:lnTo>
                  <a:lnTo>
                    <a:pt x="8867" y="4915"/>
                  </a:lnTo>
                  <a:lnTo>
                    <a:pt x="8655" y="4646"/>
                  </a:lnTo>
                  <a:lnTo>
                    <a:pt x="8327" y="4241"/>
                  </a:lnTo>
                  <a:lnTo>
                    <a:pt x="8134" y="3971"/>
                  </a:lnTo>
                  <a:lnTo>
                    <a:pt x="7942" y="3663"/>
                  </a:lnTo>
                  <a:lnTo>
                    <a:pt x="7730" y="3335"/>
                  </a:lnTo>
                  <a:lnTo>
                    <a:pt x="7518" y="2949"/>
                  </a:lnTo>
                  <a:lnTo>
                    <a:pt x="7325" y="2545"/>
                  </a:lnTo>
                  <a:lnTo>
                    <a:pt x="7113" y="2101"/>
                  </a:lnTo>
                  <a:lnTo>
                    <a:pt x="6920" y="1620"/>
                  </a:lnTo>
                  <a:lnTo>
                    <a:pt x="6747" y="1118"/>
                  </a:lnTo>
                  <a:lnTo>
                    <a:pt x="6592" y="579"/>
                  </a:lnTo>
                  <a:lnTo>
                    <a:pt x="6458"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492097" y="2486672"/>
              <a:ext cx="160333" cy="86220"/>
            </a:xfrm>
            <a:custGeom>
              <a:avLst/>
              <a:gdLst/>
              <a:ahLst/>
              <a:cxnLst/>
              <a:rect l="l" t="t" r="r" b="b"/>
              <a:pathLst>
                <a:path w="5880" h="3162" extrusionOk="0">
                  <a:moveTo>
                    <a:pt x="5879" y="1"/>
                  </a:moveTo>
                  <a:lnTo>
                    <a:pt x="1600" y="155"/>
                  </a:lnTo>
                  <a:lnTo>
                    <a:pt x="1" y="888"/>
                  </a:lnTo>
                  <a:lnTo>
                    <a:pt x="155" y="1524"/>
                  </a:lnTo>
                  <a:lnTo>
                    <a:pt x="309" y="2237"/>
                  </a:lnTo>
                  <a:lnTo>
                    <a:pt x="463" y="3162"/>
                  </a:lnTo>
                  <a:lnTo>
                    <a:pt x="617" y="3162"/>
                  </a:lnTo>
                  <a:lnTo>
                    <a:pt x="1061" y="3123"/>
                  </a:lnTo>
                  <a:lnTo>
                    <a:pt x="1369" y="3085"/>
                  </a:lnTo>
                  <a:lnTo>
                    <a:pt x="1716" y="3027"/>
                  </a:lnTo>
                  <a:lnTo>
                    <a:pt x="2102" y="2950"/>
                  </a:lnTo>
                  <a:lnTo>
                    <a:pt x="2506" y="2815"/>
                  </a:lnTo>
                  <a:lnTo>
                    <a:pt x="2950" y="2661"/>
                  </a:lnTo>
                  <a:lnTo>
                    <a:pt x="3393" y="2449"/>
                  </a:lnTo>
                  <a:lnTo>
                    <a:pt x="3624" y="2333"/>
                  </a:lnTo>
                  <a:lnTo>
                    <a:pt x="3836" y="2198"/>
                  </a:lnTo>
                  <a:lnTo>
                    <a:pt x="4068" y="2044"/>
                  </a:lnTo>
                  <a:lnTo>
                    <a:pt x="4299" y="1890"/>
                  </a:lnTo>
                  <a:lnTo>
                    <a:pt x="4511" y="1716"/>
                  </a:lnTo>
                  <a:lnTo>
                    <a:pt x="4723" y="1524"/>
                  </a:lnTo>
                  <a:lnTo>
                    <a:pt x="4935" y="1312"/>
                  </a:lnTo>
                  <a:lnTo>
                    <a:pt x="5147" y="1080"/>
                  </a:lnTo>
                  <a:lnTo>
                    <a:pt x="5340" y="849"/>
                  </a:lnTo>
                  <a:lnTo>
                    <a:pt x="5532" y="579"/>
                  </a:lnTo>
                  <a:lnTo>
                    <a:pt x="5725" y="309"/>
                  </a:lnTo>
                  <a:lnTo>
                    <a:pt x="58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435354" y="2177136"/>
              <a:ext cx="318512" cy="362658"/>
            </a:xfrm>
            <a:custGeom>
              <a:avLst/>
              <a:gdLst/>
              <a:ahLst/>
              <a:cxnLst/>
              <a:rect l="l" t="t" r="r" b="b"/>
              <a:pathLst>
                <a:path w="11681" h="13300" extrusionOk="0">
                  <a:moveTo>
                    <a:pt x="5493" y="0"/>
                  </a:moveTo>
                  <a:lnTo>
                    <a:pt x="2756" y="1099"/>
                  </a:lnTo>
                  <a:lnTo>
                    <a:pt x="463" y="3990"/>
                  </a:lnTo>
                  <a:lnTo>
                    <a:pt x="347" y="4491"/>
                  </a:lnTo>
                  <a:lnTo>
                    <a:pt x="231" y="5070"/>
                  </a:lnTo>
                  <a:lnTo>
                    <a:pt x="116" y="5821"/>
                  </a:lnTo>
                  <a:lnTo>
                    <a:pt x="77" y="6245"/>
                  </a:lnTo>
                  <a:lnTo>
                    <a:pt x="39" y="6708"/>
                  </a:lnTo>
                  <a:lnTo>
                    <a:pt x="19" y="7190"/>
                  </a:lnTo>
                  <a:lnTo>
                    <a:pt x="0" y="7710"/>
                  </a:lnTo>
                  <a:lnTo>
                    <a:pt x="0" y="8231"/>
                  </a:lnTo>
                  <a:lnTo>
                    <a:pt x="39" y="8789"/>
                  </a:lnTo>
                  <a:lnTo>
                    <a:pt x="96" y="9348"/>
                  </a:lnTo>
                  <a:lnTo>
                    <a:pt x="174" y="9927"/>
                  </a:lnTo>
                  <a:lnTo>
                    <a:pt x="231" y="10274"/>
                  </a:lnTo>
                  <a:lnTo>
                    <a:pt x="328" y="10621"/>
                  </a:lnTo>
                  <a:lnTo>
                    <a:pt x="424" y="10929"/>
                  </a:lnTo>
                  <a:lnTo>
                    <a:pt x="520" y="11218"/>
                  </a:lnTo>
                  <a:lnTo>
                    <a:pt x="655" y="11488"/>
                  </a:lnTo>
                  <a:lnTo>
                    <a:pt x="771" y="11738"/>
                  </a:lnTo>
                  <a:lnTo>
                    <a:pt x="906" y="11970"/>
                  </a:lnTo>
                  <a:lnTo>
                    <a:pt x="1041" y="12182"/>
                  </a:lnTo>
                  <a:lnTo>
                    <a:pt x="1195" y="12374"/>
                  </a:lnTo>
                  <a:lnTo>
                    <a:pt x="1349" y="12529"/>
                  </a:lnTo>
                  <a:lnTo>
                    <a:pt x="1503" y="12683"/>
                  </a:lnTo>
                  <a:lnTo>
                    <a:pt x="1638" y="12799"/>
                  </a:lnTo>
                  <a:lnTo>
                    <a:pt x="1793" y="12914"/>
                  </a:lnTo>
                  <a:lnTo>
                    <a:pt x="1947" y="12991"/>
                  </a:lnTo>
                  <a:lnTo>
                    <a:pt x="2101" y="13049"/>
                  </a:lnTo>
                  <a:lnTo>
                    <a:pt x="2236" y="13107"/>
                  </a:lnTo>
                  <a:lnTo>
                    <a:pt x="2429" y="13145"/>
                  </a:lnTo>
                  <a:lnTo>
                    <a:pt x="2698" y="13203"/>
                  </a:lnTo>
                  <a:lnTo>
                    <a:pt x="3045" y="13261"/>
                  </a:lnTo>
                  <a:lnTo>
                    <a:pt x="3469" y="13300"/>
                  </a:lnTo>
                  <a:lnTo>
                    <a:pt x="4183" y="13300"/>
                  </a:lnTo>
                  <a:lnTo>
                    <a:pt x="4452" y="13261"/>
                  </a:lnTo>
                  <a:lnTo>
                    <a:pt x="4722" y="13223"/>
                  </a:lnTo>
                  <a:lnTo>
                    <a:pt x="5011" y="13184"/>
                  </a:lnTo>
                  <a:lnTo>
                    <a:pt x="5281" y="13107"/>
                  </a:lnTo>
                  <a:lnTo>
                    <a:pt x="5570" y="13011"/>
                  </a:lnTo>
                  <a:lnTo>
                    <a:pt x="5879" y="12914"/>
                  </a:lnTo>
                  <a:lnTo>
                    <a:pt x="6168" y="12779"/>
                  </a:lnTo>
                  <a:lnTo>
                    <a:pt x="6476" y="12625"/>
                  </a:lnTo>
                  <a:lnTo>
                    <a:pt x="6765" y="12452"/>
                  </a:lnTo>
                  <a:lnTo>
                    <a:pt x="7074" y="12240"/>
                  </a:lnTo>
                  <a:lnTo>
                    <a:pt x="7363" y="12008"/>
                  </a:lnTo>
                  <a:lnTo>
                    <a:pt x="7671" y="11738"/>
                  </a:lnTo>
                  <a:lnTo>
                    <a:pt x="7960" y="11449"/>
                  </a:lnTo>
                  <a:lnTo>
                    <a:pt x="8230" y="11122"/>
                  </a:lnTo>
                  <a:lnTo>
                    <a:pt x="8519" y="10755"/>
                  </a:lnTo>
                  <a:lnTo>
                    <a:pt x="8789" y="10351"/>
                  </a:lnTo>
                  <a:lnTo>
                    <a:pt x="9040" y="9907"/>
                  </a:lnTo>
                  <a:lnTo>
                    <a:pt x="9290" y="9426"/>
                  </a:lnTo>
                  <a:lnTo>
                    <a:pt x="9541" y="8905"/>
                  </a:lnTo>
                  <a:lnTo>
                    <a:pt x="9753" y="8346"/>
                  </a:lnTo>
                  <a:lnTo>
                    <a:pt x="9965" y="7729"/>
                  </a:lnTo>
                  <a:lnTo>
                    <a:pt x="10235" y="7729"/>
                  </a:lnTo>
                  <a:lnTo>
                    <a:pt x="10485" y="7672"/>
                  </a:lnTo>
                  <a:lnTo>
                    <a:pt x="10639" y="7633"/>
                  </a:lnTo>
                  <a:lnTo>
                    <a:pt x="10794" y="7575"/>
                  </a:lnTo>
                  <a:lnTo>
                    <a:pt x="10948" y="7498"/>
                  </a:lnTo>
                  <a:lnTo>
                    <a:pt x="11102" y="7421"/>
                  </a:lnTo>
                  <a:lnTo>
                    <a:pt x="11256" y="7305"/>
                  </a:lnTo>
                  <a:lnTo>
                    <a:pt x="11372" y="7170"/>
                  </a:lnTo>
                  <a:lnTo>
                    <a:pt x="11487" y="6997"/>
                  </a:lnTo>
                  <a:lnTo>
                    <a:pt x="11584" y="6804"/>
                  </a:lnTo>
                  <a:lnTo>
                    <a:pt x="11642" y="6592"/>
                  </a:lnTo>
                  <a:lnTo>
                    <a:pt x="11680" y="6322"/>
                  </a:lnTo>
                  <a:lnTo>
                    <a:pt x="11680" y="6072"/>
                  </a:lnTo>
                  <a:lnTo>
                    <a:pt x="11622" y="5879"/>
                  </a:lnTo>
                  <a:lnTo>
                    <a:pt x="11545" y="5706"/>
                  </a:lnTo>
                  <a:lnTo>
                    <a:pt x="11449" y="5571"/>
                  </a:lnTo>
                  <a:lnTo>
                    <a:pt x="11333" y="5474"/>
                  </a:lnTo>
                  <a:lnTo>
                    <a:pt x="11198" y="5397"/>
                  </a:lnTo>
                  <a:lnTo>
                    <a:pt x="11044" y="5359"/>
                  </a:lnTo>
                  <a:lnTo>
                    <a:pt x="10890" y="5320"/>
                  </a:lnTo>
                  <a:lnTo>
                    <a:pt x="10562" y="5320"/>
                  </a:lnTo>
                  <a:lnTo>
                    <a:pt x="10292" y="5339"/>
                  </a:lnTo>
                  <a:lnTo>
                    <a:pt x="10100" y="5378"/>
                  </a:lnTo>
                  <a:lnTo>
                    <a:pt x="10023" y="5397"/>
                  </a:lnTo>
                  <a:lnTo>
                    <a:pt x="9811" y="2834"/>
                  </a:lnTo>
                  <a:lnTo>
                    <a:pt x="5493"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709688" y="2349000"/>
              <a:ext cx="28385" cy="15788"/>
            </a:xfrm>
            <a:custGeom>
              <a:avLst/>
              <a:gdLst/>
              <a:ahLst/>
              <a:cxnLst/>
              <a:rect l="l" t="t" r="r" b="b"/>
              <a:pathLst>
                <a:path w="1041" h="579" extrusionOk="0">
                  <a:moveTo>
                    <a:pt x="559" y="0"/>
                  </a:moveTo>
                  <a:lnTo>
                    <a:pt x="405" y="39"/>
                  </a:lnTo>
                  <a:lnTo>
                    <a:pt x="154" y="96"/>
                  </a:lnTo>
                  <a:lnTo>
                    <a:pt x="39" y="135"/>
                  </a:lnTo>
                  <a:lnTo>
                    <a:pt x="19" y="193"/>
                  </a:lnTo>
                  <a:lnTo>
                    <a:pt x="0" y="328"/>
                  </a:lnTo>
                  <a:lnTo>
                    <a:pt x="0" y="405"/>
                  </a:lnTo>
                  <a:lnTo>
                    <a:pt x="0" y="482"/>
                  </a:lnTo>
                  <a:lnTo>
                    <a:pt x="19" y="540"/>
                  </a:lnTo>
                  <a:lnTo>
                    <a:pt x="58" y="578"/>
                  </a:lnTo>
                  <a:lnTo>
                    <a:pt x="154" y="559"/>
                  </a:lnTo>
                  <a:lnTo>
                    <a:pt x="309" y="540"/>
                  </a:lnTo>
                  <a:lnTo>
                    <a:pt x="482" y="482"/>
                  </a:lnTo>
                  <a:lnTo>
                    <a:pt x="675" y="405"/>
                  </a:lnTo>
                  <a:lnTo>
                    <a:pt x="848" y="328"/>
                  </a:lnTo>
                  <a:lnTo>
                    <a:pt x="983" y="231"/>
                  </a:lnTo>
                  <a:lnTo>
                    <a:pt x="1022" y="193"/>
                  </a:lnTo>
                  <a:lnTo>
                    <a:pt x="1041" y="154"/>
                  </a:lnTo>
                  <a:lnTo>
                    <a:pt x="1022" y="116"/>
                  </a:lnTo>
                  <a:lnTo>
                    <a:pt x="983" y="77"/>
                  </a:lnTo>
                  <a:lnTo>
                    <a:pt x="925" y="39"/>
                  </a:lnTo>
                  <a:lnTo>
                    <a:pt x="868" y="19"/>
                  </a:lnTo>
                  <a:lnTo>
                    <a:pt x="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500522" y="2323233"/>
              <a:ext cx="33130" cy="93582"/>
            </a:xfrm>
            <a:custGeom>
              <a:avLst/>
              <a:gdLst/>
              <a:ahLst/>
              <a:cxnLst/>
              <a:rect l="l" t="t" r="r" b="b"/>
              <a:pathLst>
                <a:path w="1215" h="3432" extrusionOk="0">
                  <a:moveTo>
                    <a:pt x="1060" y="1"/>
                  </a:moveTo>
                  <a:lnTo>
                    <a:pt x="1002" y="20"/>
                  </a:lnTo>
                  <a:lnTo>
                    <a:pt x="964" y="58"/>
                  </a:lnTo>
                  <a:lnTo>
                    <a:pt x="925" y="97"/>
                  </a:lnTo>
                  <a:lnTo>
                    <a:pt x="501" y="1215"/>
                  </a:lnTo>
                  <a:lnTo>
                    <a:pt x="212" y="2005"/>
                  </a:lnTo>
                  <a:lnTo>
                    <a:pt x="39" y="2506"/>
                  </a:lnTo>
                  <a:lnTo>
                    <a:pt x="0" y="2699"/>
                  </a:lnTo>
                  <a:lnTo>
                    <a:pt x="0" y="2853"/>
                  </a:lnTo>
                  <a:lnTo>
                    <a:pt x="39" y="3007"/>
                  </a:lnTo>
                  <a:lnTo>
                    <a:pt x="96" y="3142"/>
                  </a:lnTo>
                  <a:lnTo>
                    <a:pt x="212" y="3239"/>
                  </a:lnTo>
                  <a:lnTo>
                    <a:pt x="347" y="3335"/>
                  </a:lnTo>
                  <a:lnTo>
                    <a:pt x="520" y="3393"/>
                  </a:lnTo>
                  <a:lnTo>
                    <a:pt x="732" y="3431"/>
                  </a:lnTo>
                  <a:lnTo>
                    <a:pt x="810" y="3431"/>
                  </a:lnTo>
                  <a:lnTo>
                    <a:pt x="848" y="3393"/>
                  </a:lnTo>
                  <a:lnTo>
                    <a:pt x="887" y="3354"/>
                  </a:lnTo>
                  <a:lnTo>
                    <a:pt x="906" y="3297"/>
                  </a:lnTo>
                  <a:lnTo>
                    <a:pt x="906" y="3239"/>
                  </a:lnTo>
                  <a:lnTo>
                    <a:pt x="867" y="3181"/>
                  </a:lnTo>
                  <a:lnTo>
                    <a:pt x="829" y="3162"/>
                  </a:lnTo>
                  <a:lnTo>
                    <a:pt x="771" y="3142"/>
                  </a:lnTo>
                  <a:lnTo>
                    <a:pt x="617" y="3104"/>
                  </a:lnTo>
                  <a:lnTo>
                    <a:pt x="501" y="3085"/>
                  </a:lnTo>
                  <a:lnTo>
                    <a:pt x="424" y="3027"/>
                  </a:lnTo>
                  <a:lnTo>
                    <a:pt x="347" y="2969"/>
                  </a:lnTo>
                  <a:lnTo>
                    <a:pt x="328" y="2892"/>
                  </a:lnTo>
                  <a:lnTo>
                    <a:pt x="308" y="2815"/>
                  </a:lnTo>
                  <a:lnTo>
                    <a:pt x="308" y="2699"/>
                  </a:lnTo>
                  <a:lnTo>
                    <a:pt x="328" y="2583"/>
                  </a:lnTo>
                  <a:lnTo>
                    <a:pt x="463" y="2217"/>
                  </a:lnTo>
                  <a:lnTo>
                    <a:pt x="694" y="1581"/>
                  </a:lnTo>
                  <a:lnTo>
                    <a:pt x="1214" y="213"/>
                  </a:lnTo>
                  <a:lnTo>
                    <a:pt x="1214" y="155"/>
                  </a:lnTo>
                  <a:lnTo>
                    <a:pt x="1214" y="97"/>
                  </a:lnTo>
                  <a:lnTo>
                    <a:pt x="1176" y="39"/>
                  </a:lnTo>
                  <a:lnTo>
                    <a:pt x="1118" y="20"/>
                  </a:lnTo>
                  <a:lnTo>
                    <a:pt x="1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577770" y="2378940"/>
              <a:ext cx="86738" cy="44719"/>
            </a:xfrm>
            <a:custGeom>
              <a:avLst/>
              <a:gdLst/>
              <a:ahLst/>
              <a:cxnLst/>
              <a:rect l="l" t="t" r="r" b="b"/>
              <a:pathLst>
                <a:path w="3181" h="1640" extrusionOk="0">
                  <a:moveTo>
                    <a:pt x="1080" y="1"/>
                  </a:moveTo>
                  <a:lnTo>
                    <a:pt x="791" y="39"/>
                  </a:lnTo>
                  <a:lnTo>
                    <a:pt x="540" y="97"/>
                  </a:lnTo>
                  <a:lnTo>
                    <a:pt x="328" y="193"/>
                  </a:lnTo>
                  <a:lnTo>
                    <a:pt x="251" y="232"/>
                  </a:lnTo>
                  <a:lnTo>
                    <a:pt x="174" y="290"/>
                  </a:lnTo>
                  <a:lnTo>
                    <a:pt x="97" y="367"/>
                  </a:lnTo>
                  <a:lnTo>
                    <a:pt x="58" y="425"/>
                  </a:lnTo>
                  <a:lnTo>
                    <a:pt x="20" y="502"/>
                  </a:lnTo>
                  <a:lnTo>
                    <a:pt x="0" y="579"/>
                  </a:lnTo>
                  <a:lnTo>
                    <a:pt x="0" y="675"/>
                  </a:lnTo>
                  <a:lnTo>
                    <a:pt x="0" y="752"/>
                  </a:lnTo>
                  <a:lnTo>
                    <a:pt x="39" y="830"/>
                  </a:lnTo>
                  <a:lnTo>
                    <a:pt x="77" y="907"/>
                  </a:lnTo>
                  <a:lnTo>
                    <a:pt x="135" y="984"/>
                  </a:lnTo>
                  <a:lnTo>
                    <a:pt x="212" y="1061"/>
                  </a:lnTo>
                  <a:lnTo>
                    <a:pt x="386" y="1215"/>
                  </a:lnTo>
                  <a:lnTo>
                    <a:pt x="598" y="1350"/>
                  </a:lnTo>
                  <a:lnTo>
                    <a:pt x="868" y="1446"/>
                  </a:lnTo>
                  <a:lnTo>
                    <a:pt x="1157" y="1543"/>
                  </a:lnTo>
                  <a:lnTo>
                    <a:pt x="1465" y="1600"/>
                  </a:lnTo>
                  <a:lnTo>
                    <a:pt x="1793" y="1639"/>
                  </a:lnTo>
                  <a:lnTo>
                    <a:pt x="2101" y="1639"/>
                  </a:lnTo>
                  <a:lnTo>
                    <a:pt x="2371" y="1600"/>
                  </a:lnTo>
                  <a:lnTo>
                    <a:pt x="2622" y="1543"/>
                  </a:lnTo>
                  <a:lnTo>
                    <a:pt x="2834" y="1446"/>
                  </a:lnTo>
                  <a:lnTo>
                    <a:pt x="2930" y="1388"/>
                  </a:lnTo>
                  <a:lnTo>
                    <a:pt x="3007" y="1331"/>
                  </a:lnTo>
                  <a:lnTo>
                    <a:pt x="3065" y="1273"/>
                  </a:lnTo>
                  <a:lnTo>
                    <a:pt x="3123" y="1196"/>
                  </a:lnTo>
                  <a:lnTo>
                    <a:pt x="3142" y="1119"/>
                  </a:lnTo>
                  <a:lnTo>
                    <a:pt x="3161" y="1042"/>
                  </a:lnTo>
                  <a:lnTo>
                    <a:pt x="3181" y="964"/>
                  </a:lnTo>
                  <a:lnTo>
                    <a:pt x="3161" y="887"/>
                  </a:lnTo>
                  <a:lnTo>
                    <a:pt x="3142" y="810"/>
                  </a:lnTo>
                  <a:lnTo>
                    <a:pt x="3084" y="714"/>
                  </a:lnTo>
                  <a:lnTo>
                    <a:pt x="3026" y="637"/>
                  </a:lnTo>
                  <a:lnTo>
                    <a:pt x="2969" y="560"/>
                  </a:lnTo>
                  <a:lnTo>
                    <a:pt x="2795" y="425"/>
                  </a:lnTo>
                  <a:lnTo>
                    <a:pt x="2564" y="290"/>
                  </a:lnTo>
                  <a:lnTo>
                    <a:pt x="2313" y="174"/>
                  </a:lnTo>
                  <a:lnTo>
                    <a:pt x="2024" y="97"/>
                  </a:lnTo>
                  <a:lnTo>
                    <a:pt x="1696" y="20"/>
                  </a:lnTo>
                  <a:lnTo>
                    <a:pt x="13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435872" y="2345837"/>
              <a:ext cx="44173" cy="44173"/>
            </a:xfrm>
            <a:custGeom>
              <a:avLst/>
              <a:gdLst/>
              <a:ahLst/>
              <a:cxnLst/>
              <a:rect l="l" t="t" r="r" b="b"/>
              <a:pathLst>
                <a:path w="1620" h="1620" extrusionOk="0">
                  <a:moveTo>
                    <a:pt x="58" y="0"/>
                  </a:moveTo>
                  <a:lnTo>
                    <a:pt x="20" y="752"/>
                  </a:lnTo>
                  <a:lnTo>
                    <a:pt x="0" y="1581"/>
                  </a:lnTo>
                  <a:lnTo>
                    <a:pt x="328" y="1619"/>
                  </a:lnTo>
                  <a:lnTo>
                    <a:pt x="617" y="1619"/>
                  </a:lnTo>
                  <a:lnTo>
                    <a:pt x="868" y="1600"/>
                  </a:lnTo>
                  <a:lnTo>
                    <a:pt x="1118" y="1562"/>
                  </a:lnTo>
                  <a:lnTo>
                    <a:pt x="1311" y="1485"/>
                  </a:lnTo>
                  <a:lnTo>
                    <a:pt x="1388" y="1427"/>
                  </a:lnTo>
                  <a:lnTo>
                    <a:pt x="1465" y="1369"/>
                  </a:lnTo>
                  <a:lnTo>
                    <a:pt x="1523" y="1311"/>
                  </a:lnTo>
                  <a:lnTo>
                    <a:pt x="1562" y="1253"/>
                  </a:lnTo>
                  <a:lnTo>
                    <a:pt x="1600" y="1176"/>
                  </a:lnTo>
                  <a:lnTo>
                    <a:pt x="1619" y="1099"/>
                  </a:lnTo>
                  <a:lnTo>
                    <a:pt x="1619" y="1022"/>
                  </a:lnTo>
                  <a:lnTo>
                    <a:pt x="1600" y="945"/>
                  </a:lnTo>
                  <a:lnTo>
                    <a:pt x="1562" y="868"/>
                  </a:lnTo>
                  <a:lnTo>
                    <a:pt x="1523" y="771"/>
                  </a:lnTo>
                  <a:lnTo>
                    <a:pt x="1388" y="617"/>
                  </a:lnTo>
                  <a:lnTo>
                    <a:pt x="1195" y="463"/>
                  </a:lnTo>
                  <a:lnTo>
                    <a:pt x="983" y="309"/>
                  </a:lnTo>
                  <a:lnTo>
                    <a:pt x="713" y="193"/>
                  </a:lnTo>
                  <a:lnTo>
                    <a:pt x="424" y="78"/>
                  </a:lnTo>
                  <a:lnTo>
                    <a:pt x="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447951" y="2109350"/>
              <a:ext cx="264904" cy="213914"/>
            </a:xfrm>
            <a:custGeom>
              <a:avLst/>
              <a:gdLst/>
              <a:ahLst/>
              <a:cxnLst/>
              <a:rect l="l" t="t" r="r" b="b"/>
              <a:pathLst>
                <a:path w="9715" h="7845" extrusionOk="0">
                  <a:moveTo>
                    <a:pt x="6091" y="0"/>
                  </a:moveTo>
                  <a:lnTo>
                    <a:pt x="5513" y="19"/>
                  </a:lnTo>
                  <a:lnTo>
                    <a:pt x="5205" y="39"/>
                  </a:lnTo>
                  <a:lnTo>
                    <a:pt x="4916" y="77"/>
                  </a:lnTo>
                  <a:lnTo>
                    <a:pt x="4626" y="135"/>
                  </a:lnTo>
                  <a:lnTo>
                    <a:pt x="4337" y="193"/>
                  </a:lnTo>
                  <a:lnTo>
                    <a:pt x="4048" y="270"/>
                  </a:lnTo>
                  <a:lnTo>
                    <a:pt x="3778" y="347"/>
                  </a:lnTo>
                  <a:lnTo>
                    <a:pt x="3489" y="463"/>
                  </a:lnTo>
                  <a:lnTo>
                    <a:pt x="3239" y="559"/>
                  </a:lnTo>
                  <a:lnTo>
                    <a:pt x="2969" y="694"/>
                  </a:lnTo>
                  <a:lnTo>
                    <a:pt x="2718" y="829"/>
                  </a:lnTo>
                  <a:lnTo>
                    <a:pt x="2487" y="964"/>
                  </a:lnTo>
                  <a:lnTo>
                    <a:pt x="2256" y="1137"/>
                  </a:lnTo>
                  <a:lnTo>
                    <a:pt x="2044" y="1311"/>
                  </a:lnTo>
                  <a:lnTo>
                    <a:pt x="1851" y="1484"/>
                  </a:lnTo>
                  <a:lnTo>
                    <a:pt x="1658" y="1696"/>
                  </a:lnTo>
                  <a:lnTo>
                    <a:pt x="1485" y="1908"/>
                  </a:lnTo>
                  <a:lnTo>
                    <a:pt x="1311" y="2139"/>
                  </a:lnTo>
                  <a:lnTo>
                    <a:pt x="1176" y="2371"/>
                  </a:lnTo>
                  <a:lnTo>
                    <a:pt x="926" y="2853"/>
                  </a:lnTo>
                  <a:lnTo>
                    <a:pt x="714" y="3296"/>
                  </a:lnTo>
                  <a:lnTo>
                    <a:pt x="540" y="3739"/>
                  </a:lnTo>
                  <a:lnTo>
                    <a:pt x="386" y="4125"/>
                  </a:lnTo>
                  <a:lnTo>
                    <a:pt x="270" y="4510"/>
                  </a:lnTo>
                  <a:lnTo>
                    <a:pt x="174" y="4838"/>
                  </a:lnTo>
                  <a:lnTo>
                    <a:pt x="116" y="5166"/>
                  </a:lnTo>
                  <a:lnTo>
                    <a:pt x="58" y="5435"/>
                  </a:lnTo>
                  <a:lnTo>
                    <a:pt x="1" y="5917"/>
                  </a:lnTo>
                  <a:lnTo>
                    <a:pt x="1" y="6264"/>
                  </a:lnTo>
                  <a:lnTo>
                    <a:pt x="1" y="6457"/>
                  </a:lnTo>
                  <a:lnTo>
                    <a:pt x="20" y="6534"/>
                  </a:lnTo>
                  <a:lnTo>
                    <a:pt x="232" y="6495"/>
                  </a:lnTo>
                  <a:lnTo>
                    <a:pt x="444" y="6457"/>
                  </a:lnTo>
                  <a:lnTo>
                    <a:pt x="868" y="6341"/>
                  </a:lnTo>
                  <a:lnTo>
                    <a:pt x="1273" y="6187"/>
                  </a:lnTo>
                  <a:lnTo>
                    <a:pt x="1658" y="5994"/>
                  </a:lnTo>
                  <a:lnTo>
                    <a:pt x="2024" y="5782"/>
                  </a:lnTo>
                  <a:lnTo>
                    <a:pt x="2391" y="5551"/>
                  </a:lnTo>
                  <a:lnTo>
                    <a:pt x="2718" y="5320"/>
                  </a:lnTo>
                  <a:lnTo>
                    <a:pt x="3027" y="5069"/>
                  </a:lnTo>
                  <a:lnTo>
                    <a:pt x="3297" y="4819"/>
                  </a:lnTo>
                  <a:lnTo>
                    <a:pt x="3547" y="4587"/>
                  </a:lnTo>
                  <a:lnTo>
                    <a:pt x="3952" y="4202"/>
                  </a:lnTo>
                  <a:lnTo>
                    <a:pt x="4222" y="3913"/>
                  </a:lnTo>
                  <a:lnTo>
                    <a:pt x="4299" y="3797"/>
                  </a:lnTo>
                  <a:lnTo>
                    <a:pt x="4414" y="4202"/>
                  </a:lnTo>
                  <a:lnTo>
                    <a:pt x="4549" y="4587"/>
                  </a:lnTo>
                  <a:lnTo>
                    <a:pt x="4704" y="4934"/>
                  </a:lnTo>
                  <a:lnTo>
                    <a:pt x="4858" y="5243"/>
                  </a:lnTo>
                  <a:lnTo>
                    <a:pt x="5031" y="5551"/>
                  </a:lnTo>
                  <a:lnTo>
                    <a:pt x="5224" y="5821"/>
                  </a:lnTo>
                  <a:lnTo>
                    <a:pt x="5417" y="6071"/>
                  </a:lnTo>
                  <a:lnTo>
                    <a:pt x="5609" y="6303"/>
                  </a:lnTo>
                  <a:lnTo>
                    <a:pt x="5821" y="6515"/>
                  </a:lnTo>
                  <a:lnTo>
                    <a:pt x="6053" y="6707"/>
                  </a:lnTo>
                  <a:lnTo>
                    <a:pt x="6265" y="6881"/>
                  </a:lnTo>
                  <a:lnTo>
                    <a:pt x="6496" y="7035"/>
                  </a:lnTo>
                  <a:lnTo>
                    <a:pt x="6727" y="7170"/>
                  </a:lnTo>
                  <a:lnTo>
                    <a:pt x="6959" y="7286"/>
                  </a:lnTo>
                  <a:lnTo>
                    <a:pt x="7190" y="7401"/>
                  </a:lnTo>
                  <a:lnTo>
                    <a:pt x="7421" y="7478"/>
                  </a:lnTo>
                  <a:lnTo>
                    <a:pt x="7865" y="7633"/>
                  </a:lnTo>
                  <a:lnTo>
                    <a:pt x="8289" y="7729"/>
                  </a:lnTo>
                  <a:lnTo>
                    <a:pt x="8674" y="7787"/>
                  </a:lnTo>
                  <a:lnTo>
                    <a:pt x="9021" y="7825"/>
                  </a:lnTo>
                  <a:lnTo>
                    <a:pt x="9310" y="7845"/>
                  </a:lnTo>
                  <a:lnTo>
                    <a:pt x="9715" y="7845"/>
                  </a:lnTo>
                  <a:lnTo>
                    <a:pt x="9349" y="752"/>
                  </a:lnTo>
                  <a:lnTo>
                    <a:pt x="9117" y="636"/>
                  </a:lnTo>
                  <a:lnTo>
                    <a:pt x="8886" y="520"/>
                  </a:lnTo>
                  <a:lnTo>
                    <a:pt x="8635" y="424"/>
                  </a:lnTo>
                  <a:lnTo>
                    <a:pt x="8385" y="347"/>
                  </a:lnTo>
                  <a:lnTo>
                    <a:pt x="8115" y="251"/>
                  </a:lnTo>
                  <a:lnTo>
                    <a:pt x="7845" y="193"/>
                  </a:lnTo>
                  <a:lnTo>
                    <a:pt x="7267" y="77"/>
                  </a:lnTo>
                  <a:lnTo>
                    <a:pt x="6689" y="19"/>
                  </a:lnTo>
                  <a:lnTo>
                    <a:pt x="6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338120" y="3409035"/>
              <a:ext cx="81475" cy="258060"/>
            </a:xfrm>
            <a:custGeom>
              <a:avLst/>
              <a:gdLst/>
              <a:ahLst/>
              <a:cxnLst/>
              <a:rect l="l" t="t" r="r" b="b"/>
              <a:pathLst>
                <a:path w="2988" h="9464" extrusionOk="0">
                  <a:moveTo>
                    <a:pt x="2795" y="0"/>
                  </a:moveTo>
                  <a:lnTo>
                    <a:pt x="2757" y="20"/>
                  </a:lnTo>
                  <a:lnTo>
                    <a:pt x="2718" y="58"/>
                  </a:lnTo>
                  <a:lnTo>
                    <a:pt x="2699" y="116"/>
                  </a:lnTo>
                  <a:lnTo>
                    <a:pt x="2525" y="964"/>
                  </a:lnTo>
                  <a:lnTo>
                    <a:pt x="2332" y="1889"/>
                  </a:lnTo>
                  <a:lnTo>
                    <a:pt x="2063" y="3065"/>
                  </a:lnTo>
                  <a:lnTo>
                    <a:pt x="1677" y="4453"/>
                  </a:lnTo>
                  <a:lnTo>
                    <a:pt x="1465" y="5204"/>
                  </a:lnTo>
                  <a:lnTo>
                    <a:pt x="1234" y="5995"/>
                  </a:lnTo>
                  <a:lnTo>
                    <a:pt x="964" y="6804"/>
                  </a:lnTo>
                  <a:lnTo>
                    <a:pt x="675" y="7614"/>
                  </a:lnTo>
                  <a:lnTo>
                    <a:pt x="347" y="8442"/>
                  </a:lnTo>
                  <a:lnTo>
                    <a:pt x="20" y="9252"/>
                  </a:lnTo>
                  <a:lnTo>
                    <a:pt x="0" y="9310"/>
                  </a:lnTo>
                  <a:lnTo>
                    <a:pt x="0" y="9368"/>
                  </a:lnTo>
                  <a:lnTo>
                    <a:pt x="39" y="9425"/>
                  </a:lnTo>
                  <a:lnTo>
                    <a:pt x="97" y="9464"/>
                  </a:lnTo>
                  <a:lnTo>
                    <a:pt x="193" y="9464"/>
                  </a:lnTo>
                  <a:lnTo>
                    <a:pt x="232" y="9445"/>
                  </a:lnTo>
                  <a:lnTo>
                    <a:pt x="270" y="9425"/>
                  </a:lnTo>
                  <a:lnTo>
                    <a:pt x="289" y="9387"/>
                  </a:lnTo>
                  <a:lnTo>
                    <a:pt x="636" y="8558"/>
                  </a:lnTo>
                  <a:lnTo>
                    <a:pt x="945" y="7729"/>
                  </a:lnTo>
                  <a:lnTo>
                    <a:pt x="1234" y="6900"/>
                  </a:lnTo>
                  <a:lnTo>
                    <a:pt x="1504" y="6091"/>
                  </a:lnTo>
                  <a:lnTo>
                    <a:pt x="1754" y="5301"/>
                  </a:lnTo>
                  <a:lnTo>
                    <a:pt x="1986" y="4549"/>
                  </a:lnTo>
                  <a:lnTo>
                    <a:pt x="2352" y="3142"/>
                  </a:lnTo>
                  <a:lnTo>
                    <a:pt x="2641" y="1947"/>
                  </a:lnTo>
                  <a:lnTo>
                    <a:pt x="2834" y="1003"/>
                  </a:lnTo>
                  <a:lnTo>
                    <a:pt x="2988" y="174"/>
                  </a:lnTo>
                  <a:lnTo>
                    <a:pt x="2988" y="116"/>
                  </a:lnTo>
                  <a:lnTo>
                    <a:pt x="2969" y="58"/>
                  </a:lnTo>
                  <a:lnTo>
                    <a:pt x="2911" y="20"/>
                  </a:lnTo>
                  <a:lnTo>
                    <a:pt x="2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5406424" y="3381714"/>
              <a:ext cx="196599" cy="63070"/>
            </a:xfrm>
            <a:custGeom>
              <a:avLst/>
              <a:gdLst/>
              <a:ahLst/>
              <a:cxnLst/>
              <a:rect l="l" t="t" r="r" b="b"/>
              <a:pathLst>
                <a:path w="7210" h="2313" extrusionOk="0">
                  <a:moveTo>
                    <a:pt x="7075" y="0"/>
                  </a:moveTo>
                  <a:lnTo>
                    <a:pt x="7017" y="19"/>
                  </a:lnTo>
                  <a:lnTo>
                    <a:pt x="97" y="2024"/>
                  </a:lnTo>
                  <a:lnTo>
                    <a:pt x="40" y="2043"/>
                  </a:lnTo>
                  <a:lnTo>
                    <a:pt x="20" y="2082"/>
                  </a:lnTo>
                  <a:lnTo>
                    <a:pt x="1" y="2139"/>
                  </a:lnTo>
                  <a:lnTo>
                    <a:pt x="1" y="2197"/>
                  </a:lnTo>
                  <a:lnTo>
                    <a:pt x="20" y="2255"/>
                  </a:lnTo>
                  <a:lnTo>
                    <a:pt x="59" y="2274"/>
                  </a:lnTo>
                  <a:lnTo>
                    <a:pt x="97" y="2294"/>
                  </a:lnTo>
                  <a:lnTo>
                    <a:pt x="136" y="2313"/>
                  </a:lnTo>
                  <a:lnTo>
                    <a:pt x="174" y="2313"/>
                  </a:lnTo>
                  <a:lnTo>
                    <a:pt x="7094" y="308"/>
                  </a:lnTo>
                  <a:lnTo>
                    <a:pt x="7152" y="270"/>
                  </a:lnTo>
                  <a:lnTo>
                    <a:pt x="7190" y="231"/>
                  </a:lnTo>
                  <a:lnTo>
                    <a:pt x="7210" y="174"/>
                  </a:lnTo>
                  <a:lnTo>
                    <a:pt x="7190" y="116"/>
                  </a:lnTo>
                  <a:lnTo>
                    <a:pt x="7171" y="58"/>
                  </a:lnTo>
                  <a:lnTo>
                    <a:pt x="7132" y="19"/>
                  </a:lnTo>
                  <a:lnTo>
                    <a:pt x="7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4877197" y="4156371"/>
              <a:ext cx="241781" cy="280146"/>
            </a:xfrm>
            <a:custGeom>
              <a:avLst/>
              <a:gdLst/>
              <a:ahLst/>
              <a:cxnLst/>
              <a:rect l="l" t="t" r="r" b="b"/>
              <a:pathLst>
                <a:path w="8867" h="10274" extrusionOk="0">
                  <a:moveTo>
                    <a:pt x="5436" y="0"/>
                  </a:moveTo>
                  <a:lnTo>
                    <a:pt x="4665" y="1311"/>
                  </a:lnTo>
                  <a:lnTo>
                    <a:pt x="2930" y="4221"/>
                  </a:lnTo>
                  <a:lnTo>
                    <a:pt x="1967" y="5783"/>
                  </a:lnTo>
                  <a:lnTo>
                    <a:pt x="1099" y="7190"/>
                  </a:lnTo>
                  <a:lnTo>
                    <a:pt x="425" y="8211"/>
                  </a:lnTo>
                  <a:lnTo>
                    <a:pt x="194" y="8539"/>
                  </a:lnTo>
                  <a:lnTo>
                    <a:pt x="59" y="8693"/>
                  </a:lnTo>
                  <a:lnTo>
                    <a:pt x="20" y="8732"/>
                  </a:lnTo>
                  <a:lnTo>
                    <a:pt x="1" y="8770"/>
                  </a:lnTo>
                  <a:lnTo>
                    <a:pt x="1" y="8809"/>
                  </a:lnTo>
                  <a:lnTo>
                    <a:pt x="1" y="8867"/>
                  </a:lnTo>
                  <a:lnTo>
                    <a:pt x="78" y="8982"/>
                  </a:lnTo>
                  <a:lnTo>
                    <a:pt x="194" y="9098"/>
                  </a:lnTo>
                  <a:lnTo>
                    <a:pt x="348" y="9213"/>
                  </a:lnTo>
                  <a:lnTo>
                    <a:pt x="540" y="9348"/>
                  </a:lnTo>
                  <a:lnTo>
                    <a:pt x="965" y="9618"/>
                  </a:lnTo>
                  <a:lnTo>
                    <a:pt x="1427" y="9869"/>
                  </a:lnTo>
                  <a:lnTo>
                    <a:pt x="1851" y="10081"/>
                  </a:lnTo>
                  <a:lnTo>
                    <a:pt x="2256" y="10274"/>
                  </a:lnTo>
                  <a:lnTo>
                    <a:pt x="2853" y="9907"/>
                  </a:lnTo>
                  <a:lnTo>
                    <a:pt x="3470" y="9483"/>
                  </a:lnTo>
                  <a:lnTo>
                    <a:pt x="4222" y="8944"/>
                  </a:lnTo>
                  <a:lnTo>
                    <a:pt x="4607" y="8654"/>
                  </a:lnTo>
                  <a:lnTo>
                    <a:pt x="5012" y="8327"/>
                  </a:lnTo>
                  <a:lnTo>
                    <a:pt x="5398" y="7999"/>
                  </a:lnTo>
                  <a:lnTo>
                    <a:pt x="5764" y="7652"/>
                  </a:lnTo>
                  <a:lnTo>
                    <a:pt x="6111" y="7305"/>
                  </a:lnTo>
                  <a:lnTo>
                    <a:pt x="6419" y="6939"/>
                  </a:lnTo>
                  <a:lnTo>
                    <a:pt x="6689" y="6592"/>
                  </a:lnTo>
                  <a:lnTo>
                    <a:pt x="6805" y="6419"/>
                  </a:lnTo>
                  <a:lnTo>
                    <a:pt x="6901" y="6245"/>
                  </a:lnTo>
                  <a:lnTo>
                    <a:pt x="7094" y="5879"/>
                  </a:lnTo>
                  <a:lnTo>
                    <a:pt x="7267" y="5494"/>
                  </a:lnTo>
                  <a:lnTo>
                    <a:pt x="7614" y="4626"/>
                  </a:lnTo>
                  <a:lnTo>
                    <a:pt x="7961" y="3740"/>
                  </a:lnTo>
                  <a:lnTo>
                    <a:pt x="8250" y="2872"/>
                  </a:lnTo>
                  <a:lnTo>
                    <a:pt x="8501" y="2082"/>
                  </a:lnTo>
                  <a:lnTo>
                    <a:pt x="8693" y="1446"/>
                  </a:lnTo>
                  <a:lnTo>
                    <a:pt x="8867" y="868"/>
                  </a:lnTo>
                  <a:lnTo>
                    <a:pt x="8231" y="868"/>
                  </a:lnTo>
                  <a:lnTo>
                    <a:pt x="7903" y="829"/>
                  </a:lnTo>
                  <a:lnTo>
                    <a:pt x="7595" y="791"/>
                  </a:lnTo>
                  <a:lnTo>
                    <a:pt x="7306" y="713"/>
                  </a:lnTo>
                  <a:lnTo>
                    <a:pt x="7017" y="656"/>
                  </a:lnTo>
                  <a:lnTo>
                    <a:pt x="6515" y="482"/>
                  </a:lnTo>
                  <a:lnTo>
                    <a:pt x="6072" y="309"/>
                  </a:lnTo>
                  <a:lnTo>
                    <a:pt x="5725" y="155"/>
                  </a:lnTo>
                  <a:lnTo>
                    <a:pt x="5436"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4847776" y="4294070"/>
              <a:ext cx="232837" cy="188173"/>
            </a:xfrm>
            <a:custGeom>
              <a:avLst/>
              <a:gdLst/>
              <a:ahLst/>
              <a:cxnLst/>
              <a:rect l="l" t="t" r="r" b="b"/>
              <a:pathLst>
                <a:path w="8539" h="6901" extrusionOk="0">
                  <a:moveTo>
                    <a:pt x="8539" y="0"/>
                  </a:moveTo>
                  <a:lnTo>
                    <a:pt x="7922" y="771"/>
                  </a:lnTo>
                  <a:lnTo>
                    <a:pt x="7286" y="1561"/>
                  </a:lnTo>
                  <a:lnTo>
                    <a:pt x="6515" y="2448"/>
                  </a:lnTo>
                  <a:lnTo>
                    <a:pt x="6091" y="2891"/>
                  </a:lnTo>
                  <a:lnTo>
                    <a:pt x="5686" y="3315"/>
                  </a:lnTo>
                  <a:lnTo>
                    <a:pt x="5282" y="3720"/>
                  </a:lnTo>
                  <a:lnTo>
                    <a:pt x="4877" y="4048"/>
                  </a:lnTo>
                  <a:lnTo>
                    <a:pt x="4511" y="4337"/>
                  </a:lnTo>
                  <a:lnTo>
                    <a:pt x="4337" y="4433"/>
                  </a:lnTo>
                  <a:lnTo>
                    <a:pt x="4183" y="4530"/>
                  </a:lnTo>
                  <a:lnTo>
                    <a:pt x="4029" y="4587"/>
                  </a:lnTo>
                  <a:lnTo>
                    <a:pt x="3875" y="4626"/>
                  </a:lnTo>
                  <a:lnTo>
                    <a:pt x="3759" y="4645"/>
                  </a:lnTo>
                  <a:lnTo>
                    <a:pt x="3643" y="4626"/>
                  </a:lnTo>
                  <a:lnTo>
                    <a:pt x="3123" y="4453"/>
                  </a:lnTo>
                  <a:lnTo>
                    <a:pt x="2660" y="4279"/>
                  </a:lnTo>
                  <a:lnTo>
                    <a:pt x="1870" y="3951"/>
                  </a:lnTo>
                  <a:lnTo>
                    <a:pt x="1330" y="3720"/>
                  </a:lnTo>
                  <a:lnTo>
                    <a:pt x="1138" y="3643"/>
                  </a:lnTo>
                  <a:lnTo>
                    <a:pt x="926" y="3894"/>
                  </a:lnTo>
                  <a:lnTo>
                    <a:pt x="714" y="4183"/>
                  </a:lnTo>
                  <a:lnTo>
                    <a:pt x="502" y="4510"/>
                  </a:lnTo>
                  <a:lnTo>
                    <a:pt x="270" y="4877"/>
                  </a:lnTo>
                  <a:lnTo>
                    <a:pt x="174" y="5069"/>
                  </a:lnTo>
                  <a:lnTo>
                    <a:pt x="97" y="5243"/>
                  </a:lnTo>
                  <a:lnTo>
                    <a:pt x="39" y="5416"/>
                  </a:lnTo>
                  <a:lnTo>
                    <a:pt x="20" y="5570"/>
                  </a:lnTo>
                  <a:lnTo>
                    <a:pt x="0" y="5725"/>
                  </a:lnTo>
                  <a:lnTo>
                    <a:pt x="39" y="5840"/>
                  </a:lnTo>
                  <a:lnTo>
                    <a:pt x="97" y="5956"/>
                  </a:lnTo>
                  <a:lnTo>
                    <a:pt x="174" y="6091"/>
                  </a:lnTo>
                  <a:lnTo>
                    <a:pt x="270" y="6207"/>
                  </a:lnTo>
                  <a:lnTo>
                    <a:pt x="367" y="6341"/>
                  </a:lnTo>
                  <a:lnTo>
                    <a:pt x="502" y="6457"/>
                  </a:lnTo>
                  <a:lnTo>
                    <a:pt x="656" y="6573"/>
                  </a:lnTo>
                  <a:lnTo>
                    <a:pt x="829" y="6669"/>
                  </a:lnTo>
                  <a:lnTo>
                    <a:pt x="1022" y="6765"/>
                  </a:lnTo>
                  <a:lnTo>
                    <a:pt x="1234" y="6823"/>
                  </a:lnTo>
                  <a:lnTo>
                    <a:pt x="1465" y="6881"/>
                  </a:lnTo>
                  <a:lnTo>
                    <a:pt x="1716" y="6900"/>
                  </a:lnTo>
                  <a:lnTo>
                    <a:pt x="1986" y="6900"/>
                  </a:lnTo>
                  <a:lnTo>
                    <a:pt x="2256" y="6881"/>
                  </a:lnTo>
                  <a:lnTo>
                    <a:pt x="2564" y="6823"/>
                  </a:lnTo>
                  <a:lnTo>
                    <a:pt x="2872" y="6708"/>
                  </a:lnTo>
                  <a:lnTo>
                    <a:pt x="3219" y="6573"/>
                  </a:lnTo>
                  <a:lnTo>
                    <a:pt x="3566" y="6399"/>
                  </a:lnTo>
                  <a:lnTo>
                    <a:pt x="3913" y="6187"/>
                  </a:lnTo>
                  <a:lnTo>
                    <a:pt x="4260" y="5956"/>
                  </a:lnTo>
                  <a:lnTo>
                    <a:pt x="4626" y="5667"/>
                  </a:lnTo>
                  <a:lnTo>
                    <a:pt x="4973" y="5378"/>
                  </a:lnTo>
                  <a:lnTo>
                    <a:pt x="5339" y="5031"/>
                  </a:lnTo>
                  <a:lnTo>
                    <a:pt x="5686" y="4665"/>
                  </a:lnTo>
                  <a:lnTo>
                    <a:pt x="6033" y="4260"/>
                  </a:lnTo>
                  <a:lnTo>
                    <a:pt x="6380" y="3836"/>
                  </a:lnTo>
                  <a:lnTo>
                    <a:pt x="6708" y="3373"/>
                  </a:lnTo>
                  <a:lnTo>
                    <a:pt x="7055" y="2891"/>
                  </a:lnTo>
                  <a:lnTo>
                    <a:pt x="7363" y="2371"/>
                  </a:lnTo>
                  <a:lnTo>
                    <a:pt x="7672" y="1812"/>
                  </a:lnTo>
                  <a:lnTo>
                    <a:pt x="7980" y="1234"/>
                  </a:lnTo>
                  <a:lnTo>
                    <a:pt x="8269" y="636"/>
                  </a:lnTo>
                  <a:lnTo>
                    <a:pt x="8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020676" y="3134701"/>
              <a:ext cx="694830" cy="250179"/>
            </a:xfrm>
            <a:custGeom>
              <a:avLst/>
              <a:gdLst/>
              <a:ahLst/>
              <a:cxnLst/>
              <a:rect l="l" t="t" r="r" b="b"/>
              <a:pathLst>
                <a:path w="25482" h="9175" extrusionOk="0">
                  <a:moveTo>
                    <a:pt x="13955" y="0"/>
                  </a:moveTo>
                  <a:lnTo>
                    <a:pt x="1" y="3412"/>
                  </a:lnTo>
                  <a:lnTo>
                    <a:pt x="13955" y="9175"/>
                  </a:lnTo>
                  <a:lnTo>
                    <a:pt x="25481" y="3412"/>
                  </a:lnTo>
                  <a:lnTo>
                    <a:pt x="13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289230" y="3134701"/>
              <a:ext cx="298034" cy="160306"/>
            </a:xfrm>
            <a:custGeom>
              <a:avLst/>
              <a:gdLst/>
              <a:ahLst/>
              <a:cxnLst/>
              <a:rect l="l" t="t" r="r" b="b"/>
              <a:pathLst>
                <a:path w="10930" h="5879" extrusionOk="0">
                  <a:moveTo>
                    <a:pt x="9330" y="0"/>
                  </a:moveTo>
                  <a:lnTo>
                    <a:pt x="8693" y="309"/>
                  </a:lnTo>
                  <a:lnTo>
                    <a:pt x="7402" y="675"/>
                  </a:lnTo>
                  <a:lnTo>
                    <a:pt x="6111" y="1079"/>
                  </a:lnTo>
                  <a:lnTo>
                    <a:pt x="4684" y="1523"/>
                  </a:lnTo>
                  <a:lnTo>
                    <a:pt x="2699" y="1735"/>
                  </a:lnTo>
                  <a:lnTo>
                    <a:pt x="1851" y="1831"/>
                  </a:lnTo>
                  <a:lnTo>
                    <a:pt x="1311" y="1908"/>
                  </a:lnTo>
                  <a:lnTo>
                    <a:pt x="1215" y="1928"/>
                  </a:lnTo>
                  <a:lnTo>
                    <a:pt x="1138" y="1947"/>
                  </a:lnTo>
                  <a:lnTo>
                    <a:pt x="1080" y="2005"/>
                  </a:lnTo>
                  <a:lnTo>
                    <a:pt x="1022" y="2043"/>
                  </a:lnTo>
                  <a:lnTo>
                    <a:pt x="1003" y="2101"/>
                  </a:lnTo>
                  <a:lnTo>
                    <a:pt x="984" y="2159"/>
                  </a:lnTo>
                  <a:lnTo>
                    <a:pt x="1003" y="2217"/>
                  </a:lnTo>
                  <a:lnTo>
                    <a:pt x="1022" y="2294"/>
                  </a:lnTo>
                  <a:lnTo>
                    <a:pt x="1080" y="2352"/>
                  </a:lnTo>
                  <a:lnTo>
                    <a:pt x="1157" y="2409"/>
                  </a:lnTo>
                  <a:lnTo>
                    <a:pt x="1254" y="2467"/>
                  </a:lnTo>
                  <a:lnTo>
                    <a:pt x="1369" y="2525"/>
                  </a:lnTo>
                  <a:lnTo>
                    <a:pt x="1504" y="2564"/>
                  </a:lnTo>
                  <a:lnTo>
                    <a:pt x="1678" y="2602"/>
                  </a:lnTo>
                  <a:lnTo>
                    <a:pt x="1870" y="2621"/>
                  </a:lnTo>
                  <a:lnTo>
                    <a:pt x="2102" y="2621"/>
                  </a:lnTo>
                  <a:lnTo>
                    <a:pt x="1832" y="2795"/>
                  </a:lnTo>
                  <a:lnTo>
                    <a:pt x="1601" y="2968"/>
                  </a:lnTo>
                  <a:lnTo>
                    <a:pt x="1350" y="3142"/>
                  </a:lnTo>
                  <a:lnTo>
                    <a:pt x="1138" y="3335"/>
                  </a:lnTo>
                  <a:lnTo>
                    <a:pt x="752" y="3682"/>
                  </a:lnTo>
                  <a:lnTo>
                    <a:pt x="425" y="4048"/>
                  </a:lnTo>
                  <a:lnTo>
                    <a:pt x="309" y="4202"/>
                  </a:lnTo>
                  <a:lnTo>
                    <a:pt x="194" y="4356"/>
                  </a:lnTo>
                  <a:lnTo>
                    <a:pt x="116" y="4510"/>
                  </a:lnTo>
                  <a:lnTo>
                    <a:pt x="39" y="4645"/>
                  </a:lnTo>
                  <a:lnTo>
                    <a:pt x="1" y="4761"/>
                  </a:lnTo>
                  <a:lnTo>
                    <a:pt x="1" y="4877"/>
                  </a:lnTo>
                  <a:lnTo>
                    <a:pt x="1" y="4954"/>
                  </a:lnTo>
                  <a:lnTo>
                    <a:pt x="39" y="5011"/>
                  </a:lnTo>
                  <a:lnTo>
                    <a:pt x="290" y="5262"/>
                  </a:lnTo>
                  <a:lnTo>
                    <a:pt x="444" y="5397"/>
                  </a:lnTo>
                  <a:lnTo>
                    <a:pt x="637" y="5532"/>
                  </a:lnTo>
                  <a:lnTo>
                    <a:pt x="849" y="5647"/>
                  </a:lnTo>
                  <a:lnTo>
                    <a:pt x="1119" y="5744"/>
                  </a:lnTo>
                  <a:lnTo>
                    <a:pt x="1466" y="5821"/>
                  </a:lnTo>
                  <a:lnTo>
                    <a:pt x="1851" y="5879"/>
                  </a:lnTo>
                  <a:lnTo>
                    <a:pt x="2102" y="5879"/>
                  </a:lnTo>
                  <a:lnTo>
                    <a:pt x="2372" y="5860"/>
                  </a:lnTo>
                  <a:lnTo>
                    <a:pt x="2680" y="5840"/>
                  </a:lnTo>
                  <a:lnTo>
                    <a:pt x="3027" y="5782"/>
                  </a:lnTo>
                  <a:lnTo>
                    <a:pt x="3779" y="5647"/>
                  </a:lnTo>
                  <a:lnTo>
                    <a:pt x="4588" y="5474"/>
                  </a:lnTo>
                  <a:lnTo>
                    <a:pt x="5475" y="5262"/>
                  </a:lnTo>
                  <a:lnTo>
                    <a:pt x="6342" y="5031"/>
                  </a:lnTo>
                  <a:lnTo>
                    <a:pt x="8057" y="4587"/>
                  </a:lnTo>
                  <a:lnTo>
                    <a:pt x="8443" y="4491"/>
                  </a:lnTo>
                  <a:lnTo>
                    <a:pt x="8790" y="4375"/>
                  </a:lnTo>
                  <a:lnTo>
                    <a:pt x="9407" y="4163"/>
                  </a:lnTo>
                  <a:lnTo>
                    <a:pt x="9908" y="3951"/>
                  </a:lnTo>
                  <a:lnTo>
                    <a:pt x="10293" y="3739"/>
                  </a:lnTo>
                  <a:lnTo>
                    <a:pt x="10582" y="3566"/>
                  </a:lnTo>
                  <a:lnTo>
                    <a:pt x="10794" y="3431"/>
                  </a:lnTo>
                  <a:lnTo>
                    <a:pt x="10929" y="3315"/>
                  </a:lnTo>
                  <a:lnTo>
                    <a:pt x="9330"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5292393" y="3226128"/>
              <a:ext cx="76240" cy="54181"/>
            </a:xfrm>
            <a:custGeom>
              <a:avLst/>
              <a:gdLst/>
              <a:ahLst/>
              <a:cxnLst/>
              <a:rect l="l" t="t" r="r" b="b"/>
              <a:pathLst>
                <a:path w="2796" h="1987" extrusionOk="0">
                  <a:moveTo>
                    <a:pt x="2660" y="1"/>
                  </a:moveTo>
                  <a:lnTo>
                    <a:pt x="2602" y="20"/>
                  </a:lnTo>
                  <a:lnTo>
                    <a:pt x="2390" y="97"/>
                  </a:lnTo>
                  <a:lnTo>
                    <a:pt x="2178" y="194"/>
                  </a:lnTo>
                  <a:lnTo>
                    <a:pt x="1966" y="290"/>
                  </a:lnTo>
                  <a:lnTo>
                    <a:pt x="1754" y="425"/>
                  </a:lnTo>
                  <a:lnTo>
                    <a:pt x="1330" y="695"/>
                  </a:lnTo>
                  <a:lnTo>
                    <a:pt x="945" y="984"/>
                  </a:lnTo>
                  <a:lnTo>
                    <a:pt x="598" y="1254"/>
                  </a:lnTo>
                  <a:lnTo>
                    <a:pt x="328" y="1485"/>
                  </a:lnTo>
                  <a:lnTo>
                    <a:pt x="58" y="1736"/>
                  </a:lnTo>
                  <a:lnTo>
                    <a:pt x="20" y="1774"/>
                  </a:lnTo>
                  <a:lnTo>
                    <a:pt x="0" y="1832"/>
                  </a:lnTo>
                  <a:lnTo>
                    <a:pt x="20" y="1890"/>
                  </a:lnTo>
                  <a:lnTo>
                    <a:pt x="39" y="1948"/>
                  </a:lnTo>
                  <a:lnTo>
                    <a:pt x="97" y="1986"/>
                  </a:lnTo>
                  <a:lnTo>
                    <a:pt x="212" y="1986"/>
                  </a:lnTo>
                  <a:lnTo>
                    <a:pt x="270" y="1948"/>
                  </a:lnTo>
                  <a:lnTo>
                    <a:pt x="502" y="1736"/>
                  </a:lnTo>
                  <a:lnTo>
                    <a:pt x="771" y="1504"/>
                  </a:lnTo>
                  <a:lnTo>
                    <a:pt x="1099" y="1234"/>
                  </a:lnTo>
                  <a:lnTo>
                    <a:pt x="1465" y="965"/>
                  </a:lnTo>
                  <a:lnTo>
                    <a:pt x="1870" y="695"/>
                  </a:lnTo>
                  <a:lnTo>
                    <a:pt x="2294" y="463"/>
                  </a:lnTo>
                  <a:lnTo>
                    <a:pt x="2487" y="367"/>
                  </a:lnTo>
                  <a:lnTo>
                    <a:pt x="2699" y="290"/>
                  </a:lnTo>
                  <a:lnTo>
                    <a:pt x="2737" y="271"/>
                  </a:lnTo>
                  <a:lnTo>
                    <a:pt x="2776" y="232"/>
                  </a:lnTo>
                  <a:lnTo>
                    <a:pt x="2795" y="174"/>
                  </a:lnTo>
                  <a:lnTo>
                    <a:pt x="2795" y="116"/>
                  </a:lnTo>
                  <a:lnTo>
                    <a:pt x="2757" y="59"/>
                  </a:lnTo>
                  <a:lnTo>
                    <a:pt x="2718" y="20"/>
                  </a:lnTo>
                  <a:lnTo>
                    <a:pt x="2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5307635" y="3252413"/>
              <a:ext cx="64133" cy="37875"/>
            </a:xfrm>
            <a:custGeom>
              <a:avLst/>
              <a:gdLst/>
              <a:ahLst/>
              <a:cxnLst/>
              <a:rect l="l" t="t" r="r" b="b"/>
              <a:pathLst>
                <a:path w="2352" h="1389" extrusionOk="0">
                  <a:moveTo>
                    <a:pt x="2159" y="1"/>
                  </a:moveTo>
                  <a:lnTo>
                    <a:pt x="1889" y="97"/>
                  </a:lnTo>
                  <a:lnTo>
                    <a:pt x="1581" y="251"/>
                  </a:lnTo>
                  <a:lnTo>
                    <a:pt x="906" y="617"/>
                  </a:lnTo>
                  <a:lnTo>
                    <a:pt x="328" y="945"/>
                  </a:lnTo>
                  <a:lnTo>
                    <a:pt x="58" y="1118"/>
                  </a:lnTo>
                  <a:lnTo>
                    <a:pt x="20" y="1157"/>
                  </a:lnTo>
                  <a:lnTo>
                    <a:pt x="0" y="1215"/>
                  </a:lnTo>
                  <a:lnTo>
                    <a:pt x="0" y="1273"/>
                  </a:lnTo>
                  <a:lnTo>
                    <a:pt x="20" y="1311"/>
                  </a:lnTo>
                  <a:lnTo>
                    <a:pt x="77" y="1369"/>
                  </a:lnTo>
                  <a:lnTo>
                    <a:pt x="155" y="1388"/>
                  </a:lnTo>
                  <a:lnTo>
                    <a:pt x="193" y="1388"/>
                  </a:lnTo>
                  <a:lnTo>
                    <a:pt x="232" y="1369"/>
                  </a:lnTo>
                  <a:lnTo>
                    <a:pt x="463" y="1215"/>
                  </a:lnTo>
                  <a:lnTo>
                    <a:pt x="1022" y="887"/>
                  </a:lnTo>
                  <a:lnTo>
                    <a:pt x="1697" y="521"/>
                  </a:lnTo>
                  <a:lnTo>
                    <a:pt x="1986" y="386"/>
                  </a:lnTo>
                  <a:lnTo>
                    <a:pt x="2236" y="290"/>
                  </a:lnTo>
                  <a:lnTo>
                    <a:pt x="2294" y="251"/>
                  </a:lnTo>
                  <a:lnTo>
                    <a:pt x="2333" y="213"/>
                  </a:lnTo>
                  <a:lnTo>
                    <a:pt x="2352" y="155"/>
                  </a:lnTo>
                  <a:lnTo>
                    <a:pt x="2333" y="97"/>
                  </a:lnTo>
                  <a:lnTo>
                    <a:pt x="2313" y="39"/>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5342319" y="3186209"/>
              <a:ext cx="56253" cy="24186"/>
            </a:xfrm>
            <a:custGeom>
              <a:avLst/>
              <a:gdLst/>
              <a:ahLst/>
              <a:cxnLst/>
              <a:rect l="l" t="t" r="r" b="b"/>
              <a:pathLst>
                <a:path w="2063" h="887" extrusionOk="0">
                  <a:moveTo>
                    <a:pt x="1889" y="0"/>
                  </a:moveTo>
                  <a:lnTo>
                    <a:pt x="1620" y="77"/>
                  </a:lnTo>
                  <a:lnTo>
                    <a:pt x="1330" y="154"/>
                  </a:lnTo>
                  <a:lnTo>
                    <a:pt x="752" y="347"/>
                  </a:lnTo>
                  <a:lnTo>
                    <a:pt x="309" y="520"/>
                  </a:lnTo>
                  <a:lnTo>
                    <a:pt x="97" y="598"/>
                  </a:lnTo>
                  <a:lnTo>
                    <a:pt x="39" y="636"/>
                  </a:lnTo>
                  <a:lnTo>
                    <a:pt x="20" y="675"/>
                  </a:lnTo>
                  <a:lnTo>
                    <a:pt x="1" y="732"/>
                  </a:lnTo>
                  <a:lnTo>
                    <a:pt x="20" y="790"/>
                  </a:lnTo>
                  <a:lnTo>
                    <a:pt x="39" y="829"/>
                  </a:lnTo>
                  <a:lnTo>
                    <a:pt x="78" y="867"/>
                  </a:lnTo>
                  <a:lnTo>
                    <a:pt x="116" y="887"/>
                  </a:lnTo>
                  <a:lnTo>
                    <a:pt x="213" y="887"/>
                  </a:lnTo>
                  <a:lnTo>
                    <a:pt x="849" y="636"/>
                  </a:lnTo>
                  <a:lnTo>
                    <a:pt x="1408" y="443"/>
                  </a:lnTo>
                  <a:lnTo>
                    <a:pt x="1677" y="366"/>
                  </a:lnTo>
                  <a:lnTo>
                    <a:pt x="1947" y="308"/>
                  </a:lnTo>
                  <a:lnTo>
                    <a:pt x="1986" y="289"/>
                  </a:lnTo>
                  <a:lnTo>
                    <a:pt x="2044" y="231"/>
                  </a:lnTo>
                  <a:lnTo>
                    <a:pt x="2063" y="193"/>
                  </a:lnTo>
                  <a:lnTo>
                    <a:pt x="2063" y="135"/>
                  </a:lnTo>
                  <a:lnTo>
                    <a:pt x="2044" y="77"/>
                  </a:lnTo>
                  <a:lnTo>
                    <a:pt x="2005" y="39"/>
                  </a:lnTo>
                  <a:lnTo>
                    <a:pt x="1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5543604" y="2566046"/>
              <a:ext cx="563946" cy="738949"/>
            </a:xfrm>
            <a:custGeom>
              <a:avLst/>
              <a:gdLst/>
              <a:ahLst/>
              <a:cxnLst/>
              <a:rect l="l" t="t" r="r" b="b"/>
              <a:pathLst>
                <a:path w="20682" h="27100" extrusionOk="0">
                  <a:moveTo>
                    <a:pt x="8038" y="0"/>
                  </a:moveTo>
                  <a:lnTo>
                    <a:pt x="7595" y="20"/>
                  </a:lnTo>
                  <a:lnTo>
                    <a:pt x="7575" y="193"/>
                  </a:lnTo>
                  <a:lnTo>
                    <a:pt x="7537" y="694"/>
                  </a:lnTo>
                  <a:lnTo>
                    <a:pt x="7517" y="1484"/>
                  </a:lnTo>
                  <a:lnTo>
                    <a:pt x="7537" y="1986"/>
                  </a:lnTo>
                  <a:lnTo>
                    <a:pt x="7556" y="2545"/>
                  </a:lnTo>
                  <a:lnTo>
                    <a:pt x="7575" y="3142"/>
                  </a:lnTo>
                  <a:lnTo>
                    <a:pt x="7633" y="3797"/>
                  </a:lnTo>
                  <a:lnTo>
                    <a:pt x="7710" y="4511"/>
                  </a:lnTo>
                  <a:lnTo>
                    <a:pt x="7826" y="5262"/>
                  </a:lnTo>
                  <a:lnTo>
                    <a:pt x="7961" y="6033"/>
                  </a:lnTo>
                  <a:lnTo>
                    <a:pt x="8134" y="6843"/>
                  </a:lnTo>
                  <a:lnTo>
                    <a:pt x="8346" y="7691"/>
                  </a:lnTo>
                  <a:lnTo>
                    <a:pt x="8597" y="8558"/>
                  </a:lnTo>
                  <a:lnTo>
                    <a:pt x="8847" y="9329"/>
                  </a:lnTo>
                  <a:lnTo>
                    <a:pt x="9137" y="10119"/>
                  </a:lnTo>
                  <a:lnTo>
                    <a:pt x="9445" y="10948"/>
                  </a:lnTo>
                  <a:lnTo>
                    <a:pt x="9773" y="11796"/>
                  </a:lnTo>
                  <a:lnTo>
                    <a:pt x="10409" y="13377"/>
                  </a:lnTo>
                  <a:lnTo>
                    <a:pt x="11083" y="14919"/>
                  </a:lnTo>
                  <a:lnTo>
                    <a:pt x="11719" y="16383"/>
                  </a:lnTo>
                  <a:lnTo>
                    <a:pt x="12336" y="17713"/>
                  </a:lnTo>
                  <a:lnTo>
                    <a:pt x="13280" y="19718"/>
                  </a:lnTo>
                  <a:lnTo>
                    <a:pt x="13647" y="20489"/>
                  </a:lnTo>
                  <a:lnTo>
                    <a:pt x="13242" y="20450"/>
                  </a:lnTo>
                  <a:lnTo>
                    <a:pt x="12143" y="20335"/>
                  </a:lnTo>
                  <a:lnTo>
                    <a:pt x="10505" y="20219"/>
                  </a:lnTo>
                  <a:lnTo>
                    <a:pt x="9541" y="20181"/>
                  </a:lnTo>
                  <a:lnTo>
                    <a:pt x="8500" y="20142"/>
                  </a:lnTo>
                  <a:lnTo>
                    <a:pt x="7421" y="20103"/>
                  </a:lnTo>
                  <a:lnTo>
                    <a:pt x="6284" y="20103"/>
                  </a:lnTo>
                  <a:lnTo>
                    <a:pt x="5147" y="20142"/>
                  </a:lnTo>
                  <a:lnTo>
                    <a:pt x="4029" y="20200"/>
                  </a:lnTo>
                  <a:lnTo>
                    <a:pt x="2930" y="20296"/>
                  </a:lnTo>
                  <a:lnTo>
                    <a:pt x="2391" y="20373"/>
                  </a:lnTo>
                  <a:lnTo>
                    <a:pt x="1870" y="20450"/>
                  </a:lnTo>
                  <a:lnTo>
                    <a:pt x="1369" y="20527"/>
                  </a:lnTo>
                  <a:lnTo>
                    <a:pt x="887" y="20643"/>
                  </a:lnTo>
                  <a:lnTo>
                    <a:pt x="425" y="20759"/>
                  </a:lnTo>
                  <a:lnTo>
                    <a:pt x="1" y="20874"/>
                  </a:lnTo>
                  <a:lnTo>
                    <a:pt x="116" y="21279"/>
                  </a:lnTo>
                  <a:lnTo>
                    <a:pt x="251" y="21703"/>
                  </a:lnTo>
                  <a:lnTo>
                    <a:pt x="444" y="22204"/>
                  </a:lnTo>
                  <a:lnTo>
                    <a:pt x="656" y="22763"/>
                  </a:lnTo>
                  <a:lnTo>
                    <a:pt x="926" y="23303"/>
                  </a:lnTo>
                  <a:lnTo>
                    <a:pt x="1061" y="23573"/>
                  </a:lnTo>
                  <a:lnTo>
                    <a:pt x="1215" y="23804"/>
                  </a:lnTo>
                  <a:lnTo>
                    <a:pt x="1350" y="24035"/>
                  </a:lnTo>
                  <a:lnTo>
                    <a:pt x="1523" y="24209"/>
                  </a:lnTo>
                  <a:lnTo>
                    <a:pt x="2371" y="24382"/>
                  </a:lnTo>
                  <a:lnTo>
                    <a:pt x="3296" y="24575"/>
                  </a:lnTo>
                  <a:lnTo>
                    <a:pt x="4434" y="24845"/>
                  </a:lnTo>
                  <a:lnTo>
                    <a:pt x="5783" y="25173"/>
                  </a:lnTo>
                  <a:lnTo>
                    <a:pt x="7305" y="25520"/>
                  </a:lnTo>
                  <a:lnTo>
                    <a:pt x="8905" y="25886"/>
                  </a:lnTo>
                  <a:lnTo>
                    <a:pt x="10563" y="26233"/>
                  </a:lnTo>
                  <a:lnTo>
                    <a:pt x="12201" y="26541"/>
                  </a:lnTo>
                  <a:lnTo>
                    <a:pt x="13743" y="26811"/>
                  </a:lnTo>
                  <a:lnTo>
                    <a:pt x="14475" y="26907"/>
                  </a:lnTo>
                  <a:lnTo>
                    <a:pt x="15169" y="26984"/>
                  </a:lnTo>
                  <a:lnTo>
                    <a:pt x="15805" y="27061"/>
                  </a:lnTo>
                  <a:lnTo>
                    <a:pt x="16403" y="27081"/>
                  </a:lnTo>
                  <a:lnTo>
                    <a:pt x="16788" y="27100"/>
                  </a:lnTo>
                  <a:lnTo>
                    <a:pt x="17135" y="27061"/>
                  </a:lnTo>
                  <a:lnTo>
                    <a:pt x="17482" y="27023"/>
                  </a:lnTo>
                  <a:lnTo>
                    <a:pt x="17810" y="26946"/>
                  </a:lnTo>
                  <a:lnTo>
                    <a:pt x="18080" y="26869"/>
                  </a:lnTo>
                  <a:lnTo>
                    <a:pt x="18330" y="26772"/>
                  </a:lnTo>
                  <a:lnTo>
                    <a:pt x="18562" y="26657"/>
                  </a:lnTo>
                  <a:lnTo>
                    <a:pt x="18793" y="26522"/>
                  </a:lnTo>
                  <a:lnTo>
                    <a:pt x="19005" y="26368"/>
                  </a:lnTo>
                  <a:lnTo>
                    <a:pt x="19178" y="26213"/>
                  </a:lnTo>
                  <a:lnTo>
                    <a:pt x="19371" y="26040"/>
                  </a:lnTo>
                  <a:lnTo>
                    <a:pt x="19525" y="25866"/>
                  </a:lnTo>
                  <a:lnTo>
                    <a:pt x="19680" y="25674"/>
                  </a:lnTo>
                  <a:lnTo>
                    <a:pt x="19814" y="25462"/>
                  </a:lnTo>
                  <a:lnTo>
                    <a:pt x="19930" y="25250"/>
                  </a:lnTo>
                  <a:lnTo>
                    <a:pt x="20046" y="25038"/>
                  </a:lnTo>
                  <a:lnTo>
                    <a:pt x="20161" y="24826"/>
                  </a:lnTo>
                  <a:lnTo>
                    <a:pt x="20238" y="24594"/>
                  </a:lnTo>
                  <a:lnTo>
                    <a:pt x="20393" y="24132"/>
                  </a:lnTo>
                  <a:lnTo>
                    <a:pt x="20508" y="23669"/>
                  </a:lnTo>
                  <a:lnTo>
                    <a:pt x="20585" y="23207"/>
                  </a:lnTo>
                  <a:lnTo>
                    <a:pt x="20643" y="22744"/>
                  </a:lnTo>
                  <a:lnTo>
                    <a:pt x="20663" y="22320"/>
                  </a:lnTo>
                  <a:lnTo>
                    <a:pt x="20682" y="21915"/>
                  </a:lnTo>
                  <a:lnTo>
                    <a:pt x="20663" y="21549"/>
                  </a:lnTo>
                  <a:lnTo>
                    <a:pt x="20643" y="21221"/>
                  </a:lnTo>
                  <a:lnTo>
                    <a:pt x="20624" y="20951"/>
                  </a:lnTo>
                  <a:lnTo>
                    <a:pt x="20547" y="20547"/>
                  </a:lnTo>
                  <a:lnTo>
                    <a:pt x="20431" y="19911"/>
                  </a:lnTo>
                  <a:lnTo>
                    <a:pt x="20046" y="18041"/>
                  </a:lnTo>
                  <a:lnTo>
                    <a:pt x="19506" y="15613"/>
                  </a:lnTo>
                  <a:lnTo>
                    <a:pt x="19178" y="14283"/>
                  </a:lnTo>
                  <a:lnTo>
                    <a:pt x="18831" y="12876"/>
                  </a:lnTo>
                  <a:lnTo>
                    <a:pt x="18465" y="11469"/>
                  </a:lnTo>
                  <a:lnTo>
                    <a:pt x="18099" y="10081"/>
                  </a:lnTo>
                  <a:lnTo>
                    <a:pt x="17694" y="8732"/>
                  </a:lnTo>
                  <a:lnTo>
                    <a:pt x="17309" y="7460"/>
                  </a:lnTo>
                  <a:lnTo>
                    <a:pt x="16904" y="6303"/>
                  </a:lnTo>
                  <a:lnTo>
                    <a:pt x="16711" y="5783"/>
                  </a:lnTo>
                  <a:lnTo>
                    <a:pt x="16519" y="5282"/>
                  </a:lnTo>
                  <a:lnTo>
                    <a:pt x="16326" y="4838"/>
                  </a:lnTo>
                  <a:lnTo>
                    <a:pt x="16133" y="4433"/>
                  </a:lnTo>
                  <a:lnTo>
                    <a:pt x="15940" y="4087"/>
                  </a:lnTo>
                  <a:lnTo>
                    <a:pt x="15748" y="3797"/>
                  </a:lnTo>
                  <a:lnTo>
                    <a:pt x="15574" y="3528"/>
                  </a:lnTo>
                  <a:lnTo>
                    <a:pt x="15381" y="3277"/>
                  </a:lnTo>
                  <a:lnTo>
                    <a:pt x="15169" y="3046"/>
                  </a:lnTo>
                  <a:lnTo>
                    <a:pt x="14938" y="2814"/>
                  </a:lnTo>
                  <a:lnTo>
                    <a:pt x="14726" y="2583"/>
                  </a:lnTo>
                  <a:lnTo>
                    <a:pt x="14475" y="2371"/>
                  </a:lnTo>
                  <a:lnTo>
                    <a:pt x="14244" y="2178"/>
                  </a:lnTo>
                  <a:lnTo>
                    <a:pt x="13994" y="1986"/>
                  </a:lnTo>
                  <a:lnTo>
                    <a:pt x="13473" y="1619"/>
                  </a:lnTo>
                  <a:lnTo>
                    <a:pt x="12934" y="1292"/>
                  </a:lnTo>
                  <a:lnTo>
                    <a:pt x="12375" y="1022"/>
                  </a:lnTo>
                  <a:lnTo>
                    <a:pt x="11816" y="771"/>
                  </a:lnTo>
                  <a:lnTo>
                    <a:pt x="11237" y="559"/>
                  </a:lnTo>
                  <a:lnTo>
                    <a:pt x="10678" y="386"/>
                  </a:lnTo>
                  <a:lnTo>
                    <a:pt x="10120" y="232"/>
                  </a:lnTo>
                  <a:lnTo>
                    <a:pt x="9561" y="135"/>
                  </a:lnTo>
                  <a:lnTo>
                    <a:pt x="9040" y="58"/>
                  </a:lnTo>
                  <a:lnTo>
                    <a:pt x="8520" y="20"/>
                  </a:lnTo>
                  <a:lnTo>
                    <a:pt x="8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5105286" y="3255576"/>
              <a:ext cx="196599" cy="84638"/>
            </a:xfrm>
            <a:custGeom>
              <a:avLst/>
              <a:gdLst/>
              <a:ahLst/>
              <a:cxnLst/>
              <a:rect l="l" t="t" r="r" b="b"/>
              <a:pathLst>
                <a:path w="7210" h="3104" extrusionOk="0">
                  <a:moveTo>
                    <a:pt x="2140" y="0"/>
                  </a:moveTo>
                  <a:lnTo>
                    <a:pt x="1" y="636"/>
                  </a:lnTo>
                  <a:lnTo>
                    <a:pt x="5667" y="3103"/>
                  </a:lnTo>
                  <a:lnTo>
                    <a:pt x="7209" y="2294"/>
                  </a:lnTo>
                  <a:lnTo>
                    <a:pt x="2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4228158" y="2986477"/>
              <a:ext cx="426246" cy="208160"/>
            </a:xfrm>
            <a:custGeom>
              <a:avLst/>
              <a:gdLst/>
              <a:ahLst/>
              <a:cxnLst/>
              <a:rect l="l" t="t" r="r" b="b"/>
              <a:pathLst>
                <a:path w="15632" h="7634" extrusionOk="0">
                  <a:moveTo>
                    <a:pt x="5917" y="1"/>
                  </a:moveTo>
                  <a:lnTo>
                    <a:pt x="5782" y="20"/>
                  </a:lnTo>
                  <a:lnTo>
                    <a:pt x="5705" y="59"/>
                  </a:lnTo>
                  <a:lnTo>
                    <a:pt x="5647" y="116"/>
                  </a:lnTo>
                  <a:lnTo>
                    <a:pt x="5628" y="194"/>
                  </a:lnTo>
                  <a:lnTo>
                    <a:pt x="5628" y="251"/>
                  </a:lnTo>
                  <a:lnTo>
                    <a:pt x="5628" y="309"/>
                  </a:lnTo>
                  <a:lnTo>
                    <a:pt x="5705" y="425"/>
                  </a:lnTo>
                  <a:lnTo>
                    <a:pt x="5840" y="560"/>
                  </a:lnTo>
                  <a:lnTo>
                    <a:pt x="5994" y="695"/>
                  </a:lnTo>
                  <a:lnTo>
                    <a:pt x="6361" y="945"/>
                  </a:lnTo>
                  <a:lnTo>
                    <a:pt x="6650" y="1138"/>
                  </a:lnTo>
                  <a:lnTo>
                    <a:pt x="6881" y="1292"/>
                  </a:lnTo>
                  <a:lnTo>
                    <a:pt x="7112" y="1504"/>
                  </a:lnTo>
                  <a:lnTo>
                    <a:pt x="7363" y="1716"/>
                  </a:lnTo>
                  <a:lnTo>
                    <a:pt x="7633" y="1947"/>
                  </a:lnTo>
                  <a:lnTo>
                    <a:pt x="7267" y="1967"/>
                  </a:lnTo>
                  <a:lnTo>
                    <a:pt x="6322" y="2025"/>
                  </a:lnTo>
                  <a:lnTo>
                    <a:pt x="5069" y="2140"/>
                  </a:lnTo>
                  <a:lnTo>
                    <a:pt x="4414" y="2217"/>
                  </a:lnTo>
                  <a:lnTo>
                    <a:pt x="3778" y="2294"/>
                  </a:lnTo>
                  <a:lnTo>
                    <a:pt x="2506" y="2487"/>
                  </a:lnTo>
                  <a:lnTo>
                    <a:pt x="1349" y="2699"/>
                  </a:lnTo>
                  <a:lnTo>
                    <a:pt x="887" y="2796"/>
                  </a:lnTo>
                  <a:lnTo>
                    <a:pt x="501" y="2892"/>
                  </a:lnTo>
                  <a:lnTo>
                    <a:pt x="366" y="2930"/>
                  </a:lnTo>
                  <a:lnTo>
                    <a:pt x="251" y="2988"/>
                  </a:lnTo>
                  <a:lnTo>
                    <a:pt x="193" y="3027"/>
                  </a:lnTo>
                  <a:lnTo>
                    <a:pt x="154" y="3085"/>
                  </a:lnTo>
                  <a:lnTo>
                    <a:pt x="154" y="3123"/>
                  </a:lnTo>
                  <a:lnTo>
                    <a:pt x="174" y="3162"/>
                  </a:lnTo>
                  <a:lnTo>
                    <a:pt x="212" y="3200"/>
                  </a:lnTo>
                  <a:lnTo>
                    <a:pt x="251" y="3239"/>
                  </a:lnTo>
                  <a:lnTo>
                    <a:pt x="386" y="3297"/>
                  </a:lnTo>
                  <a:lnTo>
                    <a:pt x="578" y="3335"/>
                  </a:lnTo>
                  <a:lnTo>
                    <a:pt x="790" y="3374"/>
                  </a:lnTo>
                  <a:lnTo>
                    <a:pt x="1079" y="3393"/>
                  </a:lnTo>
                  <a:lnTo>
                    <a:pt x="1735" y="3432"/>
                  </a:lnTo>
                  <a:lnTo>
                    <a:pt x="2506" y="3470"/>
                  </a:lnTo>
                  <a:lnTo>
                    <a:pt x="3277" y="3509"/>
                  </a:lnTo>
                  <a:lnTo>
                    <a:pt x="4086" y="3547"/>
                  </a:lnTo>
                  <a:lnTo>
                    <a:pt x="4125" y="3586"/>
                  </a:lnTo>
                  <a:lnTo>
                    <a:pt x="4144" y="3644"/>
                  </a:lnTo>
                  <a:lnTo>
                    <a:pt x="4163" y="3682"/>
                  </a:lnTo>
                  <a:lnTo>
                    <a:pt x="4163" y="3740"/>
                  </a:lnTo>
                  <a:lnTo>
                    <a:pt x="4144" y="3779"/>
                  </a:lnTo>
                  <a:lnTo>
                    <a:pt x="4067" y="3817"/>
                  </a:lnTo>
                  <a:lnTo>
                    <a:pt x="3951" y="3836"/>
                  </a:lnTo>
                  <a:lnTo>
                    <a:pt x="2699" y="3991"/>
                  </a:lnTo>
                  <a:lnTo>
                    <a:pt x="1157" y="4183"/>
                  </a:lnTo>
                  <a:lnTo>
                    <a:pt x="906" y="4222"/>
                  </a:lnTo>
                  <a:lnTo>
                    <a:pt x="675" y="4280"/>
                  </a:lnTo>
                  <a:lnTo>
                    <a:pt x="463" y="4337"/>
                  </a:lnTo>
                  <a:lnTo>
                    <a:pt x="308" y="4395"/>
                  </a:lnTo>
                  <a:lnTo>
                    <a:pt x="174" y="4472"/>
                  </a:lnTo>
                  <a:lnTo>
                    <a:pt x="96" y="4530"/>
                  </a:lnTo>
                  <a:lnTo>
                    <a:pt x="39" y="4607"/>
                  </a:lnTo>
                  <a:lnTo>
                    <a:pt x="39" y="4684"/>
                  </a:lnTo>
                  <a:lnTo>
                    <a:pt x="39" y="4723"/>
                  </a:lnTo>
                  <a:lnTo>
                    <a:pt x="77" y="4742"/>
                  </a:lnTo>
                  <a:lnTo>
                    <a:pt x="154" y="4800"/>
                  </a:lnTo>
                  <a:lnTo>
                    <a:pt x="308" y="4858"/>
                  </a:lnTo>
                  <a:lnTo>
                    <a:pt x="501" y="4877"/>
                  </a:lnTo>
                  <a:lnTo>
                    <a:pt x="771" y="4896"/>
                  </a:lnTo>
                  <a:lnTo>
                    <a:pt x="1079" y="4916"/>
                  </a:lnTo>
                  <a:lnTo>
                    <a:pt x="1465" y="4896"/>
                  </a:lnTo>
                  <a:lnTo>
                    <a:pt x="1928" y="4877"/>
                  </a:lnTo>
                  <a:lnTo>
                    <a:pt x="3604" y="4742"/>
                  </a:lnTo>
                  <a:lnTo>
                    <a:pt x="3894" y="4723"/>
                  </a:lnTo>
                  <a:lnTo>
                    <a:pt x="4125" y="4723"/>
                  </a:lnTo>
                  <a:lnTo>
                    <a:pt x="4260" y="4742"/>
                  </a:lnTo>
                  <a:lnTo>
                    <a:pt x="4298" y="4762"/>
                  </a:lnTo>
                  <a:lnTo>
                    <a:pt x="4298" y="4781"/>
                  </a:lnTo>
                  <a:lnTo>
                    <a:pt x="4279" y="4819"/>
                  </a:lnTo>
                  <a:lnTo>
                    <a:pt x="4240" y="4877"/>
                  </a:lnTo>
                  <a:lnTo>
                    <a:pt x="4183" y="4916"/>
                  </a:lnTo>
                  <a:lnTo>
                    <a:pt x="4086" y="4974"/>
                  </a:lnTo>
                  <a:lnTo>
                    <a:pt x="3951" y="5012"/>
                  </a:lnTo>
                  <a:lnTo>
                    <a:pt x="3759" y="5051"/>
                  </a:lnTo>
                  <a:lnTo>
                    <a:pt x="3200" y="5147"/>
                  </a:lnTo>
                  <a:lnTo>
                    <a:pt x="2409" y="5282"/>
                  </a:lnTo>
                  <a:lnTo>
                    <a:pt x="1542" y="5455"/>
                  </a:lnTo>
                  <a:lnTo>
                    <a:pt x="790" y="5629"/>
                  </a:lnTo>
                  <a:lnTo>
                    <a:pt x="386" y="5725"/>
                  </a:lnTo>
                  <a:lnTo>
                    <a:pt x="212" y="5783"/>
                  </a:lnTo>
                  <a:lnTo>
                    <a:pt x="77" y="5879"/>
                  </a:lnTo>
                  <a:lnTo>
                    <a:pt x="39" y="5918"/>
                  </a:lnTo>
                  <a:lnTo>
                    <a:pt x="19" y="5957"/>
                  </a:lnTo>
                  <a:lnTo>
                    <a:pt x="0" y="5995"/>
                  </a:lnTo>
                  <a:lnTo>
                    <a:pt x="0" y="6053"/>
                  </a:lnTo>
                  <a:lnTo>
                    <a:pt x="19" y="6091"/>
                  </a:lnTo>
                  <a:lnTo>
                    <a:pt x="58" y="6130"/>
                  </a:lnTo>
                  <a:lnTo>
                    <a:pt x="154" y="6207"/>
                  </a:lnTo>
                  <a:lnTo>
                    <a:pt x="328" y="6265"/>
                  </a:lnTo>
                  <a:lnTo>
                    <a:pt x="540" y="6323"/>
                  </a:lnTo>
                  <a:lnTo>
                    <a:pt x="848" y="6342"/>
                  </a:lnTo>
                  <a:lnTo>
                    <a:pt x="1291" y="6323"/>
                  </a:lnTo>
                  <a:lnTo>
                    <a:pt x="1793" y="6303"/>
                  </a:lnTo>
                  <a:lnTo>
                    <a:pt x="2332" y="6246"/>
                  </a:lnTo>
                  <a:lnTo>
                    <a:pt x="3354" y="6149"/>
                  </a:lnTo>
                  <a:lnTo>
                    <a:pt x="4028" y="6072"/>
                  </a:lnTo>
                  <a:lnTo>
                    <a:pt x="4183" y="6053"/>
                  </a:lnTo>
                  <a:lnTo>
                    <a:pt x="4318" y="6072"/>
                  </a:lnTo>
                  <a:lnTo>
                    <a:pt x="4433" y="6111"/>
                  </a:lnTo>
                  <a:lnTo>
                    <a:pt x="4491" y="6149"/>
                  </a:lnTo>
                  <a:lnTo>
                    <a:pt x="4510" y="6207"/>
                  </a:lnTo>
                  <a:lnTo>
                    <a:pt x="4510" y="6265"/>
                  </a:lnTo>
                  <a:lnTo>
                    <a:pt x="4452" y="6323"/>
                  </a:lnTo>
                  <a:lnTo>
                    <a:pt x="4375" y="6342"/>
                  </a:lnTo>
                  <a:lnTo>
                    <a:pt x="3913" y="6477"/>
                  </a:lnTo>
                  <a:lnTo>
                    <a:pt x="3142" y="6708"/>
                  </a:lnTo>
                  <a:lnTo>
                    <a:pt x="1947" y="7094"/>
                  </a:lnTo>
                  <a:lnTo>
                    <a:pt x="1850" y="7152"/>
                  </a:lnTo>
                  <a:lnTo>
                    <a:pt x="1735" y="7229"/>
                  </a:lnTo>
                  <a:lnTo>
                    <a:pt x="1638" y="7325"/>
                  </a:lnTo>
                  <a:lnTo>
                    <a:pt x="1581" y="7402"/>
                  </a:lnTo>
                  <a:lnTo>
                    <a:pt x="1581" y="7460"/>
                  </a:lnTo>
                  <a:lnTo>
                    <a:pt x="1581" y="7498"/>
                  </a:lnTo>
                  <a:lnTo>
                    <a:pt x="1600" y="7537"/>
                  </a:lnTo>
                  <a:lnTo>
                    <a:pt x="1658" y="7576"/>
                  </a:lnTo>
                  <a:lnTo>
                    <a:pt x="1716" y="7595"/>
                  </a:lnTo>
                  <a:lnTo>
                    <a:pt x="1831" y="7614"/>
                  </a:lnTo>
                  <a:lnTo>
                    <a:pt x="1947" y="7633"/>
                  </a:lnTo>
                  <a:lnTo>
                    <a:pt x="2101" y="7633"/>
                  </a:lnTo>
                  <a:lnTo>
                    <a:pt x="2390" y="7614"/>
                  </a:lnTo>
                  <a:lnTo>
                    <a:pt x="2776" y="7537"/>
                  </a:lnTo>
                  <a:lnTo>
                    <a:pt x="3759" y="7344"/>
                  </a:lnTo>
                  <a:lnTo>
                    <a:pt x="4742" y="7132"/>
                  </a:lnTo>
                  <a:lnTo>
                    <a:pt x="5146" y="7074"/>
                  </a:lnTo>
                  <a:lnTo>
                    <a:pt x="5397" y="7036"/>
                  </a:lnTo>
                  <a:lnTo>
                    <a:pt x="6149" y="6997"/>
                  </a:lnTo>
                  <a:lnTo>
                    <a:pt x="7401" y="6901"/>
                  </a:lnTo>
                  <a:lnTo>
                    <a:pt x="8134" y="6824"/>
                  </a:lnTo>
                  <a:lnTo>
                    <a:pt x="8847" y="6728"/>
                  </a:lnTo>
                  <a:lnTo>
                    <a:pt x="9541" y="6612"/>
                  </a:lnTo>
                  <a:lnTo>
                    <a:pt x="9849" y="6554"/>
                  </a:lnTo>
                  <a:lnTo>
                    <a:pt x="10138" y="6477"/>
                  </a:lnTo>
                  <a:lnTo>
                    <a:pt x="10639" y="6323"/>
                  </a:lnTo>
                  <a:lnTo>
                    <a:pt x="11044" y="6169"/>
                  </a:lnTo>
                  <a:lnTo>
                    <a:pt x="11372" y="6034"/>
                  </a:lnTo>
                  <a:lnTo>
                    <a:pt x="11622" y="5918"/>
                  </a:lnTo>
                  <a:lnTo>
                    <a:pt x="11834" y="5822"/>
                  </a:lnTo>
                  <a:lnTo>
                    <a:pt x="12008" y="5745"/>
                  </a:lnTo>
                  <a:lnTo>
                    <a:pt x="12181" y="5687"/>
                  </a:lnTo>
                  <a:lnTo>
                    <a:pt x="12914" y="5687"/>
                  </a:lnTo>
                  <a:lnTo>
                    <a:pt x="13820" y="5648"/>
                  </a:lnTo>
                  <a:lnTo>
                    <a:pt x="14764" y="5610"/>
                  </a:lnTo>
                  <a:lnTo>
                    <a:pt x="15150" y="5610"/>
                  </a:lnTo>
                  <a:lnTo>
                    <a:pt x="15439" y="5629"/>
                  </a:lnTo>
                  <a:lnTo>
                    <a:pt x="15497" y="5629"/>
                  </a:lnTo>
                  <a:lnTo>
                    <a:pt x="15535" y="5610"/>
                  </a:lnTo>
                  <a:lnTo>
                    <a:pt x="15574" y="5571"/>
                  </a:lnTo>
                  <a:lnTo>
                    <a:pt x="15612" y="5513"/>
                  </a:lnTo>
                  <a:lnTo>
                    <a:pt x="15632" y="5359"/>
                  </a:lnTo>
                  <a:lnTo>
                    <a:pt x="15632" y="5166"/>
                  </a:lnTo>
                  <a:lnTo>
                    <a:pt x="15612" y="4935"/>
                  </a:lnTo>
                  <a:lnTo>
                    <a:pt x="15574" y="4684"/>
                  </a:lnTo>
                  <a:lnTo>
                    <a:pt x="15458" y="4106"/>
                  </a:lnTo>
                  <a:lnTo>
                    <a:pt x="15304" y="3547"/>
                  </a:lnTo>
                  <a:lnTo>
                    <a:pt x="15169" y="3046"/>
                  </a:lnTo>
                  <a:lnTo>
                    <a:pt x="15015" y="2545"/>
                  </a:lnTo>
                  <a:lnTo>
                    <a:pt x="14726" y="2584"/>
                  </a:lnTo>
                  <a:lnTo>
                    <a:pt x="14398" y="2584"/>
                  </a:lnTo>
                  <a:lnTo>
                    <a:pt x="13993" y="2564"/>
                  </a:lnTo>
                  <a:lnTo>
                    <a:pt x="13492" y="2526"/>
                  </a:lnTo>
                  <a:lnTo>
                    <a:pt x="13222" y="2468"/>
                  </a:lnTo>
                  <a:lnTo>
                    <a:pt x="12933" y="2410"/>
                  </a:lnTo>
                  <a:lnTo>
                    <a:pt x="12644" y="2333"/>
                  </a:lnTo>
                  <a:lnTo>
                    <a:pt x="12355" y="2237"/>
                  </a:lnTo>
                  <a:lnTo>
                    <a:pt x="12047" y="2121"/>
                  </a:lnTo>
                  <a:lnTo>
                    <a:pt x="11738" y="1986"/>
                  </a:lnTo>
                  <a:lnTo>
                    <a:pt x="11102" y="1697"/>
                  </a:lnTo>
                  <a:lnTo>
                    <a:pt x="10447" y="1408"/>
                  </a:lnTo>
                  <a:lnTo>
                    <a:pt x="9753" y="1157"/>
                  </a:lnTo>
                  <a:lnTo>
                    <a:pt x="9098" y="926"/>
                  </a:lnTo>
                  <a:lnTo>
                    <a:pt x="7864" y="521"/>
                  </a:lnTo>
                  <a:lnTo>
                    <a:pt x="6900" y="232"/>
                  </a:lnTo>
                  <a:lnTo>
                    <a:pt x="6573" y="116"/>
                  </a:lnTo>
                  <a:lnTo>
                    <a:pt x="6284" y="59"/>
                  </a:lnTo>
                  <a:lnTo>
                    <a:pt x="6071" y="20"/>
                  </a:lnTo>
                  <a:lnTo>
                    <a:pt x="5917"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4357432" y="3067951"/>
              <a:ext cx="52054" cy="79376"/>
            </a:xfrm>
            <a:custGeom>
              <a:avLst/>
              <a:gdLst/>
              <a:ahLst/>
              <a:cxnLst/>
              <a:rect l="l" t="t" r="r" b="b"/>
              <a:pathLst>
                <a:path w="1909" h="2911" extrusionOk="0">
                  <a:moveTo>
                    <a:pt x="174" y="0"/>
                  </a:moveTo>
                  <a:lnTo>
                    <a:pt x="116" y="20"/>
                  </a:lnTo>
                  <a:lnTo>
                    <a:pt x="58" y="39"/>
                  </a:lnTo>
                  <a:lnTo>
                    <a:pt x="20" y="77"/>
                  </a:lnTo>
                  <a:lnTo>
                    <a:pt x="1" y="135"/>
                  </a:lnTo>
                  <a:lnTo>
                    <a:pt x="20" y="193"/>
                  </a:lnTo>
                  <a:lnTo>
                    <a:pt x="135" y="559"/>
                  </a:lnTo>
                  <a:lnTo>
                    <a:pt x="270" y="906"/>
                  </a:lnTo>
                  <a:lnTo>
                    <a:pt x="444" y="1311"/>
                  </a:lnTo>
                  <a:lnTo>
                    <a:pt x="694" y="1754"/>
                  </a:lnTo>
                  <a:lnTo>
                    <a:pt x="829" y="1966"/>
                  </a:lnTo>
                  <a:lnTo>
                    <a:pt x="964" y="2178"/>
                  </a:lnTo>
                  <a:lnTo>
                    <a:pt x="1118" y="2390"/>
                  </a:lnTo>
                  <a:lnTo>
                    <a:pt x="1292" y="2564"/>
                  </a:lnTo>
                  <a:lnTo>
                    <a:pt x="1485" y="2737"/>
                  </a:lnTo>
                  <a:lnTo>
                    <a:pt x="1677" y="2891"/>
                  </a:lnTo>
                  <a:lnTo>
                    <a:pt x="1716" y="2911"/>
                  </a:lnTo>
                  <a:lnTo>
                    <a:pt x="1755" y="2911"/>
                  </a:lnTo>
                  <a:lnTo>
                    <a:pt x="1832" y="2891"/>
                  </a:lnTo>
                  <a:lnTo>
                    <a:pt x="1889" y="2853"/>
                  </a:lnTo>
                  <a:lnTo>
                    <a:pt x="1909" y="2795"/>
                  </a:lnTo>
                  <a:lnTo>
                    <a:pt x="1909" y="2737"/>
                  </a:lnTo>
                  <a:lnTo>
                    <a:pt x="1889" y="2679"/>
                  </a:lnTo>
                  <a:lnTo>
                    <a:pt x="1851" y="2641"/>
                  </a:lnTo>
                  <a:lnTo>
                    <a:pt x="1658" y="2506"/>
                  </a:lnTo>
                  <a:lnTo>
                    <a:pt x="1504" y="2352"/>
                  </a:lnTo>
                  <a:lnTo>
                    <a:pt x="1330" y="2159"/>
                  </a:lnTo>
                  <a:lnTo>
                    <a:pt x="1196" y="1966"/>
                  </a:lnTo>
                  <a:lnTo>
                    <a:pt x="1061" y="1774"/>
                  </a:lnTo>
                  <a:lnTo>
                    <a:pt x="926" y="1562"/>
                  </a:lnTo>
                  <a:lnTo>
                    <a:pt x="714" y="1137"/>
                  </a:lnTo>
                  <a:lnTo>
                    <a:pt x="540" y="752"/>
                  </a:lnTo>
                  <a:lnTo>
                    <a:pt x="405" y="424"/>
                  </a:lnTo>
                  <a:lnTo>
                    <a:pt x="309" y="116"/>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4432062" y="3035885"/>
              <a:ext cx="55217" cy="37875"/>
            </a:xfrm>
            <a:custGeom>
              <a:avLst/>
              <a:gdLst/>
              <a:ahLst/>
              <a:cxnLst/>
              <a:rect l="l" t="t" r="r" b="b"/>
              <a:pathLst>
                <a:path w="2025" h="1389" extrusionOk="0">
                  <a:moveTo>
                    <a:pt x="78" y="1"/>
                  </a:moveTo>
                  <a:lnTo>
                    <a:pt x="39" y="39"/>
                  </a:lnTo>
                  <a:lnTo>
                    <a:pt x="1" y="97"/>
                  </a:lnTo>
                  <a:lnTo>
                    <a:pt x="1" y="155"/>
                  </a:lnTo>
                  <a:lnTo>
                    <a:pt x="20" y="213"/>
                  </a:lnTo>
                  <a:lnTo>
                    <a:pt x="135" y="386"/>
                  </a:lnTo>
                  <a:lnTo>
                    <a:pt x="270" y="560"/>
                  </a:lnTo>
                  <a:lnTo>
                    <a:pt x="463" y="752"/>
                  </a:lnTo>
                  <a:lnTo>
                    <a:pt x="714" y="964"/>
                  </a:lnTo>
                  <a:lnTo>
                    <a:pt x="868" y="1061"/>
                  </a:lnTo>
                  <a:lnTo>
                    <a:pt x="1041" y="1138"/>
                  </a:lnTo>
                  <a:lnTo>
                    <a:pt x="1215" y="1215"/>
                  </a:lnTo>
                  <a:lnTo>
                    <a:pt x="1408" y="1292"/>
                  </a:lnTo>
                  <a:lnTo>
                    <a:pt x="1620" y="1350"/>
                  </a:lnTo>
                  <a:lnTo>
                    <a:pt x="1851" y="1388"/>
                  </a:lnTo>
                  <a:lnTo>
                    <a:pt x="1928" y="1388"/>
                  </a:lnTo>
                  <a:lnTo>
                    <a:pt x="1986" y="1350"/>
                  </a:lnTo>
                  <a:lnTo>
                    <a:pt x="2005" y="1311"/>
                  </a:lnTo>
                  <a:lnTo>
                    <a:pt x="2024" y="1253"/>
                  </a:lnTo>
                  <a:lnTo>
                    <a:pt x="2024" y="1196"/>
                  </a:lnTo>
                  <a:lnTo>
                    <a:pt x="2005" y="1157"/>
                  </a:lnTo>
                  <a:lnTo>
                    <a:pt x="1947" y="1118"/>
                  </a:lnTo>
                  <a:lnTo>
                    <a:pt x="1889" y="1099"/>
                  </a:lnTo>
                  <a:lnTo>
                    <a:pt x="1697" y="1061"/>
                  </a:lnTo>
                  <a:lnTo>
                    <a:pt x="1504" y="1003"/>
                  </a:lnTo>
                  <a:lnTo>
                    <a:pt x="1330" y="945"/>
                  </a:lnTo>
                  <a:lnTo>
                    <a:pt x="1176" y="868"/>
                  </a:lnTo>
                  <a:lnTo>
                    <a:pt x="1022" y="791"/>
                  </a:lnTo>
                  <a:lnTo>
                    <a:pt x="906" y="714"/>
                  </a:lnTo>
                  <a:lnTo>
                    <a:pt x="675" y="540"/>
                  </a:lnTo>
                  <a:lnTo>
                    <a:pt x="502" y="367"/>
                  </a:lnTo>
                  <a:lnTo>
                    <a:pt x="386" y="232"/>
                  </a:lnTo>
                  <a:lnTo>
                    <a:pt x="290" y="78"/>
                  </a:lnTo>
                  <a:lnTo>
                    <a:pt x="251" y="20"/>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5660280" y="3239270"/>
              <a:ext cx="372638" cy="69396"/>
            </a:xfrm>
            <a:custGeom>
              <a:avLst/>
              <a:gdLst/>
              <a:ahLst/>
              <a:cxnLst/>
              <a:rect l="l" t="t" r="r" b="b"/>
              <a:pathLst>
                <a:path w="13666" h="2545" extrusionOk="0">
                  <a:moveTo>
                    <a:pt x="135" y="1"/>
                  </a:moveTo>
                  <a:lnTo>
                    <a:pt x="78" y="20"/>
                  </a:lnTo>
                  <a:lnTo>
                    <a:pt x="39" y="59"/>
                  </a:lnTo>
                  <a:lnTo>
                    <a:pt x="0" y="116"/>
                  </a:lnTo>
                  <a:lnTo>
                    <a:pt x="0" y="174"/>
                  </a:lnTo>
                  <a:lnTo>
                    <a:pt x="20" y="232"/>
                  </a:lnTo>
                  <a:lnTo>
                    <a:pt x="58" y="271"/>
                  </a:lnTo>
                  <a:lnTo>
                    <a:pt x="116" y="309"/>
                  </a:lnTo>
                  <a:lnTo>
                    <a:pt x="1427" y="617"/>
                  </a:lnTo>
                  <a:lnTo>
                    <a:pt x="2911" y="964"/>
                  </a:lnTo>
                  <a:lnTo>
                    <a:pt x="4511" y="1331"/>
                  </a:lnTo>
                  <a:lnTo>
                    <a:pt x="6187" y="1678"/>
                  </a:lnTo>
                  <a:lnTo>
                    <a:pt x="7826" y="1986"/>
                  </a:lnTo>
                  <a:lnTo>
                    <a:pt x="9406" y="2256"/>
                  </a:lnTo>
                  <a:lnTo>
                    <a:pt x="10158" y="2371"/>
                  </a:lnTo>
                  <a:lnTo>
                    <a:pt x="10852" y="2449"/>
                  </a:lnTo>
                  <a:lnTo>
                    <a:pt x="11507" y="2506"/>
                  </a:lnTo>
                  <a:lnTo>
                    <a:pt x="12105" y="2545"/>
                  </a:lnTo>
                  <a:lnTo>
                    <a:pt x="12683" y="2545"/>
                  </a:lnTo>
                  <a:lnTo>
                    <a:pt x="12991" y="2526"/>
                  </a:lnTo>
                  <a:lnTo>
                    <a:pt x="13280" y="2468"/>
                  </a:lnTo>
                  <a:lnTo>
                    <a:pt x="13569" y="2410"/>
                  </a:lnTo>
                  <a:lnTo>
                    <a:pt x="13608" y="2371"/>
                  </a:lnTo>
                  <a:lnTo>
                    <a:pt x="13647" y="2333"/>
                  </a:lnTo>
                  <a:lnTo>
                    <a:pt x="13666" y="2275"/>
                  </a:lnTo>
                  <a:lnTo>
                    <a:pt x="13666" y="2217"/>
                  </a:lnTo>
                  <a:lnTo>
                    <a:pt x="13647" y="2159"/>
                  </a:lnTo>
                  <a:lnTo>
                    <a:pt x="13589" y="2140"/>
                  </a:lnTo>
                  <a:lnTo>
                    <a:pt x="13550" y="2121"/>
                  </a:lnTo>
                  <a:lnTo>
                    <a:pt x="13492" y="2121"/>
                  </a:lnTo>
                  <a:lnTo>
                    <a:pt x="13165" y="2179"/>
                  </a:lnTo>
                  <a:lnTo>
                    <a:pt x="12837" y="2237"/>
                  </a:lnTo>
                  <a:lnTo>
                    <a:pt x="12490" y="2256"/>
                  </a:lnTo>
                  <a:lnTo>
                    <a:pt x="12124" y="2256"/>
                  </a:lnTo>
                  <a:lnTo>
                    <a:pt x="11526" y="2217"/>
                  </a:lnTo>
                  <a:lnTo>
                    <a:pt x="10890" y="2140"/>
                  </a:lnTo>
                  <a:lnTo>
                    <a:pt x="10177" y="2063"/>
                  </a:lnTo>
                  <a:lnTo>
                    <a:pt x="9445" y="1947"/>
                  </a:lnTo>
                  <a:lnTo>
                    <a:pt x="7864" y="1697"/>
                  </a:lnTo>
                  <a:lnTo>
                    <a:pt x="6226" y="1369"/>
                  </a:lnTo>
                  <a:lnTo>
                    <a:pt x="4568" y="1022"/>
                  </a:lnTo>
                  <a:lnTo>
                    <a:pt x="2969" y="675"/>
                  </a:lnTo>
                  <a:lnTo>
                    <a:pt x="1485" y="328"/>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5539923" y="2883490"/>
              <a:ext cx="380000" cy="255960"/>
            </a:xfrm>
            <a:custGeom>
              <a:avLst/>
              <a:gdLst/>
              <a:ahLst/>
              <a:cxnLst/>
              <a:rect l="l" t="t" r="r" b="b"/>
              <a:pathLst>
                <a:path w="13936" h="9387" extrusionOk="0">
                  <a:moveTo>
                    <a:pt x="9908" y="0"/>
                  </a:moveTo>
                  <a:lnTo>
                    <a:pt x="9850" y="19"/>
                  </a:lnTo>
                  <a:lnTo>
                    <a:pt x="9792" y="39"/>
                  </a:lnTo>
                  <a:lnTo>
                    <a:pt x="9773" y="96"/>
                  </a:lnTo>
                  <a:lnTo>
                    <a:pt x="9753" y="154"/>
                  </a:lnTo>
                  <a:lnTo>
                    <a:pt x="9753" y="212"/>
                  </a:lnTo>
                  <a:lnTo>
                    <a:pt x="10312" y="1561"/>
                  </a:lnTo>
                  <a:lnTo>
                    <a:pt x="10891" y="2910"/>
                  </a:lnTo>
                  <a:lnTo>
                    <a:pt x="11450" y="4202"/>
                  </a:lnTo>
                  <a:lnTo>
                    <a:pt x="11989" y="5416"/>
                  </a:lnTo>
                  <a:lnTo>
                    <a:pt x="12934" y="7421"/>
                  </a:lnTo>
                  <a:lnTo>
                    <a:pt x="13531" y="8654"/>
                  </a:lnTo>
                  <a:lnTo>
                    <a:pt x="12664" y="8577"/>
                  </a:lnTo>
                  <a:lnTo>
                    <a:pt x="11334" y="8481"/>
                  </a:lnTo>
                  <a:lnTo>
                    <a:pt x="9657" y="8384"/>
                  </a:lnTo>
                  <a:lnTo>
                    <a:pt x="8732" y="8346"/>
                  </a:lnTo>
                  <a:lnTo>
                    <a:pt x="7749" y="8327"/>
                  </a:lnTo>
                  <a:lnTo>
                    <a:pt x="6747" y="8327"/>
                  </a:lnTo>
                  <a:lnTo>
                    <a:pt x="5706" y="8346"/>
                  </a:lnTo>
                  <a:lnTo>
                    <a:pt x="4684" y="8384"/>
                  </a:lnTo>
                  <a:lnTo>
                    <a:pt x="3682" y="8442"/>
                  </a:lnTo>
                  <a:lnTo>
                    <a:pt x="2718" y="8558"/>
                  </a:lnTo>
                  <a:lnTo>
                    <a:pt x="2236" y="8616"/>
                  </a:lnTo>
                  <a:lnTo>
                    <a:pt x="1774" y="8693"/>
                  </a:lnTo>
                  <a:lnTo>
                    <a:pt x="1331" y="8770"/>
                  </a:lnTo>
                  <a:lnTo>
                    <a:pt x="907" y="8866"/>
                  </a:lnTo>
                  <a:lnTo>
                    <a:pt x="502" y="8982"/>
                  </a:lnTo>
                  <a:lnTo>
                    <a:pt x="97" y="9097"/>
                  </a:lnTo>
                  <a:lnTo>
                    <a:pt x="58" y="9136"/>
                  </a:lnTo>
                  <a:lnTo>
                    <a:pt x="20" y="9175"/>
                  </a:lnTo>
                  <a:lnTo>
                    <a:pt x="1" y="9232"/>
                  </a:lnTo>
                  <a:lnTo>
                    <a:pt x="1" y="9290"/>
                  </a:lnTo>
                  <a:lnTo>
                    <a:pt x="39" y="9329"/>
                  </a:lnTo>
                  <a:lnTo>
                    <a:pt x="58" y="9367"/>
                  </a:lnTo>
                  <a:lnTo>
                    <a:pt x="97" y="9387"/>
                  </a:lnTo>
                  <a:lnTo>
                    <a:pt x="193" y="9387"/>
                  </a:lnTo>
                  <a:lnTo>
                    <a:pt x="617" y="9252"/>
                  </a:lnTo>
                  <a:lnTo>
                    <a:pt x="1080" y="9136"/>
                  </a:lnTo>
                  <a:lnTo>
                    <a:pt x="1543" y="9040"/>
                  </a:lnTo>
                  <a:lnTo>
                    <a:pt x="2044" y="8963"/>
                  </a:lnTo>
                  <a:lnTo>
                    <a:pt x="2564" y="8885"/>
                  </a:lnTo>
                  <a:lnTo>
                    <a:pt x="3084" y="8808"/>
                  </a:lnTo>
                  <a:lnTo>
                    <a:pt x="4164" y="8712"/>
                  </a:lnTo>
                  <a:lnTo>
                    <a:pt x="5282" y="8654"/>
                  </a:lnTo>
                  <a:lnTo>
                    <a:pt x="6400" y="8616"/>
                  </a:lnTo>
                  <a:lnTo>
                    <a:pt x="7518" y="8616"/>
                  </a:lnTo>
                  <a:lnTo>
                    <a:pt x="8597" y="8654"/>
                  </a:lnTo>
                  <a:lnTo>
                    <a:pt x="9638" y="8673"/>
                  </a:lnTo>
                  <a:lnTo>
                    <a:pt x="10601" y="8731"/>
                  </a:lnTo>
                  <a:lnTo>
                    <a:pt x="12220" y="8847"/>
                  </a:lnTo>
                  <a:lnTo>
                    <a:pt x="13338" y="8943"/>
                  </a:lnTo>
                  <a:lnTo>
                    <a:pt x="13762" y="9001"/>
                  </a:lnTo>
                  <a:lnTo>
                    <a:pt x="13840" y="8982"/>
                  </a:lnTo>
                  <a:lnTo>
                    <a:pt x="13897" y="8924"/>
                  </a:lnTo>
                  <a:lnTo>
                    <a:pt x="13936" y="8847"/>
                  </a:lnTo>
                  <a:lnTo>
                    <a:pt x="13917" y="8770"/>
                  </a:lnTo>
                  <a:lnTo>
                    <a:pt x="13531" y="7980"/>
                  </a:lnTo>
                  <a:lnTo>
                    <a:pt x="12587" y="5975"/>
                  </a:lnTo>
                  <a:lnTo>
                    <a:pt x="11989" y="4645"/>
                  </a:lnTo>
                  <a:lnTo>
                    <a:pt x="11334" y="3200"/>
                  </a:lnTo>
                  <a:lnTo>
                    <a:pt x="10679" y="1658"/>
                  </a:lnTo>
                  <a:lnTo>
                    <a:pt x="10042" y="96"/>
                  </a:lnTo>
                  <a:lnTo>
                    <a:pt x="10004" y="39"/>
                  </a:lnTo>
                  <a:lnTo>
                    <a:pt x="9965" y="19"/>
                  </a:lnTo>
                  <a:lnTo>
                    <a:pt x="99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5422211" y="2879809"/>
              <a:ext cx="42592" cy="64133"/>
            </a:xfrm>
            <a:custGeom>
              <a:avLst/>
              <a:gdLst/>
              <a:ahLst/>
              <a:cxnLst/>
              <a:rect l="l" t="t" r="r" b="b"/>
              <a:pathLst>
                <a:path w="1562" h="2352" extrusionOk="0">
                  <a:moveTo>
                    <a:pt x="154" y="0"/>
                  </a:moveTo>
                  <a:lnTo>
                    <a:pt x="97" y="19"/>
                  </a:lnTo>
                  <a:lnTo>
                    <a:pt x="58" y="58"/>
                  </a:lnTo>
                  <a:lnTo>
                    <a:pt x="19" y="96"/>
                  </a:lnTo>
                  <a:lnTo>
                    <a:pt x="0" y="154"/>
                  </a:lnTo>
                  <a:lnTo>
                    <a:pt x="19" y="212"/>
                  </a:lnTo>
                  <a:lnTo>
                    <a:pt x="58" y="270"/>
                  </a:lnTo>
                  <a:lnTo>
                    <a:pt x="97" y="289"/>
                  </a:lnTo>
                  <a:lnTo>
                    <a:pt x="154" y="308"/>
                  </a:lnTo>
                  <a:lnTo>
                    <a:pt x="405" y="328"/>
                  </a:lnTo>
                  <a:lnTo>
                    <a:pt x="482" y="347"/>
                  </a:lnTo>
                  <a:lnTo>
                    <a:pt x="540" y="366"/>
                  </a:lnTo>
                  <a:lnTo>
                    <a:pt x="578" y="386"/>
                  </a:lnTo>
                  <a:lnTo>
                    <a:pt x="598" y="424"/>
                  </a:lnTo>
                  <a:lnTo>
                    <a:pt x="617" y="482"/>
                  </a:lnTo>
                  <a:lnTo>
                    <a:pt x="636" y="636"/>
                  </a:lnTo>
                  <a:lnTo>
                    <a:pt x="656" y="713"/>
                  </a:lnTo>
                  <a:lnTo>
                    <a:pt x="694" y="771"/>
                  </a:lnTo>
                  <a:lnTo>
                    <a:pt x="752" y="810"/>
                  </a:lnTo>
                  <a:lnTo>
                    <a:pt x="810" y="848"/>
                  </a:lnTo>
                  <a:lnTo>
                    <a:pt x="906" y="867"/>
                  </a:lnTo>
                  <a:lnTo>
                    <a:pt x="1002" y="867"/>
                  </a:lnTo>
                  <a:lnTo>
                    <a:pt x="1041" y="945"/>
                  </a:lnTo>
                  <a:lnTo>
                    <a:pt x="1080" y="1041"/>
                  </a:lnTo>
                  <a:lnTo>
                    <a:pt x="1137" y="1349"/>
                  </a:lnTo>
                  <a:lnTo>
                    <a:pt x="1214" y="1754"/>
                  </a:lnTo>
                  <a:lnTo>
                    <a:pt x="1253" y="2197"/>
                  </a:lnTo>
                  <a:lnTo>
                    <a:pt x="1272" y="2255"/>
                  </a:lnTo>
                  <a:lnTo>
                    <a:pt x="1311" y="2294"/>
                  </a:lnTo>
                  <a:lnTo>
                    <a:pt x="1349" y="2332"/>
                  </a:lnTo>
                  <a:lnTo>
                    <a:pt x="1407" y="2352"/>
                  </a:lnTo>
                  <a:lnTo>
                    <a:pt x="1426" y="2332"/>
                  </a:lnTo>
                  <a:lnTo>
                    <a:pt x="1484" y="2332"/>
                  </a:lnTo>
                  <a:lnTo>
                    <a:pt x="1523" y="2294"/>
                  </a:lnTo>
                  <a:lnTo>
                    <a:pt x="1542" y="2236"/>
                  </a:lnTo>
                  <a:lnTo>
                    <a:pt x="1561" y="2178"/>
                  </a:lnTo>
                  <a:lnTo>
                    <a:pt x="1504" y="1658"/>
                  </a:lnTo>
                  <a:lnTo>
                    <a:pt x="1446" y="1253"/>
                  </a:lnTo>
                  <a:lnTo>
                    <a:pt x="1369" y="964"/>
                  </a:lnTo>
                  <a:lnTo>
                    <a:pt x="1292" y="771"/>
                  </a:lnTo>
                  <a:lnTo>
                    <a:pt x="1214" y="655"/>
                  </a:lnTo>
                  <a:lnTo>
                    <a:pt x="1137" y="598"/>
                  </a:lnTo>
                  <a:lnTo>
                    <a:pt x="1080" y="578"/>
                  </a:lnTo>
                  <a:lnTo>
                    <a:pt x="925" y="578"/>
                  </a:lnTo>
                  <a:lnTo>
                    <a:pt x="906" y="424"/>
                  </a:lnTo>
                  <a:lnTo>
                    <a:pt x="868" y="289"/>
                  </a:lnTo>
                  <a:lnTo>
                    <a:pt x="790" y="174"/>
                  </a:lnTo>
                  <a:lnTo>
                    <a:pt x="694" y="116"/>
                  </a:lnTo>
                  <a:lnTo>
                    <a:pt x="598" y="58"/>
                  </a:lnTo>
                  <a:lnTo>
                    <a:pt x="482" y="19"/>
                  </a:lnTo>
                  <a:lnTo>
                    <a:pt x="366" y="19"/>
                  </a:lnTo>
                  <a:lnTo>
                    <a:pt x="1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5144714" y="2888725"/>
              <a:ext cx="62579" cy="36293"/>
            </a:xfrm>
            <a:custGeom>
              <a:avLst/>
              <a:gdLst/>
              <a:ahLst/>
              <a:cxnLst/>
              <a:rect l="l" t="t" r="r" b="b"/>
              <a:pathLst>
                <a:path w="2295" h="1331" extrusionOk="0">
                  <a:moveTo>
                    <a:pt x="135" y="1"/>
                  </a:moveTo>
                  <a:lnTo>
                    <a:pt x="77" y="20"/>
                  </a:lnTo>
                  <a:lnTo>
                    <a:pt x="39" y="59"/>
                  </a:lnTo>
                  <a:lnTo>
                    <a:pt x="20" y="97"/>
                  </a:lnTo>
                  <a:lnTo>
                    <a:pt x="0" y="155"/>
                  </a:lnTo>
                  <a:lnTo>
                    <a:pt x="20" y="213"/>
                  </a:lnTo>
                  <a:lnTo>
                    <a:pt x="58" y="271"/>
                  </a:lnTo>
                  <a:lnTo>
                    <a:pt x="116" y="290"/>
                  </a:lnTo>
                  <a:lnTo>
                    <a:pt x="328" y="367"/>
                  </a:lnTo>
                  <a:lnTo>
                    <a:pt x="559" y="444"/>
                  </a:lnTo>
                  <a:lnTo>
                    <a:pt x="848" y="560"/>
                  </a:lnTo>
                  <a:lnTo>
                    <a:pt x="1157" y="695"/>
                  </a:lnTo>
                  <a:lnTo>
                    <a:pt x="1465" y="868"/>
                  </a:lnTo>
                  <a:lnTo>
                    <a:pt x="1774" y="1061"/>
                  </a:lnTo>
                  <a:lnTo>
                    <a:pt x="1909" y="1176"/>
                  </a:lnTo>
                  <a:lnTo>
                    <a:pt x="2024" y="1292"/>
                  </a:lnTo>
                  <a:lnTo>
                    <a:pt x="2082" y="1311"/>
                  </a:lnTo>
                  <a:lnTo>
                    <a:pt x="2140" y="1331"/>
                  </a:lnTo>
                  <a:lnTo>
                    <a:pt x="2198" y="1311"/>
                  </a:lnTo>
                  <a:lnTo>
                    <a:pt x="2236" y="1292"/>
                  </a:lnTo>
                  <a:lnTo>
                    <a:pt x="2275" y="1234"/>
                  </a:lnTo>
                  <a:lnTo>
                    <a:pt x="2294" y="1176"/>
                  </a:lnTo>
                  <a:lnTo>
                    <a:pt x="2275" y="1119"/>
                  </a:lnTo>
                  <a:lnTo>
                    <a:pt x="2236" y="1080"/>
                  </a:lnTo>
                  <a:lnTo>
                    <a:pt x="2101" y="945"/>
                  </a:lnTo>
                  <a:lnTo>
                    <a:pt x="1966" y="830"/>
                  </a:lnTo>
                  <a:lnTo>
                    <a:pt x="1639" y="618"/>
                  </a:lnTo>
                  <a:lnTo>
                    <a:pt x="1311" y="444"/>
                  </a:lnTo>
                  <a:lnTo>
                    <a:pt x="983" y="290"/>
                  </a:lnTo>
                  <a:lnTo>
                    <a:pt x="694" y="174"/>
                  </a:lnTo>
                  <a:lnTo>
                    <a:pt x="444" y="78"/>
                  </a:lnTo>
                  <a:lnTo>
                    <a:pt x="193" y="1"/>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5135253" y="2898187"/>
              <a:ext cx="50472" cy="55735"/>
            </a:xfrm>
            <a:custGeom>
              <a:avLst/>
              <a:gdLst/>
              <a:ahLst/>
              <a:cxnLst/>
              <a:rect l="l" t="t" r="r" b="b"/>
              <a:pathLst>
                <a:path w="1851" h="2044" extrusionOk="0">
                  <a:moveTo>
                    <a:pt x="97" y="1"/>
                  </a:moveTo>
                  <a:lnTo>
                    <a:pt x="39" y="39"/>
                  </a:lnTo>
                  <a:lnTo>
                    <a:pt x="20" y="97"/>
                  </a:lnTo>
                  <a:lnTo>
                    <a:pt x="0" y="155"/>
                  </a:lnTo>
                  <a:lnTo>
                    <a:pt x="20" y="213"/>
                  </a:lnTo>
                  <a:lnTo>
                    <a:pt x="58" y="251"/>
                  </a:lnTo>
                  <a:lnTo>
                    <a:pt x="424" y="598"/>
                  </a:lnTo>
                  <a:lnTo>
                    <a:pt x="887" y="1061"/>
                  </a:lnTo>
                  <a:lnTo>
                    <a:pt x="1099" y="1292"/>
                  </a:lnTo>
                  <a:lnTo>
                    <a:pt x="1311" y="1543"/>
                  </a:lnTo>
                  <a:lnTo>
                    <a:pt x="1465" y="1755"/>
                  </a:lnTo>
                  <a:lnTo>
                    <a:pt x="1562" y="1947"/>
                  </a:lnTo>
                  <a:lnTo>
                    <a:pt x="1581" y="1986"/>
                  </a:lnTo>
                  <a:lnTo>
                    <a:pt x="1619" y="2024"/>
                  </a:lnTo>
                  <a:lnTo>
                    <a:pt x="1658" y="2044"/>
                  </a:lnTo>
                  <a:lnTo>
                    <a:pt x="1754" y="2044"/>
                  </a:lnTo>
                  <a:lnTo>
                    <a:pt x="1793" y="2005"/>
                  </a:lnTo>
                  <a:lnTo>
                    <a:pt x="1832" y="1967"/>
                  </a:lnTo>
                  <a:lnTo>
                    <a:pt x="1851" y="1909"/>
                  </a:lnTo>
                  <a:lnTo>
                    <a:pt x="1832" y="1851"/>
                  </a:lnTo>
                  <a:lnTo>
                    <a:pt x="1793" y="1735"/>
                  </a:lnTo>
                  <a:lnTo>
                    <a:pt x="1716" y="1600"/>
                  </a:lnTo>
                  <a:lnTo>
                    <a:pt x="1504" y="1311"/>
                  </a:lnTo>
                  <a:lnTo>
                    <a:pt x="1253" y="1003"/>
                  </a:lnTo>
                  <a:lnTo>
                    <a:pt x="983" y="733"/>
                  </a:lnTo>
                  <a:lnTo>
                    <a:pt x="502" y="251"/>
                  </a:lnTo>
                  <a:lnTo>
                    <a:pt x="251" y="39"/>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5911492" y="3120495"/>
              <a:ext cx="59934" cy="46273"/>
            </a:xfrm>
            <a:custGeom>
              <a:avLst/>
              <a:gdLst/>
              <a:ahLst/>
              <a:cxnLst/>
              <a:rect l="l" t="t" r="r" b="b"/>
              <a:pathLst>
                <a:path w="2198" h="1697" extrusionOk="0">
                  <a:moveTo>
                    <a:pt x="135" y="1"/>
                  </a:moveTo>
                  <a:lnTo>
                    <a:pt x="78" y="20"/>
                  </a:lnTo>
                  <a:lnTo>
                    <a:pt x="39" y="59"/>
                  </a:lnTo>
                  <a:lnTo>
                    <a:pt x="20" y="97"/>
                  </a:lnTo>
                  <a:lnTo>
                    <a:pt x="1" y="155"/>
                  </a:lnTo>
                  <a:lnTo>
                    <a:pt x="20" y="213"/>
                  </a:lnTo>
                  <a:lnTo>
                    <a:pt x="58" y="271"/>
                  </a:lnTo>
                  <a:lnTo>
                    <a:pt x="116" y="290"/>
                  </a:lnTo>
                  <a:lnTo>
                    <a:pt x="290" y="367"/>
                  </a:lnTo>
                  <a:lnTo>
                    <a:pt x="482" y="463"/>
                  </a:lnTo>
                  <a:lnTo>
                    <a:pt x="733" y="598"/>
                  </a:lnTo>
                  <a:lnTo>
                    <a:pt x="1022" y="772"/>
                  </a:lnTo>
                  <a:lnTo>
                    <a:pt x="1330" y="1003"/>
                  </a:lnTo>
                  <a:lnTo>
                    <a:pt x="1639" y="1292"/>
                  </a:lnTo>
                  <a:lnTo>
                    <a:pt x="1793" y="1446"/>
                  </a:lnTo>
                  <a:lnTo>
                    <a:pt x="1928" y="1639"/>
                  </a:lnTo>
                  <a:lnTo>
                    <a:pt x="1986" y="1678"/>
                  </a:lnTo>
                  <a:lnTo>
                    <a:pt x="2044" y="1697"/>
                  </a:lnTo>
                  <a:lnTo>
                    <a:pt x="2101" y="1678"/>
                  </a:lnTo>
                  <a:lnTo>
                    <a:pt x="2140" y="1658"/>
                  </a:lnTo>
                  <a:lnTo>
                    <a:pt x="2178" y="1620"/>
                  </a:lnTo>
                  <a:lnTo>
                    <a:pt x="2198" y="1562"/>
                  </a:lnTo>
                  <a:lnTo>
                    <a:pt x="2198" y="1504"/>
                  </a:lnTo>
                  <a:lnTo>
                    <a:pt x="2178" y="1446"/>
                  </a:lnTo>
                  <a:lnTo>
                    <a:pt x="2005" y="1254"/>
                  </a:lnTo>
                  <a:lnTo>
                    <a:pt x="1851" y="1080"/>
                  </a:lnTo>
                  <a:lnTo>
                    <a:pt x="1697" y="926"/>
                  </a:lnTo>
                  <a:lnTo>
                    <a:pt x="1523" y="772"/>
                  </a:lnTo>
                  <a:lnTo>
                    <a:pt x="1196" y="521"/>
                  </a:lnTo>
                  <a:lnTo>
                    <a:pt x="887" y="328"/>
                  </a:lnTo>
                  <a:lnTo>
                    <a:pt x="637" y="193"/>
                  </a:lnTo>
                  <a:lnTo>
                    <a:pt x="405"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4874061" y="4264622"/>
              <a:ext cx="85156" cy="142991"/>
            </a:xfrm>
            <a:custGeom>
              <a:avLst/>
              <a:gdLst/>
              <a:ahLst/>
              <a:cxnLst/>
              <a:rect l="l" t="t" r="r" b="b"/>
              <a:pathLst>
                <a:path w="3123" h="5244" extrusionOk="0">
                  <a:moveTo>
                    <a:pt x="2930" y="1"/>
                  </a:moveTo>
                  <a:lnTo>
                    <a:pt x="2872" y="20"/>
                  </a:lnTo>
                  <a:lnTo>
                    <a:pt x="2833" y="78"/>
                  </a:lnTo>
                  <a:lnTo>
                    <a:pt x="19" y="5012"/>
                  </a:lnTo>
                  <a:lnTo>
                    <a:pt x="0" y="5070"/>
                  </a:lnTo>
                  <a:lnTo>
                    <a:pt x="0" y="5128"/>
                  </a:lnTo>
                  <a:lnTo>
                    <a:pt x="19" y="5186"/>
                  </a:lnTo>
                  <a:lnTo>
                    <a:pt x="77" y="5224"/>
                  </a:lnTo>
                  <a:lnTo>
                    <a:pt x="135" y="5243"/>
                  </a:lnTo>
                  <a:lnTo>
                    <a:pt x="212" y="5224"/>
                  </a:lnTo>
                  <a:lnTo>
                    <a:pt x="270" y="5166"/>
                  </a:lnTo>
                  <a:lnTo>
                    <a:pt x="3103" y="213"/>
                  </a:lnTo>
                  <a:lnTo>
                    <a:pt x="3123" y="155"/>
                  </a:lnTo>
                  <a:lnTo>
                    <a:pt x="3123" y="97"/>
                  </a:lnTo>
                  <a:lnTo>
                    <a:pt x="3084" y="59"/>
                  </a:lnTo>
                  <a:lnTo>
                    <a:pt x="3045" y="20"/>
                  </a:lnTo>
                  <a:lnTo>
                    <a:pt x="2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5021194" y="3488901"/>
              <a:ext cx="118286" cy="671708"/>
            </a:xfrm>
            <a:custGeom>
              <a:avLst/>
              <a:gdLst/>
              <a:ahLst/>
              <a:cxnLst/>
              <a:rect l="l" t="t" r="r" b="b"/>
              <a:pathLst>
                <a:path w="4338" h="24634" extrusionOk="0">
                  <a:moveTo>
                    <a:pt x="4145" y="1"/>
                  </a:moveTo>
                  <a:lnTo>
                    <a:pt x="4106" y="40"/>
                  </a:lnTo>
                  <a:lnTo>
                    <a:pt x="4068" y="78"/>
                  </a:lnTo>
                  <a:lnTo>
                    <a:pt x="4049" y="136"/>
                  </a:lnTo>
                  <a:lnTo>
                    <a:pt x="1" y="24460"/>
                  </a:lnTo>
                  <a:lnTo>
                    <a:pt x="1" y="24518"/>
                  </a:lnTo>
                  <a:lnTo>
                    <a:pt x="39" y="24576"/>
                  </a:lnTo>
                  <a:lnTo>
                    <a:pt x="78" y="24614"/>
                  </a:lnTo>
                  <a:lnTo>
                    <a:pt x="136" y="24634"/>
                  </a:lnTo>
                  <a:lnTo>
                    <a:pt x="213" y="24634"/>
                  </a:lnTo>
                  <a:lnTo>
                    <a:pt x="252" y="24595"/>
                  </a:lnTo>
                  <a:lnTo>
                    <a:pt x="290" y="24556"/>
                  </a:lnTo>
                  <a:lnTo>
                    <a:pt x="309" y="24518"/>
                  </a:lnTo>
                  <a:lnTo>
                    <a:pt x="4338" y="174"/>
                  </a:lnTo>
                  <a:lnTo>
                    <a:pt x="4338" y="117"/>
                  </a:lnTo>
                  <a:lnTo>
                    <a:pt x="4318" y="59"/>
                  </a:lnTo>
                  <a:lnTo>
                    <a:pt x="4280" y="20"/>
                  </a:lnTo>
                  <a:lnTo>
                    <a:pt x="4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7"/>
          <p:cNvGrpSpPr/>
          <p:nvPr/>
        </p:nvGrpSpPr>
        <p:grpSpPr>
          <a:xfrm>
            <a:off x="1211088" y="1995225"/>
            <a:ext cx="793625" cy="1995400"/>
            <a:chOff x="1211088" y="1995225"/>
            <a:chExt cx="793625" cy="1995400"/>
          </a:xfrm>
        </p:grpSpPr>
        <p:sp>
          <p:nvSpPr>
            <p:cNvPr id="641" name="Google Shape;641;p27"/>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7"/>
          <p:cNvGrpSpPr/>
          <p:nvPr/>
        </p:nvGrpSpPr>
        <p:grpSpPr>
          <a:xfrm>
            <a:off x="6985776" y="2320362"/>
            <a:ext cx="677025" cy="1839438"/>
            <a:chOff x="6909776" y="2415188"/>
            <a:chExt cx="677025" cy="1839438"/>
          </a:xfrm>
        </p:grpSpPr>
        <p:sp>
          <p:nvSpPr>
            <p:cNvPr id="655" name="Google Shape;655;p27"/>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6" name="Google Shape;666;p27"/>
          <p:cNvSpPr/>
          <p:nvPr/>
        </p:nvSpPr>
        <p:spPr>
          <a:xfrm>
            <a:off x="3456350" y="2131825"/>
            <a:ext cx="2027458" cy="525600"/>
          </a:xfrm>
          <a:custGeom>
            <a:avLst/>
            <a:gdLst/>
            <a:ahLst/>
            <a:cxnLst/>
            <a:rect l="l" t="t" r="r" b="b"/>
            <a:pathLst>
              <a:path w="80367" h="21024" extrusionOk="0">
                <a:moveTo>
                  <a:pt x="0" y="17373"/>
                </a:moveTo>
                <a:cubicBezTo>
                  <a:pt x="3352" y="15141"/>
                  <a:pt x="7941" y="15016"/>
                  <a:pt x="11936" y="15517"/>
                </a:cubicBezTo>
                <a:cubicBezTo>
                  <a:pt x="13323" y="15691"/>
                  <a:pt x="16502" y="17065"/>
                  <a:pt x="15384" y="17904"/>
                </a:cubicBezTo>
                <a:cubicBezTo>
                  <a:pt x="13892" y="19023"/>
                  <a:pt x="11931" y="14915"/>
                  <a:pt x="12467" y="13129"/>
                </a:cubicBezTo>
                <a:cubicBezTo>
                  <a:pt x="14909" y="4989"/>
                  <a:pt x="29788" y="14243"/>
                  <a:pt x="37929" y="11803"/>
                </a:cubicBezTo>
                <a:cubicBezTo>
                  <a:pt x="41170" y="10831"/>
                  <a:pt x="44130" y="288"/>
                  <a:pt x="41377" y="2255"/>
                </a:cubicBezTo>
                <a:cubicBezTo>
                  <a:pt x="40054" y="3200"/>
                  <a:pt x="38880" y="5270"/>
                  <a:pt x="39521" y="6764"/>
                </a:cubicBezTo>
                <a:cubicBezTo>
                  <a:pt x="40259" y="8485"/>
                  <a:pt x="42971" y="8885"/>
                  <a:pt x="44825" y="8620"/>
                </a:cubicBezTo>
                <a:cubicBezTo>
                  <a:pt x="47551" y="8231"/>
                  <a:pt x="48369" y="4073"/>
                  <a:pt x="50926" y="3050"/>
                </a:cubicBezTo>
                <a:cubicBezTo>
                  <a:pt x="53476" y="2030"/>
                  <a:pt x="56793" y="2167"/>
                  <a:pt x="59148" y="3581"/>
                </a:cubicBezTo>
                <a:cubicBezTo>
                  <a:pt x="61196" y="4810"/>
                  <a:pt x="63265" y="6795"/>
                  <a:pt x="63657" y="9151"/>
                </a:cubicBezTo>
                <a:cubicBezTo>
                  <a:pt x="63914" y="10694"/>
                  <a:pt x="61638" y="12969"/>
                  <a:pt x="60209" y="12334"/>
                </a:cubicBezTo>
                <a:cubicBezTo>
                  <a:pt x="57168" y="10982"/>
                  <a:pt x="55640" y="5675"/>
                  <a:pt x="57291" y="2785"/>
                </a:cubicBezTo>
                <a:cubicBezTo>
                  <a:pt x="58805" y="135"/>
                  <a:pt x="64151" y="-965"/>
                  <a:pt x="66309" y="1194"/>
                </a:cubicBezTo>
                <a:cubicBezTo>
                  <a:pt x="70309" y="5197"/>
                  <a:pt x="69184" y="13461"/>
                  <a:pt x="66044" y="18169"/>
                </a:cubicBezTo>
                <a:cubicBezTo>
                  <a:pt x="64267" y="20833"/>
                  <a:pt x="57272" y="22337"/>
                  <a:pt x="56496" y="19230"/>
                </a:cubicBezTo>
                <a:cubicBezTo>
                  <a:pt x="56093" y="17618"/>
                  <a:pt x="59366" y="16835"/>
                  <a:pt x="61005" y="17108"/>
                </a:cubicBezTo>
                <a:cubicBezTo>
                  <a:pt x="67443" y="18180"/>
                  <a:pt x="74937" y="17812"/>
                  <a:pt x="80367" y="14190"/>
                </a:cubicBezTo>
              </a:path>
            </a:pathLst>
          </a:custGeom>
          <a:noFill/>
          <a:ln w="9525" cap="flat" cmpd="sng">
            <a:solidFill>
              <a:schemeClr val="dk1"/>
            </a:solidFill>
            <a:prstDash val="solid"/>
            <a:round/>
            <a:headEnd type="none" w="med" len="med"/>
            <a:tailEnd type="none" w="med" len="me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32"/>
          <p:cNvSpPr txBox="1">
            <a:spLocks noGrp="1"/>
          </p:cNvSpPr>
          <p:nvPr>
            <p:ph type="title"/>
          </p:nvPr>
        </p:nvSpPr>
        <p:spPr>
          <a:xfrm>
            <a:off x="720000" y="834624"/>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936" name="Google Shape;936;p32"/>
          <p:cNvGrpSpPr/>
          <p:nvPr/>
        </p:nvGrpSpPr>
        <p:grpSpPr>
          <a:xfrm>
            <a:off x="150701" y="3066038"/>
            <a:ext cx="793625" cy="1995400"/>
            <a:chOff x="1211088" y="1995225"/>
            <a:chExt cx="793625" cy="1995400"/>
          </a:xfrm>
        </p:grpSpPr>
        <p:sp>
          <p:nvSpPr>
            <p:cNvPr id="937" name="Google Shape;937;p32"/>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 name="Google Shape;950;p32"/>
          <p:cNvSpPr/>
          <p:nvPr/>
        </p:nvSpPr>
        <p:spPr>
          <a:xfrm rot="10800000" flipH="1">
            <a:off x="8552125" y="328418"/>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rot="10800000" flipH="1">
            <a:off x="8599569" y="119363"/>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9E2421D4-6DE6-6F62-BCF0-DB1DA18F97D6}"/>
              </a:ext>
            </a:extLst>
          </p:cNvPr>
          <p:cNvSpPr txBox="1"/>
          <p:nvPr/>
        </p:nvSpPr>
        <p:spPr>
          <a:xfrm>
            <a:off x="887325" y="1567866"/>
            <a:ext cx="7993224" cy="2862322"/>
          </a:xfrm>
          <a:prstGeom prst="rect">
            <a:avLst/>
          </a:prstGeom>
          <a:noFill/>
        </p:spPr>
        <p:txBody>
          <a:bodyPr wrap="square">
            <a:spAutoFit/>
          </a:bodyPr>
          <a:lstStyle/>
          <a:p>
            <a:pPr algn="l"/>
            <a:r>
              <a:rPr lang="en-US" sz="2000" b="0" i="0" dirty="0">
                <a:solidFill>
                  <a:srgbClr val="374151"/>
                </a:solidFill>
                <a:effectLst/>
                <a:latin typeface="Söhne"/>
              </a:rPr>
              <a:t>In today's fast-paced world, mental wellness is essential for overall health. It impacts individuals and workplaces, influencing emotions, relationships, and productivity. Our project addresses a critical issue: the underutilization of professional mental healthcare.</a:t>
            </a:r>
          </a:p>
          <a:p>
            <a:pPr algn="l"/>
            <a:r>
              <a:rPr lang="en-US" sz="2000" b="0" i="0" dirty="0">
                <a:solidFill>
                  <a:srgbClr val="374151"/>
                </a:solidFill>
                <a:effectLst/>
                <a:latin typeface="Söhne"/>
              </a:rPr>
              <a:t>Despite growing awareness and resources, there's a gap between those who need help and those who seek it. Surveys and media reports highlight this gap, motivating us to explore the factors affecting treatment-seeking decisions. We aim to uncover these causes, drive positive change, and enhance access to professional mental healthcare.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29"/>
          <p:cNvSpPr/>
          <p:nvPr/>
        </p:nvSpPr>
        <p:spPr>
          <a:xfrm>
            <a:off x="4713483" y="1582828"/>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9"/>
          <p:cNvSpPr/>
          <p:nvPr/>
        </p:nvSpPr>
        <p:spPr>
          <a:xfrm>
            <a:off x="4713483" y="3072666"/>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652637" y="3089083"/>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9"/>
          <p:cNvSpPr/>
          <p:nvPr/>
        </p:nvSpPr>
        <p:spPr>
          <a:xfrm>
            <a:off x="652637" y="1631558"/>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9"/>
          <p:cNvSpPr txBox="1">
            <a:spLocks noGrp="1"/>
          </p:cNvSpPr>
          <p:nvPr>
            <p:ph type="title" idx="6"/>
          </p:nvPr>
        </p:nvSpPr>
        <p:spPr>
          <a:xfrm>
            <a:off x="720000" y="53950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VISION</a:t>
            </a:r>
          </a:p>
        </p:txBody>
      </p:sp>
      <p:sp>
        <p:nvSpPr>
          <p:cNvPr id="711" name="Google Shape;711;p29"/>
          <p:cNvSpPr txBox="1">
            <a:spLocks noGrp="1"/>
          </p:cNvSpPr>
          <p:nvPr>
            <p:ph type="subTitle" idx="3"/>
          </p:nvPr>
        </p:nvSpPr>
        <p:spPr>
          <a:xfrm flipH="1">
            <a:off x="5643733" y="2209447"/>
            <a:ext cx="284763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374151"/>
                </a:solidFill>
                <a:effectLst/>
                <a:latin typeface="Söhne"/>
              </a:rPr>
              <a:t>Bridging the mental healthcare utilization gap by understanding and addressing the factors that deter treatment-seeking.</a:t>
            </a:r>
            <a:endParaRPr lang="en-US" dirty="0"/>
          </a:p>
        </p:txBody>
      </p:sp>
      <p:sp>
        <p:nvSpPr>
          <p:cNvPr id="712" name="Google Shape;712;p29"/>
          <p:cNvSpPr txBox="1">
            <a:spLocks noGrp="1"/>
          </p:cNvSpPr>
          <p:nvPr>
            <p:ph type="title"/>
          </p:nvPr>
        </p:nvSpPr>
        <p:spPr>
          <a:xfrm>
            <a:off x="1508369" y="1605796"/>
            <a:ext cx="2558975"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Empowerment</a:t>
            </a:r>
            <a:endParaRPr dirty="0"/>
          </a:p>
        </p:txBody>
      </p:sp>
      <p:sp>
        <p:nvSpPr>
          <p:cNvPr id="713" name="Google Shape;713;p29"/>
          <p:cNvSpPr txBox="1">
            <a:spLocks noGrp="1"/>
          </p:cNvSpPr>
          <p:nvPr>
            <p:ph type="subTitle" idx="1"/>
          </p:nvPr>
        </p:nvSpPr>
        <p:spPr>
          <a:xfrm>
            <a:off x="1577086" y="2145830"/>
            <a:ext cx="24489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374151"/>
                </a:solidFill>
                <a:effectLst/>
                <a:latin typeface="Söhne"/>
              </a:rPr>
              <a:t>Empowering individuals to proactively address their mental health needs</a:t>
            </a:r>
            <a:r>
              <a:rPr lang="en-US" dirty="0"/>
              <a:t>.</a:t>
            </a:r>
          </a:p>
        </p:txBody>
      </p:sp>
      <p:sp>
        <p:nvSpPr>
          <p:cNvPr id="714" name="Google Shape;714;p29"/>
          <p:cNvSpPr txBox="1">
            <a:spLocks noGrp="1"/>
          </p:cNvSpPr>
          <p:nvPr>
            <p:ph type="title" idx="2"/>
          </p:nvPr>
        </p:nvSpPr>
        <p:spPr>
          <a:xfrm flipH="1">
            <a:off x="5680455" y="1589383"/>
            <a:ext cx="2810908"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Bridging the Gap</a:t>
            </a:r>
          </a:p>
        </p:txBody>
      </p:sp>
      <p:sp>
        <p:nvSpPr>
          <p:cNvPr id="715" name="Google Shape;715;p29"/>
          <p:cNvSpPr txBox="1">
            <a:spLocks noGrp="1"/>
          </p:cNvSpPr>
          <p:nvPr>
            <p:ph type="title" idx="7"/>
          </p:nvPr>
        </p:nvSpPr>
        <p:spPr>
          <a:xfrm>
            <a:off x="1427681" y="3093112"/>
            <a:ext cx="3541884"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Personalized Approach</a:t>
            </a:r>
          </a:p>
        </p:txBody>
      </p:sp>
      <p:sp>
        <p:nvSpPr>
          <p:cNvPr id="716" name="Google Shape;716;p29"/>
          <p:cNvSpPr txBox="1">
            <a:spLocks noGrp="1"/>
          </p:cNvSpPr>
          <p:nvPr>
            <p:ph type="subTitle" idx="8"/>
          </p:nvPr>
        </p:nvSpPr>
        <p:spPr>
          <a:xfrm>
            <a:off x="1618443" y="3460492"/>
            <a:ext cx="3054695" cy="11199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374151"/>
                </a:solidFill>
                <a:effectLst/>
                <a:latin typeface="Söhne"/>
              </a:rPr>
              <a:t>Providing a personalized approach through predictive analysis, assessing an individual's treatment acceptance likelihood.</a:t>
            </a:r>
            <a:endParaRPr lang="en-US" dirty="0"/>
          </a:p>
        </p:txBody>
      </p:sp>
      <p:sp>
        <p:nvSpPr>
          <p:cNvPr id="717" name="Google Shape;717;p29"/>
          <p:cNvSpPr txBox="1">
            <a:spLocks noGrp="1"/>
          </p:cNvSpPr>
          <p:nvPr>
            <p:ph type="title" idx="9"/>
          </p:nvPr>
        </p:nvSpPr>
        <p:spPr>
          <a:xfrm flipH="1">
            <a:off x="5680455" y="3076695"/>
            <a:ext cx="284763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Holistic Wellness</a:t>
            </a:r>
          </a:p>
        </p:txBody>
      </p:sp>
      <p:sp>
        <p:nvSpPr>
          <p:cNvPr id="718" name="Google Shape;718;p29"/>
          <p:cNvSpPr txBox="1">
            <a:spLocks noGrp="1"/>
          </p:cNvSpPr>
          <p:nvPr>
            <p:ph type="subTitle" idx="13"/>
          </p:nvPr>
        </p:nvSpPr>
        <p:spPr>
          <a:xfrm flipH="1">
            <a:off x="5680197" y="3444074"/>
            <a:ext cx="2743801" cy="11599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374151"/>
                </a:solidFill>
                <a:effectLst/>
                <a:latin typeface="Söhne"/>
              </a:rPr>
              <a:t>Integrating mental health as a core component of overall wellness for healthier, more fulfilling lives personally and professionally.</a:t>
            </a:r>
            <a:endParaRPr lang="en-US" dirty="0"/>
          </a:p>
        </p:txBody>
      </p:sp>
      <p:sp>
        <p:nvSpPr>
          <p:cNvPr id="719" name="Google Shape;719;p29"/>
          <p:cNvSpPr txBox="1">
            <a:spLocks noGrp="1"/>
          </p:cNvSpPr>
          <p:nvPr>
            <p:ph type="title" idx="4"/>
          </p:nvPr>
        </p:nvSpPr>
        <p:spPr>
          <a:xfrm>
            <a:off x="692981" y="1814408"/>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20" name="Google Shape;720;p29"/>
          <p:cNvSpPr txBox="1">
            <a:spLocks noGrp="1"/>
          </p:cNvSpPr>
          <p:nvPr>
            <p:ph type="title" idx="14"/>
          </p:nvPr>
        </p:nvSpPr>
        <p:spPr>
          <a:xfrm>
            <a:off x="692981" y="3271929"/>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21" name="Google Shape;721;p29"/>
          <p:cNvSpPr txBox="1">
            <a:spLocks noGrp="1"/>
          </p:cNvSpPr>
          <p:nvPr>
            <p:ph type="title" idx="5"/>
          </p:nvPr>
        </p:nvSpPr>
        <p:spPr>
          <a:xfrm flipH="1">
            <a:off x="4753827" y="1797991"/>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22" name="Google Shape;722;p29"/>
          <p:cNvSpPr txBox="1">
            <a:spLocks noGrp="1"/>
          </p:cNvSpPr>
          <p:nvPr>
            <p:ph type="title" idx="15"/>
          </p:nvPr>
        </p:nvSpPr>
        <p:spPr>
          <a:xfrm flipH="1">
            <a:off x="4753827" y="3255512"/>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28"/>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TECHNOLOGIES USED</a:t>
            </a:r>
            <a:endParaRPr dirty="0"/>
          </a:p>
        </p:txBody>
      </p:sp>
      <p:graphicFrame>
        <p:nvGraphicFramePr>
          <p:cNvPr id="673" name="Google Shape;673;p28"/>
          <p:cNvGraphicFramePr/>
          <p:nvPr>
            <p:extLst>
              <p:ext uri="{D42A27DB-BD31-4B8C-83A1-F6EECF244321}">
                <p14:modId xmlns:p14="http://schemas.microsoft.com/office/powerpoint/2010/main" val="3158837081"/>
              </p:ext>
            </p:extLst>
          </p:nvPr>
        </p:nvGraphicFramePr>
        <p:xfrm>
          <a:off x="720000" y="1691025"/>
          <a:ext cx="7704000" cy="1950600"/>
        </p:xfrm>
        <a:graphic>
          <a:graphicData uri="http://schemas.openxmlformats.org/drawingml/2006/table">
            <a:tbl>
              <a:tblPr>
                <a:noFill/>
                <a:tableStyleId>{194BCFDE-EEDD-4C03-B0CC-E15BF57B01C8}</a:tableStyleId>
              </a:tblPr>
              <a:tblGrid>
                <a:gridCol w="2866038">
                  <a:extLst>
                    <a:ext uri="{9D8B030D-6E8A-4147-A177-3AD203B41FA5}">
                      <a16:colId xmlns:a16="http://schemas.microsoft.com/office/drawing/2014/main" val="20000"/>
                    </a:ext>
                  </a:extLst>
                </a:gridCol>
                <a:gridCol w="4837962">
                  <a:extLst>
                    <a:ext uri="{9D8B030D-6E8A-4147-A177-3AD203B41FA5}">
                      <a16:colId xmlns:a16="http://schemas.microsoft.com/office/drawing/2014/main" val="20001"/>
                    </a:ext>
                  </a:extLst>
                </a:gridCol>
              </a:tblGrid>
              <a:tr h="335250">
                <a:tc>
                  <a:txBody>
                    <a:bodyPr/>
                    <a:lstStyle/>
                    <a:p>
                      <a:pPr marL="0" lvl="0" indent="0" algn="r" rtl="0">
                        <a:spcBef>
                          <a:spcPts val="0"/>
                        </a:spcBef>
                        <a:spcAft>
                          <a:spcPts val="0"/>
                        </a:spcAft>
                        <a:buNone/>
                      </a:pPr>
                      <a:r>
                        <a:rPr lang="en" sz="2000" b="1" dirty="0">
                          <a:solidFill>
                            <a:schemeClr val="hlink"/>
                          </a:solidFill>
                          <a:uFill>
                            <a:noFill/>
                          </a:uFill>
                          <a:latin typeface="Mulish"/>
                          <a:ea typeface="Mulish"/>
                          <a:cs typeface="Mulish"/>
                          <a:sym typeface="Mulish"/>
                        </a:rPr>
                        <a:t>Language</a:t>
                      </a:r>
                      <a:endParaRPr sz="2000" b="1" dirty="0">
                        <a:solidFill>
                          <a:schemeClr val="dk1"/>
                        </a:solidFill>
                        <a:latin typeface="Mulish"/>
                        <a:ea typeface="Mulish"/>
                        <a:cs typeface="Mulish"/>
                        <a:sym typeface="Mulish"/>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dk2"/>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 sz="2000" dirty="0">
                          <a:solidFill>
                            <a:schemeClr val="dk1"/>
                          </a:solidFill>
                          <a:latin typeface="Mulish"/>
                          <a:ea typeface="Mulish"/>
                          <a:cs typeface="Mulish"/>
                          <a:sym typeface="Mulish"/>
                        </a:rPr>
                        <a:t>Python</a:t>
                      </a:r>
                      <a:endParaRPr sz="2000" dirty="0">
                        <a:solidFill>
                          <a:schemeClr val="dk1"/>
                        </a:solidFill>
                        <a:latin typeface="Mulish"/>
                        <a:ea typeface="Mulish"/>
                        <a:cs typeface="Mulish"/>
                        <a:sym typeface="Mulish"/>
                      </a:endParaRPr>
                    </a:p>
                  </a:txBody>
                  <a:tcPr marL="91425" marR="91425" marT="91425" marB="91425">
                    <a:lnL w="19050" cap="flat" cmpd="sng">
                      <a:solidFill>
                        <a:schemeClr val="dk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35250">
                <a:tc>
                  <a:txBody>
                    <a:bodyPr/>
                    <a:lstStyle/>
                    <a:p>
                      <a:pPr marL="0" lvl="0" indent="0" algn="r" rtl="0">
                        <a:spcBef>
                          <a:spcPts val="0"/>
                        </a:spcBef>
                        <a:spcAft>
                          <a:spcPts val="0"/>
                        </a:spcAft>
                        <a:buNone/>
                      </a:pPr>
                      <a:r>
                        <a:rPr lang="en-US" sz="2000" b="1" dirty="0">
                          <a:solidFill>
                            <a:schemeClr val="dk1"/>
                          </a:solidFill>
                          <a:latin typeface="Mulish"/>
                          <a:ea typeface="Mulish"/>
                          <a:cs typeface="Mulish"/>
                          <a:sym typeface="Mulish"/>
                        </a:rPr>
                        <a:t>Frontend </a:t>
                      </a:r>
                      <a:endParaRPr sz="2000" b="1" dirty="0">
                        <a:solidFill>
                          <a:schemeClr val="dk1"/>
                        </a:solidFill>
                        <a:latin typeface="Mulish"/>
                        <a:ea typeface="Mulish"/>
                        <a:cs typeface="Mulish"/>
                        <a:sym typeface="Mulish"/>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2000" dirty="0">
                          <a:solidFill>
                            <a:schemeClr val="dk1"/>
                          </a:solidFill>
                          <a:latin typeface="Mulish"/>
                          <a:ea typeface="Mulish"/>
                          <a:cs typeface="Mulish"/>
                          <a:sym typeface="Mulish"/>
                        </a:rPr>
                        <a:t>HTML , CSS , JavaScript</a:t>
                      </a:r>
                      <a:endParaRPr sz="2000" dirty="0">
                        <a:solidFill>
                          <a:schemeClr val="dk1"/>
                        </a:solidFill>
                        <a:latin typeface="Mulish"/>
                        <a:ea typeface="Mulish"/>
                        <a:cs typeface="Mulish"/>
                        <a:sym typeface="Mulish"/>
                      </a:endParaRPr>
                    </a:p>
                  </a:txBody>
                  <a:tcPr marL="91425" marR="91425" marT="91425" marB="91425">
                    <a:lnL w="19050" cap="flat" cmpd="sng">
                      <a:solidFill>
                        <a:schemeClr val="dk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35250">
                <a:tc>
                  <a:txBody>
                    <a:bodyPr/>
                    <a:lstStyle/>
                    <a:p>
                      <a:pPr marL="0" lvl="0" indent="0" algn="r" rtl="0">
                        <a:spcBef>
                          <a:spcPts val="0"/>
                        </a:spcBef>
                        <a:spcAft>
                          <a:spcPts val="0"/>
                        </a:spcAft>
                        <a:buNone/>
                      </a:pPr>
                      <a:r>
                        <a:rPr lang="en" sz="2000" b="1" dirty="0">
                          <a:solidFill>
                            <a:schemeClr val="hlink"/>
                          </a:solidFill>
                          <a:uFill>
                            <a:noFill/>
                          </a:uFill>
                          <a:latin typeface="Mulish"/>
                          <a:ea typeface="Mulish"/>
                          <a:cs typeface="Mulish"/>
                          <a:sym typeface="Mulish"/>
                        </a:rPr>
                        <a:t>Framework</a:t>
                      </a:r>
                      <a:endParaRPr sz="2000" b="1" dirty="0">
                        <a:solidFill>
                          <a:schemeClr val="dk1"/>
                        </a:solidFill>
                        <a:latin typeface="Mulish"/>
                        <a:ea typeface="Mulish"/>
                        <a:cs typeface="Mulish"/>
                        <a:sym typeface="Mulish"/>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2000" dirty="0">
                          <a:solidFill>
                            <a:schemeClr val="dk1"/>
                          </a:solidFill>
                          <a:latin typeface="Mulish"/>
                          <a:ea typeface="Mulish"/>
                          <a:cs typeface="Mulish"/>
                          <a:sym typeface="Mulish"/>
                        </a:rPr>
                        <a:t>Flask</a:t>
                      </a:r>
                      <a:endParaRPr sz="2000" dirty="0">
                        <a:solidFill>
                          <a:schemeClr val="dk1"/>
                        </a:solidFill>
                        <a:latin typeface="Mulish"/>
                        <a:ea typeface="Mulish"/>
                        <a:cs typeface="Mulish"/>
                        <a:sym typeface="Mulish"/>
                      </a:endParaRPr>
                    </a:p>
                  </a:txBody>
                  <a:tcPr marL="91425" marR="91425" marT="91425" marB="91425">
                    <a:lnL w="19050" cap="flat" cmpd="sng">
                      <a:solidFill>
                        <a:schemeClr val="dk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35250">
                <a:tc>
                  <a:txBody>
                    <a:bodyPr/>
                    <a:lstStyle/>
                    <a:p>
                      <a:pPr marL="0" lvl="0" indent="0" algn="r" rtl="0">
                        <a:spcBef>
                          <a:spcPts val="0"/>
                        </a:spcBef>
                        <a:spcAft>
                          <a:spcPts val="0"/>
                        </a:spcAft>
                        <a:buNone/>
                      </a:pPr>
                      <a:r>
                        <a:rPr lang="en-US" sz="2000" b="1" dirty="0">
                          <a:solidFill>
                            <a:schemeClr val="dk1"/>
                          </a:solidFill>
                          <a:latin typeface="Mulish"/>
                          <a:ea typeface="Mulish"/>
                          <a:cs typeface="Mulish"/>
                          <a:sym typeface="Mulish"/>
                        </a:rPr>
                        <a:t>Backend</a:t>
                      </a:r>
                      <a:endParaRPr sz="2000" b="1" dirty="0">
                        <a:solidFill>
                          <a:schemeClr val="dk1"/>
                        </a:solidFill>
                        <a:latin typeface="Mulish"/>
                        <a:ea typeface="Mulish"/>
                        <a:cs typeface="Mulish"/>
                        <a:sym typeface="Mulish"/>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chemeClr val="dk2"/>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 sz="2000" b="0" i="1" u="sng" dirty="0">
                          <a:solidFill>
                            <a:schemeClr val="dk1"/>
                          </a:solidFill>
                          <a:latin typeface="Mulish"/>
                          <a:ea typeface="Mulish"/>
                          <a:cs typeface="Mulish"/>
                          <a:sym typeface="Mulish"/>
                        </a:rPr>
                        <a:t>Machine Learning</a:t>
                      </a:r>
                      <a:endParaRPr sz="2000" b="0" i="1" u="sng" dirty="0">
                        <a:solidFill>
                          <a:schemeClr val="dk1"/>
                        </a:solidFill>
                        <a:latin typeface="Mulish"/>
                        <a:ea typeface="Mulish"/>
                        <a:cs typeface="Mulish"/>
                        <a:sym typeface="Mulish"/>
                      </a:endParaRPr>
                    </a:p>
                  </a:txBody>
                  <a:tcPr marL="91425" marR="91425" marT="91425" marB="91425">
                    <a:lnL w="19050" cap="flat" cmpd="sng">
                      <a:solidFill>
                        <a:schemeClr val="dk2"/>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676" name="Google Shape;676;p28"/>
          <p:cNvGrpSpPr/>
          <p:nvPr/>
        </p:nvGrpSpPr>
        <p:grpSpPr>
          <a:xfrm flipH="1">
            <a:off x="8192926" y="3056513"/>
            <a:ext cx="793625" cy="1995400"/>
            <a:chOff x="1211088" y="1995225"/>
            <a:chExt cx="793625" cy="1995400"/>
          </a:xfrm>
        </p:grpSpPr>
        <p:sp>
          <p:nvSpPr>
            <p:cNvPr id="677" name="Google Shape;677;p28"/>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8"/>
          <p:cNvGrpSpPr/>
          <p:nvPr/>
        </p:nvGrpSpPr>
        <p:grpSpPr>
          <a:xfrm>
            <a:off x="157449" y="3529409"/>
            <a:ext cx="560306" cy="1522503"/>
            <a:chOff x="6909776" y="2415188"/>
            <a:chExt cx="677025" cy="1839438"/>
          </a:xfrm>
        </p:grpSpPr>
        <p:sp>
          <p:nvSpPr>
            <p:cNvPr id="691" name="Google Shape;691;p28"/>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9"/>
        <p:cNvGrpSpPr/>
        <p:nvPr/>
      </p:nvGrpSpPr>
      <p:grpSpPr>
        <a:xfrm>
          <a:off x="0" y="0"/>
          <a:ext cx="0" cy="0"/>
          <a:chOff x="0" y="0"/>
          <a:chExt cx="0" cy="0"/>
        </a:xfrm>
      </p:grpSpPr>
      <p:sp>
        <p:nvSpPr>
          <p:cNvPr id="1710" name="Google Shape;1710;p45"/>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APPROACH</a:t>
            </a:r>
            <a:endParaRPr dirty="0"/>
          </a:p>
        </p:txBody>
      </p:sp>
      <p:grpSp>
        <p:nvGrpSpPr>
          <p:cNvPr id="1786" name="Google Shape;1786;p45"/>
          <p:cNvGrpSpPr/>
          <p:nvPr/>
        </p:nvGrpSpPr>
        <p:grpSpPr>
          <a:xfrm>
            <a:off x="224124" y="3411459"/>
            <a:ext cx="560306" cy="1522503"/>
            <a:chOff x="6909776" y="2415188"/>
            <a:chExt cx="677025" cy="1839438"/>
          </a:xfrm>
        </p:grpSpPr>
        <p:sp>
          <p:nvSpPr>
            <p:cNvPr id="1787" name="Google Shape;1787;p45"/>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5"/>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5"/>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5"/>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5"/>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5"/>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5"/>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5"/>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5"/>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5"/>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5"/>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36AC320B-9C88-A043-7280-357BA05A3728}"/>
              </a:ext>
            </a:extLst>
          </p:cNvPr>
          <p:cNvSpPr txBox="1"/>
          <p:nvPr/>
        </p:nvSpPr>
        <p:spPr>
          <a:xfrm>
            <a:off x="1176792" y="1351622"/>
            <a:ext cx="7092565" cy="3139321"/>
          </a:xfrm>
          <a:prstGeom prst="rect">
            <a:avLst/>
          </a:prstGeom>
          <a:noFill/>
        </p:spPr>
        <p:txBody>
          <a:bodyPr wrap="square" rtlCol="0">
            <a:spAutoFit/>
          </a:bodyPr>
          <a:lstStyle/>
          <a:p>
            <a:r>
              <a:rPr lang="en-US" sz="1800" b="0" i="0" dirty="0">
                <a:solidFill>
                  <a:srgbClr val="374151"/>
                </a:solidFill>
                <a:effectLst/>
                <a:latin typeface="Söhne"/>
              </a:rPr>
              <a:t>The project employs a user-friendly Flask-based front-end to gather valuable insights from individuals through a series of targeted questions. By analyzing user responses, it leverages diverse machine learning algorithms to predict an individual's likelihood of seeking mental healthcare treatment. The approach hinges on understanding how factors, such as interference with work due to untreated symptoms or prior diagnosis, influence one's decision to seek professional help. Based on these predictive models, the project generates a binary 'yes' or 'no' outcome, providing a personalized and data-driven assessment of an individual's inclination toward mental healthcare, thus offering a critical step in enhancing mental health access and support.</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7" name="Google Shape;957;p33"/>
          <p:cNvSpPr txBox="1">
            <a:spLocks noGrp="1"/>
          </p:cNvSpPr>
          <p:nvPr>
            <p:ph type="title"/>
          </p:nvPr>
        </p:nvSpPr>
        <p:spPr>
          <a:xfrm>
            <a:off x="245888" y="426609"/>
            <a:ext cx="8178111" cy="5239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WORKFLOW</a:t>
            </a:r>
            <a:endParaRPr dirty="0"/>
          </a:p>
        </p:txBody>
      </p:sp>
      <p:pic>
        <p:nvPicPr>
          <p:cNvPr id="2" name="Picture 2" descr="Flow chart for machine learning workflow. | Download Scientific Diagram">
            <a:extLst>
              <a:ext uri="{FF2B5EF4-FFF2-40B4-BE49-F238E27FC236}">
                <a16:creationId xmlns:a16="http://schemas.microsoft.com/office/drawing/2014/main" id="{2D8E4D19-85A3-8C5D-DE35-D0ECC05B2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878" y="1142524"/>
            <a:ext cx="7522244" cy="3193691"/>
          </a:xfrm>
          <a:prstGeom prst="rect">
            <a:avLst/>
          </a:prstGeom>
          <a:noFill/>
          <a:extLst>
            <a:ext uri="{909E8E84-426E-40DD-AFC4-6F175D3DCCD1}">
              <a14:hiddenFill xmlns:a14="http://schemas.microsoft.com/office/drawing/2010/main">
                <a:solidFill>
                  <a:srgbClr val="FFFFFF"/>
                </a:solidFill>
              </a14:hiddenFill>
            </a:ext>
          </a:extLst>
        </p:spPr>
      </p:pic>
      <p:grpSp>
        <p:nvGrpSpPr>
          <p:cNvPr id="978" name="Google Shape;978;p33"/>
          <p:cNvGrpSpPr/>
          <p:nvPr/>
        </p:nvGrpSpPr>
        <p:grpSpPr>
          <a:xfrm>
            <a:off x="7780765" y="3821171"/>
            <a:ext cx="1286468" cy="939419"/>
            <a:chOff x="4826719" y="1508084"/>
            <a:chExt cx="3252435" cy="2735469"/>
          </a:xfrm>
        </p:grpSpPr>
        <p:sp>
          <p:nvSpPr>
            <p:cNvPr id="979" name="Google Shape;979;p33"/>
            <p:cNvSpPr/>
            <p:nvPr/>
          </p:nvSpPr>
          <p:spPr>
            <a:xfrm>
              <a:off x="5932474" y="3762713"/>
              <a:ext cx="1635455" cy="375828"/>
            </a:xfrm>
            <a:custGeom>
              <a:avLst/>
              <a:gdLst/>
              <a:ahLst/>
              <a:cxnLst/>
              <a:rect l="l" t="t" r="r" b="b"/>
              <a:pathLst>
                <a:path w="96487" h="13783" extrusionOk="0">
                  <a:moveTo>
                    <a:pt x="45757" y="1"/>
                  </a:moveTo>
                  <a:lnTo>
                    <a:pt x="43309" y="39"/>
                  </a:lnTo>
                  <a:lnTo>
                    <a:pt x="40900" y="78"/>
                  </a:lnTo>
                  <a:lnTo>
                    <a:pt x="38510" y="136"/>
                  </a:lnTo>
                  <a:lnTo>
                    <a:pt x="36178" y="213"/>
                  </a:lnTo>
                  <a:lnTo>
                    <a:pt x="33904" y="309"/>
                  </a:lnTo>
                  <a:lnTo>
                    <a:pt x="31648" y="425"/>
                  </a:lnTo>
                  <a:lnTo>
                    <a:pt x="29470" y="541"/>
                  </a:lnTo>
                  <a:lnTo>
                    <a:pt x="27331" y="676"/>
                  </a:lnTo>
                  <a:lnTo>
                    <a:pt x="25249" y="830"/>
                  </a:lnTo>
                  <a:lnTo>
                    <a:pt x="23226" y="1003"/>
                  </a:lnTo>
                  <a:lnTo>
                    <a:pt x="21260" y="1177"/>
                  </a:lnTo>
                  <a:lnTo>
                    <a:pt x="19371" y="1369"/>
                  </a:lnTo>
                  <a:lnTo>
                    <a:pt x="17559" y="1581"/>
                  </a:lnTo>
                  <a:lnTo>
                    <a:pt x="15805" y="1793"/>
                  </a:lnTo>
                  <a:lnTo>
                    <a:pt x="14128" y="2025"/>
                  </a:lnTo>
                  <a:lnTo>
                    <a:pt x="12528" y="2256"/>
                  </a:lnTo>
                  <a:lnTo>
                    <a:pt x="11006" y="2507"/>
                  </a:lnTo>
                  <a:lnTo>
                    <a:pt x="9579" y="2776"/>
                  </a:lnTo>
                  <a:lnTo>
                    <a:pt x="8230" y="3046"/>
                  </a:lnTo>
                  <a:lnTo>
                    <a:pt x="6977" y="3316"/>
                  </a:lnTo>
                  <a:lnTo>
                    <a:pt x="5821" y="3605"/>
                  </a:lnTo>
                  <a:lnTo>
                    <a:pt x="4761" y="3914"/>
                  </a:lnTo>
                  <a:lnTo>
                    <a:pt x="3797" y="4203"/>
                  </a:lnTo>
                  <a:lnTo>
                    <a:pt x="2930" y="4530"/>
                  </a:lnTo>
                  <a:lnTo>
                    <a:pt x="2525" y="4685"/>
                  </a:lnTo>
                  <a:lnTo>
                    <a:pt x="2159" y="4839"/>
                  </a:lnTo>
                  <a:lnTo>
                    <a:pt x="1831" y="5012"/>
                  </a:lnTo>
                  <a:lnTo>
                    <a:pt x="1523" y="5166"/>
                  </a:lnTo>
                  <a:lnTo>
                    <a:pt x="1234" y="5340"/>
                  </a:lnTo>
                  <a:lnTo>
                    <a:pt x="983" y="5513"/>
                  </a:lnTo>
                  <a:lnTo>
                    <a:pt x="752" y="5668"/>
                  </a:lnTo>
                  <a:lnTo>
                    <a:pt x="559" y="5841"/>
                  </a:lnTo>
                  <a:lnTo>
                    <a:pt x="386" y="6015"/>
                  </a:lnTo>
                  <a:lnTo>
                    <a:pt x="251" y="6188"/>
                  </a:lnTo>
                  <a:lnTo>
                    <a:pt x="135" y="6361"/>
                  </a:lnTo>
                  <a:lnTo>
                    <a:pt x="58" y="6535"/>
                  </a:lnTo>
                  <a:lnTo>
                    <a:pt x="19" y="6708"/>
                  </a:lnTo>
                  <a:lnTo>
                    <a:pt x="0" y="6901"/>
                  </a:lnTo>
                  <a:lnTo>
                    <a:pt x="19" y="7075"/>
                  </a:lnTo>
                  <a:lnTo>
                    <a:pt x="58" y="7248"/>
                  </a:lnTo>
                  <a:lnTo>
                    <a:pt x="135" y="7422"/>
                  </a:lnTo>
                  <a:lnTo>
                    <a:pt x="251" y="7595"/>
                  </a:lnTo>
                  <a:lnTo>
                    <a:pt x="386" y="7768"/>
                  </a:lnTo>
                  <a:lnTo>
                    <a:pt x="559" y="7942"/>
                  </a:lnTo>
                  <a:lnTo>
                    <a:pt x="752" y="8115"/>
                  </a:lnTo>
                  <a:lnTo>
                    <a:pt x="983" y="8289"/>
                  </a:lnTo>
                  <a:lnTo>
                    <a:pt x="1234" y="8443"/>
                  </a:lnTo>
                  <a:lnTo>
                    <a:pt x="1523" y="8617"/>
                  </a:lnTo>
                  <a:lnTo>
                    <a:pt x="1831" y="8790"/>
                  </a:lnTo>
                  <a:lnTo>
                    <a:pt x="2159" y="8944"/>
                  </a:lnTo>
                  <a:lnTo>
                    <a:pt x="2525" y="9098"/>
                  </a:lnTo>
                  <a:lnTo>
                    <a:pt x="2930" y="9272"/>
                  </a:lnTo>
                  <a:lnTo>
                    <a:pt x="3797" y="9580"/>
                  </a:lnTo>
                  <a:lnTo>
                    <a:pt x="4761" y="9889"/>
                  </a:lnTo>
                  <a:lnTo>
                    <a:pt x="5821" y="10178"/>
                  </a:lnTo>
                  <a:lnTo>
                    <a:pt x="6977" y="10467"/>
                  </a:lnTo>
                  <a:lnTo>
                    <a:pt x="8230" y="10756"/>
                  </a:lnTo>
                  <a:lnTo>
                    <a:pt x="9579" y="11026"/>
                  </a:lnTo>
                  <a:lnTo>
                    <a:pt x="11006" y="11276"/>
                  </a:lnTo>
                  <a:lnTo>
                    <a:pt x="12528" y="11527"/>
                  </a:lnTo>
                  <a:lnTo>
                    <a:pt x="14128" y="11778"/>
                  </a:lnTo>
                  <a:lnTo>
                    <a:pt x="15805" y="11990"/>
                  </a:lnTo>
                  <a:lnTo>
                    <a:pt x="17559" y="12221"/>
                  </a:lnTo>
                  <a:lnTo>
                    <a:pt x="19371" y="12414"/>
                  </a:lnTo>
                  <a:lnTo>
                    <a:pt x="21260" y="12606"/>
                  </a:lnTo>
                  <a:lnTo>
                    <a:pt x="23226" y="12799"/>
                  </a:lnTo>
                  <a:lnTo>
                    <a:pt x="25249" y="12953"/>
                  </a:lnTo>
                  <a:lnTo>
                    <a:pt x="27331" y="13107"/>
                  </a:lnTo>
                  <a:lnTo>
                    <a:pt x="29470" y="13242"/>
                  </a:lnTo>
                  <a:lnTo>
                    <a:pt x="31648" y="13377"/>
                  </a:lnTo>
                  <a:lnTo>
                    <a:pt x="33904" y="13474"/>
                  </a:lnTo>
                  <a:lnTo>
                    <a:pt x="36178" y="13570"/>
                  </a:lnTo>
                  <a:lnTo>
                    <a:pt x="38510" y="13647"/>
                  </a:lnTo>
                  <a:lnTo>
                    <a:pt x="40900" y="13705"/>
                  </a:lnTo>
                  <a:lnTo>
                    <a:pt x="43309" y="13763"/>
                  </a:lnTo>
                  <a:lnTo>
                    <a:pt x="45757" y="13782"/>
                  </a:lnTo>
                  <a:lnTo>
                    <a:pt x="50730" y="13782"/>
                  </a:lnTo>
                  <a:lnTo>
                    <a:pt x="53178" y="13763"/>
                  </a:lnTo>
                  <a:lnTo>
                    <a:pt x="55587" y="13705"/>
                  </a:lnTo>
                  <a:lnTo>
                    <a:pt x="57958" y="13647"/>
                  </a:lnTo>
                  <a:lnTo>
                    <a:pt x="60290" y="13570"/>
                  </a:lnTo>
                  <a:lnTo>
                    <a:pt x="62584" y="13474"/>
                  </a:lnTo>
                  <a:lnTo>
                    <a:pt x="64839" y="13377"/>
                  </a:lnTo>
                  <a:lnTo>
                    <a:pt x="67017" y="13242"/>
                  </a:lnTo>
                  <a:lnTo>
                    <a:pt x="69156" y="13107"/>
                  </a:lnTo>
                  <a:lnTo>
                    <a:pt x="71238" y="12953"/>
                  </a:lnTo>
                  <a:lnTo>
                    <a:pt x="73262" y="12799"/>
                  </a:lnTo>
                  <a:lnTo>
                    <a:pt x="75208" y="12606"/>
                  </a:lnTo>
                  <a:lnTo>
                    <a:pt x="77097" y="12414"/>
                  </a:lnTo>
                  <a:lnTo>
                    <a:pt x="78928" y="12221"/>
                  </a:lnTo>
                  <a:lnTo>
                    <a:pt x="80682" y="11990"/>
                  </a:lnTo>
                  <a:lnTo>
                    <a:pt x="82359" y="11778"/>
                  </a:lnTo>
                  <a:lnTo>
                    <a:pt x="83959" y="11527"/>
                  </a:lnTo>
                  <a:lnTo>
                    <a:pt x="85462" y="11276"/>
                  </a:lnTo>
                  <a:lnTo>
                    <a:pt x="86908" y="11026"/>
                  </a:lnTo>
                  <a:lnTo>
                    <a:pt x="88238" y="10756"/>
                  </a:lnTo>
                  <a:lnTo>
                    <a:pt x="89510" y="10467"/>
                  </a:lnTo>
                  <a:lnTo>
                    <a:pt x="90666" y="10178"/>
                  </a:lnTo>
                  <a:lnTo>
                    <a:pt x="91726" y="9889"/>
                  </a:lnTo>
                  <a:lnTo>
                    <a:pt x="92690" y="9580"/>
                  </a:lnTo>
                  <a:lnTo>
                    <a:pt x="93557" y="9272"/>
                  </a:lnTo>
                  <a:lnTo>
                    <a:pt x="93943" y="9098"/>
                  </a:lnTo>
                  <a:lnTo>
                    <a:pt x="94309" y="8944"/>
                  </a:lnTo>
                  <a:lnTo>
                    <a:pt x="94656" y="8790"/>
                  </a:lnTo>
                  <a:lnTo>
                    <a:pt x="94964" y="8617"/>
                  </a:lnTo>
                  <a:lnTo>
                    <a:pt x="95253" y="8443"/>
                  </a:lnTo>
                  <a:lnTo>
                    <a:pt x="95504" y="8289"/>
                  </a:lnTo>
                  <a:lnTo>
                    <a:pt x="95735" y="8115"/>
                  </a:lnTo>
                  <a:lnTo>
                    <a:pt x="95928" y="7942"/>
                  </a:lnTo>
                  <a:lnTo>
                    <a:pt x="96102" y="7768"/>
                  </a:lnTo>
                  <a:lnTo>
                    <a:pt x="96236" y="7595"/>
                  </a:lnTo>
                  <a:lnTo>
                    <a:pt x="96352" y="7422"/>
                  </a:lnTo>
                  <a:lnTo>
                    <a:pt x="96429" y="7248"/>
                  </a:lnTo>
                  <a:lnTo>
                    <a:pt x="96468" y="7075"/>
                  </a:lnTo>
                  <a:lnTo>
                    <a:pt x="96487" y="6901"/>
                  </a:lnTo>
                  <a:lnTo>
                    <a:pt x="96468" y="6708"/>
                  </a:lnTo>
                  <a:lnTo>
                    <a:pt x="96429" y="6535"/>
                  </a:lnTo>
                  <a:lnTo>
                    <a:pt x="96352" y="6361"/>
                  </a:lnTo>
                  <a:lnTo>
                    <a:pt x="96236" y="6188"/>
                  </a:lnTo>
                  <a:lnTo>
                    <a:pt x="96102" y="6015"/>
                  </a:lnTo>
                  <a:lnTo>
                    <a:pt x="95928" y="5841"/>
                  </a:lnTo>
                  <a:lnTo>
                    <a:pt x="95735" y="5668"/>
                  </a:lnTo>
                  <a:lnTo>
                    <a:pt x="95504" y="5513"/>
                  </a:lnTo>
                  <a:lnTo>
                    <a:pt x="95253" y="5340"/>
                  </a:lnTo>
                  <a:lnTo>
                    <a:pt x="94964" y="5166"/>
                  </a:lnTo>
                  <a:lnTo>
                    <a:pt x="94656" y="5012"/>
                  </a:lnTo>
                  <a:lnTo>
                    <a:pt x="94309" y="4839"/>
                  </a:lnTo>
                  <a:lnTo>
                    <a:pt x="93943" y="4685"/>
                  </a:lnTo>
                  <a:lnTo>
                    <a:pt x="93557" y="4530"/>
                  </a:lnTo>
                  <a:lnTo>
                    <a:pt x="92690" y="4203"/>
                  </a:lnTo>
                  <a:lnTo>
                    <a:pt x="91726" y="3914"/>
                  </a:lnTo>
                  <a:lnTo>
                    <a:pt x="90666" y="3605"/>
                  </a:lnTo>
                  <a:lnTo>
                    <a:pt x="89510" y="3316"/>
                  </a:lnTo>
                  <a:lnTo>
                    <a:pt x="88238" y="3046"/>
                  </a:lnTo>
                  <a:lnTo>
                    <a:pt x="86908" y="2776"/>
                  </a:lnTo>
                  <a:lnTo>
                    <a:pt x="85462" y="2507"/>
                  </a:lnTo>
                  <a:lnTo>
                    <a:pt x="83959" y="2256"/>
                  </a:lnTo>
                  <a:lnTo>
                    <a:pt x="82359" y="2025"/>
                  </a:lnTo>
                  <a:lnTo>
                    <a:pt x="80682" y="1793"/>
                  </a:lnTo>
                  <a:lnTo>
                    <a:pt x="78928" y="1581"/>
                  </a:lnTo>
                  <a:lnTo>
                    <a:pt x="77097" y="1369"/>
                  </a:lnTo>
                  <a:lnTo>
                    <a:pt x="75208" y="1177"/>
                  </a:lnTo>
                  <a:lnTo>
                    <a:pt x="73262" y="1003"/>
                  </a:lnTo>
                  <a:lnTo>
                    <a:pt x="71238" y="830"/>
                  </a:lnTo>
                  <a:lnTo>
                    <a:pt x="69156" y="676"/>
                  </a:lnTo>
                  <a:lnTo>
                    <a:pt x="67017" y="541"/>
                  </a:lnTo>
                  <a:lnTo>
                    <a:pt x="64839" y="425"/>
                  </a:lnTo>
                  <a:lnTo>
                    <a:pt x="62584" y="309"/>
                  </a:lnTo>
                  <a:lnTo>
                    <a:pt x="60290" y="213"/>
                  </a:lnTo>
                  <a:lnTo>
                    <a:pt x="57958" y="136"/>
                  </a:lnTo>
                  <a:lnTo>
                    <a:pt x="55587" y="78"/>
                  </a:lnTo>
                  <a:lnTo>
                    <a:pt x="53178" y="39"/>
                  </a:lnTo>
                  <a:lnTo>
                    <a:pt x="50730" y="1"/>
                  </a:lnTo>
                  <a:close/>
                </a:path>
              </a:pathLst>
            </a:custGeom>
            <a:solidFill>
              <a:srgbClr val="261E35">
                <a:alpha val="3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3"/>
            <p:cNvSpPr/>
            <p:nvPr/>
          </p:nvSpPr>
          <p:spPr>
            <a:xfrm>
              <a:off x="4875199" y="3867725"/>
              <a:ext cx="1635455" cy="375828"/>
            </a:xfrm>
            <a:custGeom>
              <a:avLst/>
              <a:gdLst/>
              <a:ahLst/>
              <a:cxnLst/>
              <a:rect l="l" t="t" r="r" b="b"/>
              <a:pathLst>
                <a:path w="96487" h="13783" extrusionOk="0">
                  <a:moveTo>
                    <a:pt x="45757" y="1"/>
                  </a:moveTo>
                  <a:lnTo>
                    <a:pt x="43309" y="39"/>
                  </a:lnTo>
                  <a:lnTo>
                    <a:pt x="40900" y="78"/>
                  </a:lnTo>
                  <a:lnTo>
                    <a:pt x="38510" y="136"/>
                  </a:lnTo>
                  <a:lnTo>
                    <a:pt x="36178" y="213"/>
                  </a:lnTo>
                  <a:lnTo>
                    <a:pt x="33904" y="309"/>
                  </a:lnTo>
                  <a:lnTo>
                    <a:pt x="31648" y="425"/>
                  </a:lnTo>
                  <a:lnTo>
                    <a:pt x="29470" y="541"/>
                  </a:lnTo>
                  <a:lnTo>
                    <a:pt x="27331" y="676"/>
                  </a:lnTo>
                  <a:lnTo>
                    <a:pt x="25249" y="830"/>
                  </a:lnTo>
                  <a:lnTo>
                    <a:pt x="23226" y="1003"/>
                  </a:lnTo>
                  <a:lnTo>
                    <a:pt x="21260" y="1177"/>
                  </a:lnTo>
                  <a:lnTo>
                    <a:pt x="19371" y="1369"/>
                  </a:lnTo>
                  <a:lnTo>
                    <a:pt x="17559" y="1581"/>
                  </a:lnTo>
                  <a:lnTo>
                    <a:pt x="15805" y="1793"/>
                  </a:lnTo>
                  <a:lnTo>
                    <a:pt x="14128" y="2025"/>
                  </a:lnTo>
                  <a:lnTo>
                    <a:pt x="12528" y="2256"/>
                  </a:lnTo>
                  <a:lnTo>
                    <a:pt x="11006" y="2507"/>
                  </a:lnTo>
                  <a:lnTo>
                    <a:pt x="9579" y="2776"/>
                  </a:lnTo>
                  <a:lnTo>
                    <a:pt x="8230" y="3046"/>
                  </a:lnTo>
                  <a:lnTo>
                    <a:pt x="6977" y="3316"/>
                  </a:lnTo>
                  <a:lnTo>
                    <a:pt x="5821" y="3605"/>
                  </a:lnTo>
                  <a:lnTo>
                    <a:pt x="4761" y="3914"/>
                  </a:lnTo>
                  <a:lnTo>
                    <a:pt x="3797" y="4203"/>
                  </a:lnTo>
                  <a:lnTo>
                    <a:pt x="2930" y="4530"/>
                  </a:lnTo>
                  <a:lnTo>
                    <a:pt x="2525" y="4685"/>
                  </a:lnTo>
                  <a:lnTo>
                    <a:pt x="2159" y="4839"/>
                  </a:lnTo>
                  <a:lnTo>
                    <a:pt x="1831" y="5012"/>
                  </a:lnTo>
                  <a:lnTo>
                    <a:pt x="1523" y="5166"/>
                  </a:lnTo>
                  <a:lnTo>
                    <a:pt x="1234" y="5340"/>
                  </a:lnTo>
                  <a:lnTo>
                    <a:pt x="983" y="5513"/>
                  </a:lnTo>
                  <a:lnTo>
                    <a:pt x="752" y="5668"/>
                  </a:lnTo>
                  <a:lnTo>
                    <a:pt x="559" y="5841"/>
                  </a:lnTo>
                  <a:lnTo>
                    <a:pt x="386" y="6015"/>
                  </a:lnTo>
                  <a:lnTo>
                    <a:pt x="251" y="6188"/>
                  </a:lnTo>
                  <a:lnTo>
                    <a:pt x="135" y="6361"/>
                  </a:lnTo>
                  <a:lnTo>
                    <a:pt x="58" y="6535"/>
                  </a:lnTo>
                  <a:lnTo>
                    <a:pt x="19" y="6708"/>
                  </a:lnTo>
                  <a:lnTo>
                    <a:pt x="0" y="6901"/>
                  </a:lnTo>
                  <a:lnTo>
                    <a:pt x="19" y="7075"/>
                  </a:lnTo>
                  <a:lnTo>
                    <a:pt x="58" y="7248"/>
                  </a:lnTo>
                  <a:lnTo>
                    <a:pt x="135" y="7422"/>
                  </a:lnTo>
                  <a:lnTo>
                    <a:pt x="251" y="7595"/>
                  </a:lnTo>
                  <a:lnTo>
                    <a:pt x="386" y="7768"/>
                  </a:lnTo>
                  <a:lnTo>
                    <a:pt x="559" y="7942"/>
                  </a:lnTo>
                  <a:lnTo>
                    <a:pt x="752" y="8115"/>
                  </a:lnTo>
                  <a:lnTo>
                    <a:pt x="983" y="8289"/>
                  </a:lnTo>
                  <a:lnTo>
                    <a:pt x="1234" y="8443"/>
                  </a:lnTo>
                  <a:lnTo>
                    <a:pt x="1523" y="8617"/>
                  </a:lnTo>
                  <a:lnTo>
                    <a:pt x="1831" y="8790"/>
                  </a:lnTo>
                  <a:lnTo>
                    <a:pt x="2159" y="8944"/>
                  </a:lnTo>
                  <a:lnTo>
                    <a:pt x="2525" y="9098"/>
                  </a:lnTo>
                  <a:lnTo>
                    <a:pt x="2930" y="9272"/>
                  </a:lnTo>
                  <a:lnTo>
                    <a:pt x="3797" y="9580"/>
                  </a:lnTo>
                  <a:lnTo>
                    <a:pt x="4761" y="9889"/>
                  </a:lnTo>
                  <a:lnTo>
                    <a:pt x="5821" y="10178"/>
                  </a:lnTo>
                  <a:lnTo>
                    <a:pt x="6977" y="10467"/>
                  </a:lnTo>
                  <a:lnTo>
                    <a:pt x="8230" y="10756"/>
                  </a:lnTo>
                  <a:lnTo>
                    <a:pt x="9579" y="11026"/>
                  </a:lnTo>
                  <a:lnTo>
                    <a:pt x="11006" y="11276"/>
                  </a:lnTo>
                  <a:lnTo>
                    <a:pt x="12528" y="11527"/>
                  </a:lnTo>
                  <a:lnTo>
                    <a:pt x="14128" y="11778"/>
                  </a:lnTo>
                  <a:lnTo>
                    <a:pt x="15805" y="11990"/>
                  </a:lnTo>
                  <a:lnTo>
                    <a:pt x="17559" y="12221"/>
                  </a:lnTo>
                  <a:lnTo>
                    <a:pt x="19371" y="12414"/>
                  </a:lnTo>
                  <a:lnTo>
                    <a:pt x="21260" y="12606"/>
                  </a:lnTo>
                  <a:lnTo>
                    <a:pt x="23226" y="12799"/>
                  </a:lnTo>
                  <a:lnTo>
                    <a:pt x="25249" y="12953"/>
                  </a:lnTo>
                  <a:lnTo>
                    <a:pt x="27331" y="13107"/>
                  </a:lnTo>
                  <a:lnTo>
                    <a:pt x="29470" y="13242"/>
                  </a:lnTo>
                  <a:lnTo>
                    <a:pt x="31648" y="13377"/>
                  </a:lnTo>
                  <a:lnTo>
                    <a:pt x="33904" y="13474"/>
                  </a:lnTo>
                  <a:lnTo>
                    <a:pt x="36178" y="13570"/>
                  </a:lnTo>
                  <a:lnTo>
                    <a:pt x="38510" y="13647"/>
                  </a:lnTo>
                  <a:lnTo>
                    <a:pt x="40900" y="13705"/>
                  </a:lnTo>
                  <a:lnTo>
                    <a:pt x="43309" y="13763"/>
                  </a:lnTo>
                  <a:lnTo>
                    <a:pt x="45757" y="13782"/>
                  </a:lnTo>
                  <a:lnTo>
                    <a:pt x="50730" y="13782"/>
                  </a:lnTo>
                  <a:lnTo>
                    <a:pt x="53178" y="13763"/>
                  </a:lnTo>
                  <a:lnTo>
                    <a:pt x="55587" y="13705"/>
                  </a:lnTo>
                  <a:lnTo>
                    <a:pt x="57958" y="13647"/>
                  </a:lnTo>
                  <a:lnTo>
                    <a:pt x="60290" y="13570"/>
                  </a:lnTo>
                  <a:lnTo>
                    <a:pt x="62584" y="13474"/>
                  </a:lnTo>
                  <a:lnTo>
                    <a:pt x="64839" y="13377"/>
                  </a:lnTo>
                  <a:lnTo>
                    <a:pt x="67017" y="13242"/>
                  </a:lnTo>
                  <a:lnTo>
                    <a:pt x="69156" y="13107"/>
                  </a:lnTo>
                  <a:lnTo>
                    <a:pt x="71238" y="12953"/>
                  </a:lnTo>
                  <a:lnTo>
                    <a:pt x="73262" y="12799"/>
                  </a:lnTo>
                  <a:lnTo>
                    <a:pt x="75208" y="12606"/>
                  </a:lnTo>
                  <a:lnTo>
                    <a:pt x="77097" y="12414"/>
                  </a:lnTo>
                  <a:lnTo>
                    <a:pt x="78928" y="12221"/>
                  </a:lnTo>
                  <a:lnTo>
                    <a:pt x="80682" y="11990"/>
                  </a:lnTo>
                  <a:lnTo>
                    <a:pt x="82359" y="11778"/>
                  </a:lnTo>
                  <a:lnTo>
                    <a:pt x="83959" y="11527"/>
                  </a:lnTo>
                  <a:lnTo>
                    <a:pt x="85462" y="11276"/>
                  </a:lnTo>
                  <a:lnTo>
                    <a:pt x="86908" y="11026"/>
                  </a:lnTo>
                  <a:lnTo>
                    <a:pt x="88238" y="10756"/>
                  </a:lnTo>
                  <a:lnTo>
                    <a:pt x="89510" y="10467"/>
                  </a:lnTo>
                  <a:lnTo>
                    <a:pt x="90666" y="10178"/>
                  </a:lnTo>
                  <a:lnTo>
                    <a:pt x="91726" y="9889"/>
                  </a:lnTo>
                  <a:lnTo>
                    <a:pt x="92690" y="9580"/>
                  </a:lnTo>
                  <a:lnTo>
                    <a:pt x="93557" y="9272"/>
                  </a:lnTo>
                  <a:lnTo>
                    <a:pt x="93943" y="9098"/>
                  </a:lnTo>
                  <a:lnTo>
                    <a:pt x="94309" y="8944"/>
                  </a:lnTo>
                  <a:lnTo>
                    <a:pt x="94656" y="8790"/>
                  </a:lnTo>
                  <a:lnTo>
                    <a:pt x="94964" y="8617"/>
                  </a:lnTo>
                  <a:lnTo>
                    <a:pt x="95253" y="8443"/>
                  </a:lnTo>
                  <a:lnTo>
                    <a:pt x="95504" y="8289"/>
                  </a:lnTo>
                  <a:lnTo>
                    <a:pt x="95735" y="8115"/>
                  </a:lnTo>
                  <a:lnTo>
                    <a:pt x="95928" y="7942"/>
                  </a:lnTo>
                  <a:lnTo>
                    <a:pt x="96102" y="7768"/>
                  </a:lnTo>
                  <a:lnTo>
                    <a:pt x="96236" y="7595"/>
                  </a:lnTo>
                  <a:lnTo>
                    <a:pt x="96352" y="7422"/>
                  </a:lnTo>
                  <a:lnTo>
                    <a:pt x="96429" y="7248"/>
                  </a:lnTo>
                  <a:lnTo>
                    <a:pt x="96468" y="7075"/>
                  </a:lnTo>
                  <a:lnTo>
                    <a:pt x="96487" y="6901"/>
                  </a:lnTo>
                  <a:lnTo>
                    <a:pt x="96468" y="6708"/>
                  </a:lnTo>
                  <a:lnTo>
                    <a:pt x="96429" y="6535"/>
                  </a:lnTo>
                  <a:lnTo>
                    <a:pt x="96352" y="6361"/>
                  </a:lnTo>
                  <a:lnTo>
                    <a:pt x="96236" y="6188"/>
                  </a:lnTo>
                  <a:lnTo>
                    <a:pt x="96102" y="6015"/>
                  </a:lnTo>
                  <a:lnTo>
                    <a:pt x="95928" y="5841"/>
                  </a:lnTo>
                  <a:lnTo>
                    <a:pt x="95735" y="5668"/>
                  </a:lnTo>
                  <a:lnTo>
                    <a:pt x="95504" y="5513"/>
                  </a:lnTo>
                  <a:lnTo>
                    <a:pt x="95253" y="5340"/>
                  </a:lnTo>
                  <a:lnTo>
                    <a:pt x="94964" y="5166"/>
                  </a:lnTo>
                  <a:lnTo>
                    <a:pt x="94656" y="5012"/>
                  </a:lnTo>
                  <a:lnTo>
                    <a:pt x="94309" y="4839"/>
                  </a:lnTo>
                  <a:lnTo>
                    <a:pt x="93943" y="4685"/>
                  </a:lnTo>
                  <a:lnTo>
                    <a:pt x="93557" y="4530"/>
                  </a:lnTo>
                  <a:lnTo>
                    <a:pt x="92690" y="4203"/>
                  </a:lnTo>
                  <a:lnTo>
                    <a:pt x="91726" y="3914"/>
                  </a:lnTo>
                  <a:lnTo>
                    <a:pt x="90666" y="3605"/>
                  </a:lnTo>
                  <a:lnTo>
                    <a:pt x="89510" y="3316"/>
                  </a:lnTo>
                  <a:lnTo>
                    <a:pt x="88238" y="3046"/>
                  </a:lnTo>
                  <a:lnTo>
                    <a:pt x="86908" y="2776"/>
                  </a:lnTo>
                  <a:lnTo>
                    <a:pt x="85462" y="2507"/>
                  </a:lnTo>
                  <a:lnTo>
                    <a:pt x="83959" y="2256"/>
                  </a:lnTo>
                  <a:lnTo>
                    <a:pt x="82359" y="2025"/>
                  </a:lnTo>
                  <a:lnTo>
                    <a:pt x="80682" y="1793"/>
                  </a:lnTo>
                  <a:lnTo>
                    <a:pt x="78928" y="1581"/>
                  </a:lnTo>
                  <a:lnTo>
                    <a:pt x="77097" y="1369"/>
                  </a:lnTo>
                  <a:lnTo>
                    <a:pt x="75208" y="1177"/>
                  </a:lnTo>
                  <a:lnTo>
                    <a:pt x="73262" y="1003"/>
                  </a:lnTo>
                  <a:lnTo>
                    <a:pt x="71238" y="830"/>
                  </a:lnTo>
                  <a:lnTo>
                    <a:pt x="69156" y="676"/>
                  </a:lnTo>
                  <a:lnTo>
                    <a:pt x="67017" y="541"/>
                  </a:lnTo>
                  <a:lnTo>
                    <a:pt x="64839" y="425"/>
                  </a:lnTo>
                  <a:lnTo>
                    <a:pt x="62584" y="309"/>
                  </a:lnTo>
                  <a:lnTo>
                    <a:pt x="60290" y="213"/>
                  </a:lnTo>
                  <a:lnTo>
                    <a:pt x="57958" y="136"/>
                  </a:lnTo>
                  <a:lnTo>
                    <a:pt x="55587" y="78"/>
                  </a:lnTo>
                  <a:lnTo>
                    <a:pt x="53178" y="39"/>
                  </a:lnTo>
                  <a:lnTo>
                    <a:pt x="50730" y="1"/>
                  </a:lnTo>
                  <a:close/>
                </a:path>
              </a:pathLst>
            </a:custGeom>
            <a:solidFill>
              <a:srgbClr val="261E35">
                <a:alpha val="3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3"/>
            <p:cNvSpPr/>
            <p:nvPr/>
          </p:nvSpPr>
          <p:spPr>
            <a:xfrm>
              <a:off x="6988630" y="3593021"/>
              <a:ext cx="302501" cy="189757"/>
            </a:xfrm>
            <a:custGeom>
              <a:avLst/>
              <a:gdLst/>
              <a:ahLst/>
              <a:cxnLst/>
              <a:rect l="l" t="t" r="r" b="b"/>
              <a:pathLst>
                <a:path w="8999" h="5645" extrusionOk="0">
                  <a:moveTo>
                    <a:pt x="237" y="0"/>
                  </a:moveTo>
                  <a:lnTo>
                    <a:pt x="0" y="415"/>
                  </a:lnTo>
                  <a:lnTo>
                    <a:pt x="8742" y="5644"/>
                  </a:lnTo>
                  <a:lnTo>
                    <a:pt x="8999" y="5230"/>
                  </a:lnTo>
                  <a:lnTo>
                    <a:pt x="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3"/>
            <p:cNvSpPr/>
            <p:nvPr/>
          </p:nvSpPr>
          <p:spPr>
            <a:xfrm>
              <a:off x="6675497" y="3592349"/>
              <a:ext cx="321090" cy="190429"/>
            </a:xfrm>
            <a:custGeom>
              <a:avLst/>
              <a:gdLst/>
              <a:ahLst/>
              <a:cxnLst/>
              <a:rect l="l" t="t" r="r" b="b"/>
              <a:pathLst>
                <a:path w="9552" h="5665" extrusionOk="0">
                  <a:moveTo>
                    <a:pt x="9315" y="1"/>
                  </a:moveTo>
                  <a:lnTo>
                    <a:pt x="1" y="5250"/>
                  </a:lnTo>
                  <a:lnTo>
                    <a:pt x="238" y="5664"/>
                  </a:lnTo>
                  <a:lnTo>
                    <a:pt x="9552" y="435"/>
                  </a:lnTo>
                  <a:lnTo>
                    <a:pt x="9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3"/>
            <p:cNvSpPr/>
            <p:nvPr/>
          </p:nvSpPr>
          <p:spPr>
            <a:xfrm>
              <a:off x="6983319" y="3076913"/>
              <a:ext cx="16606" cy="523419"/>
            </a:xfrm>
            <a:custGeom>
              <a:avLst/>
              <a:gdLst/>
              <a:ahLst/>
              <a:cxnLst/>
              <a:rect l="l" t="t" r="r" b="b"/>
              <a:pathLst>
                <a:path w="494" h="15571" extrusionOk="0">
                  <a:moveTo>
                    <a:pt x="0" y="1"/>
                  </a:moveTo>
                  <a:lnTo>
                    <a:pt x="0" y="15570"/>
                  </a:lnTo>
                  <a:lnTo>
                    <a:pt x="494" y="15570"/>
                  </a:lnTo>
                  <a:lnTo>
                    <a:pt x="4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3"/>
            <p:cNvSpPr/>
            <p:nvPr/>
          </p:nvSpPr>
          <p:spPr>
            <a:xfrm>
              <a:off x="6970713" y="3598971"/>
              <a:ext cx="29884" cy="228918"/>
            </a:xfrm>
            <a:custGeom>
              <a:avLst/>
              <a:gdLst/>
              <a:ahLst/>
              <a:cxnLst/>
              <a:rect l="l" t="t" r="r" b="b"/>
              <a:pathLst>
                <a:path w="889" h="6810" extrusionOk="0">
                  <a:moveTo>
                    <a:pt x="415" y="1"/>
                  </a:moveTo>
                  <a:lnTo>
                    <a:pt x="0" y="6789"/>
                  </a:lnTo>
                  <a:lnTo>
                    <a:pt x="494" y="6809"/>
                  </a:lnTo>
                  <a:lnTo>
                    <a:pt x="888" y="40"/>
                  </a:lnTo>
                  <a:lnTo>
                    <a:pt x="415" y="1"/>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3"/>
            <p:cNvSpPr/>
            <p:nvPr/>
          </p:nvSpPr>
          <p:spPr>
            <a:xfrm>
              <a:off x="6653613" y="3730982"/>
              <a:ext cx="76340" cy="75667"/>
            </a:xfrm>
            <a:custGeom>
              <a:avLst/>
              <a:gdLst/>
              <a:ahLst/>
              <a:cxnLst/>
              <a:rect l="l" t="t" r="r" b="b"/>
              <a:pathLst>
                <a:path w="2271" h="2251" extrusionOk="0">
                  <a:moveTo>
                    <a:pt x="1126" y="1"/>
                  </a:moveTo>
                  <a:lnTo>
                    <a:pt x="908" y="21"/>
                  </a:lnTo>
                  <a:lnTo>
                    <a:pt x="691" y="80"/>
                  </a:lnTo>
                  <a:lnTo>
                    <a:pt x="494" y="179"/>
                  </a:lnTo>
                  <a:lnTo>
                    <a:pt x="336" y="317"/>
                  </a:lnTo>
                  <a:lnTo>
                    <a:pt x="198" y="494"/>
                  </a:lnTo>
                  <a:lnTo>
                    <a:pt x="80" y="692"/>
                  </a:lnTo>
                  <a:lnTo>
                    <a:pt x="20" y="889"/>
                  </a:lnTo>
                  <a:lnTo>
                    <a:pt x="1" y="1126"/>
                  </a:lnTo>
                  <a:lnTo>
                    <a:pt x="20" y="1363"/>
                  </a:lnTo>
                  <a:lnTo>
                    <a:pt x="80" y="1560"/>
                  </a:lnTo>
                  <a:lnTo>
                    <a:pt x="198" y="1757"/>
                  </a:lnTo>
                  <a:lnTo>
                    <a:pt x="336" y="1935"/>
                  </a:lnTo>
                  <a:lnTo>
                    <a:pt x="494" y="2073"/>
                  </a:lnTo>
                  <a:lnTo>
                    <a:pt x="691" y="2172"/>
                  </a:lnTo>
                  <a:lnTo>
                    <a:pt x="908" y="2231"/>
                  </a:lnTo>
                  <a:lnTo>
                    <a:pt x="1126" y="2251"/>
                  </a:lnTo>
                  <a:lnTo>
                    <a:pt x="1362" y="2231"/>
                  </a:lnTo>
                  <a:lnTo>
                    <a:pt x="1579" y="2172"/>
                  </a:lnTo>
                  <a:lnTo>
                    <a:pt x="1757" y="2073"/>
                  </a:lnTo>
                  <a:lnTo>
                    <a:pt x="1935" y="1935"/>
                  </a:lnTo>
                  <a:lnTo>
                    <a:pt x="2073" y="1757"/>
                  </a:lnTo>
                  <a:lnTo>
                    <a:pt x="2171" y="1560"/>
                  </a:lnTo>
                  <a:lnTo>
                    <a:pt x="2250" y="1363"/>
                  </a:lnTo>
                  <a:lnTo>
                    <a:pt x="2270" y="1126"/>
                  </a:lnTo>
                  <a:lnTo>
                    <a:pt x="2250" y="889"/>
                  </a:lnTo>
                  <a:lnTo>
                    <a:pt x="2171" y="692"/>
                  </a:lnTo>
                  <a:lnTo>
                    <a:pt x="2073" y="494"/>
                  </a:lnTo>
                  <a:lnTo>
                    <a:pt x="1935" y="317"/>
                  </a:lnTo>
                  <a:lnTo>
                    <a:pt x="1757" y="179"/>
                  </a:lnTo>
                  <a:lnTo>
                    <a:pt x="1579" y="80"/>
                  </a:lnTo>
                  <a:lnTo>
                    <a:pt x="1362" y="21"/>
                  </a:lnTo>
                  <a:lnTo>
                    <a:pt x="1126" y="1"/>
                  </a:lnTo>
                  <a:close/>
                </a:path>
              </a:pathLst>
            </a:custGeom>
            <a:solidFill>
              <a:srgbClr val="1E0E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3"/>
            <p:cNvSpPr/>
            <p:nvPr/>
          </p:nvSpPr>
          <p:spPr>
            <a:xfrm>
              <a:off x="6940190" y="3790684"/>
              <a:ext cx="76306" cy="75667"/>
            </a:xfrm>
            <a:custGeom>
              <a:avLst/>
              <a:gdLst/>
              <a:ahLst/>
              <a:cxnLst/>
              <a:rect l="l" t="t" r="r" b="b"/>
              <a:pathLst>
                <a:path w="2270" h="2251" extrusionOk="0">
                  <a:moveTo>
                    <a:pt x="1125" y="1"/>
                  </a:moveTo>
                  <a:lnTo>
                    <a:pt x="889" y="21"/>
                  </a:lnTo>
                  <a:lnTo>
                    <a:pt x="691" y="80"/>
                  </a:lnTo>
                  <a:lnTo>
                    <a:pt x="494" y="179"/>
                  </a:lnTo>
                  <a:lnTo>
                    <a:pt x="316" y="317"/>
                  </a:lnTo>
                  <a:lnTo>
                    <a:pt x="178" y="494"/>
                  </a:lnTo>
                  <a:lnTo>
                    <a:pt x="80" y="692"/>
                  </a:lnTo>
                  <a:lnTo>
                    <a:pt x="20" y="889"/>
                  </a:lnTo>
                  <a:lnTo>
                    <a:pt x="1" y="1126"/>
                  </a:lnTo>
                  <a:lnTo>
                    <a:pt x="20" y="1363"/>
                  </a:lnTo>
                  <a:lnTo>
                    <a:pt x="80" y="1560"/>
                  </a:lnTo>
                  <a:lnTo>
                    <a:pt x="178" y="1757"/>
                  </a:lnTo>
                  <a:lnTo>
                    <a:pt x="316" y="1935"/>
                  </a:lnTo>
                  <a:lnTo>
                    <a:pt x="494" y="2073"/>
                  </a:lnTo>
                  <a:lnTo>
                    <a:pt x="691" y="2172"/>
                  </a:lnTo>
                  <a:lnTo>
                    <a:pt x="889" y="2231"/>
                  </a:lnTo>
                  <a:lnTo>
                    <a:pt x="1125" y="2251"/>
                  </a:lnTo>
                  <a:lnTo>
                    <a:pt x="1362" y="2231"/>
                  </a:lnTo>
                  <a:lnTo>
                    <a:pt x="1560" y="2172"/>
                  </a:lnTo>
                  <a:lnTo>
                    <a:pt x="1757" y="2073"/>
                  </a:lnTo>
                  <a:lnTo>
                    <a:pt x="1934" y="1935"/>
                  </a:lnTo>
                  <a:lnTo>
                    <a:pt x="2073" y="1757"/>
                  </a:lnTo>
                  <a:lnTo>
                    <a:pt x="2171" y="1560"/>
                  </a:lnTo>
                  <a:lnTo>
                    <a:pt x="2231" y="1363"/>
                  </a:lnTo>
                  <a:lnTo>
                    <a:pt x="2270" y="1126"/>
                  </a:lnTo>
                  <a:lnTo>
                    <a:pt x="2231" y="889"/>
                  </a:lnTo>
                  <a:lnTo>
                    <a:pt x="2171" y="692"/>
                  </a:lnTo>
                  <a:lnTo>
                    <a:pt x="2073" y="494"/>
                  </a:lnTo>
                  <a:lnTo>
                    <a:pt x="1934" y="317"/>
                  </a:lnTo>
                  <a:lnTo>
                    <a:pt x="1757" y="179"/>
                  </a:lnTo>
                  <a:lnTo>
                    <a:pt x="1560" y="80"/>
                  </a:lnTo>
                  <a:lnTo>
                    <a:pt x="1362" y="21"/>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3"/>
            <p:cNvSpPr/>
            <p:nvPr/>
          </p:nvSpPr>
          <p:spPr>
            <a:xfrm>
              <a:off x="7248650" y="3737638"/>
              <a:ext cx="76340" cy="76306"/>
            </a:xfrm>
            <a:custGeom>
              <a:avLst/>
              <a:gdLst/>
              <a:ahLst/>
              <a:cxnLst/>
              <a:rect l="l" t="t" r="r" b="b"/>
              <a:pathLst>
                <a:path w="2271" h="2270" extrusionOk="0">
                  <a:moveTo>
                    <a:pt x="1145" y="0"/>
                  </a:moveTo>
                  <a:lnTo>
                    <a:pt x="908" y="20"/>
                  </a:lnTo>
                  <a:lnTo>
                    <a:pt x="691" y="99"/>
                  </a:lnTo>
                  <a:lnTo>
                    <a:pt x="514" y="198"/>
                  </a:lnTo>
                  <a:lnTo>
                    <a:pt x="336" y="336"/>
                  </a:lnTo>
                  <a:lnTo>
                    <a:pt x="198" y="494"/>
                  </a:lnTo>
                  <a:lnTo>
                    <a:pt x="99" y="691"/>
                  </a:lnTo>
                  <a:lnTo>
                    <a:pt x="20" y="908"/>
                  </a:lnTo>
                  <a:lnTo>
                    <a:pt x="1" y="1145"/>
                  </a:lnTo>
                  <a:lnTo>
                    <a:pt x="20" y="1362"/>
                  </a:lnTo>
                  <a:lnTo>
                    <a:pt x="99" y="1579"/>
                  </a:lnTo>
                  <a:lnTo>
                    <a:pt x="198" y="1776"/>
                  </a:lnTo>
                  <a:lnTo>
                    <a:pt x="336" y="1934"/>
                  </a:lnTo>
                  <a:lnTo>
                    <a:pt x="514" y="2072"/>
                  </a:lnTo>
                  <a:lnTo>
                    <a:pt x="691" y="2191"/>
                  </a:lnTo>
                  <a:lnTo>
                    <a:pt x="908" y="2250"/>
                  </a:lnTo>
                  <a:lnTo>
                    <a:pt x="1145" y="2270"/>
                  </a:lnTo>
                  <a:lnTo>
                    <a:pt x="1362" y="2250"/>
                  </a:lnTo>
                  <a:lnTo>
                    <a:pt x="1579" y="2191"/>
                  </a:lnTo>
                  <a:lnTo>
                    <a:pt x="1777" y="2072"/>
                  </a:lnTo>
                  <a:lnTo>
                    <a:pt x="1935" y="1934"/>
                  </a:lnTo>
                  <a:lnTo>
                    <a:pt x="2073" y="1776"/>
                  </a:lnTo>
                  <a:lnTo>
                    <a:pt x="2191" y="1579"/>
                  </a:lnTo>
                  <a:lnTo>
                    <a:pt x="2250" y="1362"/>
                  </a:lnTo>
                  <a:lnTo>
                    <a:pt x="2270" y="1145"/>
                  </a:lnTo>
                  <a:lnTo>
                    <a:pt x="2250" y="908"/>
                  </a:lnTo>
                  <a:lnTo>
                    <a:pt x="2191" y="691"/>
                  </a:lnTo>
                  <a:lnTo>
                    <a:pt x="2073" y="494"/>
                  </a:lnTo>
                  <a:lnTo>
                    <a:pt x="1935" y="336"/>
                  </a:lnTo>
                  <a:lnTo>
                    <a:pt x="1777" y="198"/>
                  </a:lnTo>
                  <a:lnTo>
                    <a:pt x="1579" y="99"/>
                  </a:lnTo>
                  <a:lnTo>
                    <a:pt x="1362" y="20"/>
                  </a:lnTo>
                  <a:lnTo>
                    <a:pt x="1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5377988" y="1838429"/>
              <a:ext cx="1109799" cy="230196"/>
            </a:xfrm>
            <a:custGeom>
              <a:avLst/>
              <a:gdLst/>
              <a:ahLst/>
              <a:cxnLst/>
              <a:rect l="l" t="t" r="r" b="b"/>
              <a:pathLst>
                <a:path w="33015" h="6848" extrusionOk="0">
                  <a:moveTo>
                    <a:pt x="7341" y="533"/>
                  </a:moveTo>
                  <a:lnTo>
                    <a:pt x="7460" y="553"/>
                  </a:lnTo>
                  <a:lnTo>
                    <a:pt x="7578" y="632"/>
                  </a:lnTo>
                  <a:lnTo>
                    <a:pt x="7637" y="691"/>
                  </a:lnTo>
                  <a:lnTo>
                    <a:pt x="7677" y="790"/>
                  </a:lnTo>
                  <a:lnTo>
                    <a:pt x="7696" y="869"/>
                  </a:lnTo>
                  <a:lnTo>
                    <a:pt x="7716" y="967"/>
                  </a:lnTo>
                  <a:lnTo>
                    <a:pt x="7696" y="1125"/>
                  </a:lnTo>
                  <a:lnTo>
                    <a:pt x="7677" y="1244"/>
                  </a:lnTo>
                  <a:lnTo>
                    <a:pt x="7637" y="1401"/>
                  </a:lnTo>
                  <a:lnTo>
                    <a:pt x="7558" y="1579"/>
                  </a:lnTo>
                  <a:lnTo>
                    <a:pt x="7479" y="1737"/>
                  </a:lnTo>
                  <a:lnTo>
                    <a:pt x="7361" y="1895"/>
                  </a:lnTo>
                  <a:lnTo>
                    <a:pt x="7223" y="2053"/>
                  </a:lnTo>
                  <a:lnTo>
                    <a:pt x="7085" y="2210"/>
                  </a:lnTo>
                  <a:lnTo>
                    <a:pt x="6907" y="2368"/>
                  </a:lnTo>
                  <a:lnTo>
                    <a:pt x="6710" y="2506"/>
                  </a:lnTo>
                  <a:lnTo>
                    <a:pt x="6650" y="2349"/>
                  </a:lnTo>
                  <a:lnTo>
                    <a:pt x="6611" y="2171"/>
                  </a:lnTo>
                  <a:lnTo>
                    <a:pt x="6572" y="2013"/>
                  </a:lnTo>
                  <a:lnTo>
                    <a:pt x="6552" y="1836"/>
                  </a:lnTo>
                  <a:lnTo>
                    <a:pt x="6552" y="1658"/>
                  </a:lnTo>
                  <a:lnTo>
                    <a:pt x="6552" y="1480"/>
                  </a:lnTo>
                  <a:lnTo>
                    <a:pt x="6591" y="1303"/>
                  </a:lnTo>
                  <a:lnTo>
                    <a:pt x="6650" y="1125"/>
                  </a:lnTo>
                  <a:lnTo>
                    <a:pt x="6690" y="1026"/>
                  </a:lnTo>
                  <a:lnTo>
                    <a:pt x="6749" y="928"/>
                  </a:lnTo>
                  <a:lnTo>
                    <a:pt x="6808" y="849"/>
                  </a:lnTo>
                  <a:lnTo>
                    <a:pt x="6887" y="750"/>
                  </a:lnTo>
                  <a:lnTo>
                    <a:pt x="6966" y="691"/>
                  </a:lnTo>
                  <a:lnTo>
                    <a:pt x="7065" y="632"/>
                  </a:lnTo>
                  <a:lnTo>
                    <a:pt x="7144" y="573"/>
                  </a:lnTo>
                  <a:lnTo>
                    <a:pt x="7242" y="553"/>
                  </a:lnTo>
                  <a:lnTo>
                    <a:pt x="7341" y="533"/>
                  </a:lnTo>
                  <a:close/>
                  <a:moveTo>
                    <a:pt x="3158" y="237"/>
                  </a:moveTo>
                  <a:lnTo>
                    <a:pt x="3296" y="257"/>
                  </a:lnTo>
                  <a:lnTo>
                    <a:pt x="3414" y="296"/>
                  </a:lnTo>
                  <a:lnTo>
                    <a:pt x="3533" y="336"/>
                  </a:lnTo>
                  <a:lnTo>
                    <a:pt x="3651" y="415"/>
                  </a:lnTo>
                  <a:lnTo>
                    <a:pt x="3750" y="513"/>
                  </a:lnTo>
                  <a:lnTo>
                    <a:pt x="3809" y="632"/>
                  </a:lnTo>
                  <a:lnTo>
                    <a:pt x="3868" y="770"/>
                  </a:lnTo>
                  <a:lnTo>
                    <a:pt x="3888" y="888"/>
                  </a:lnTo>
                  <a:lnTo>
                    <a:pt x="3908" y="1026"/>
                  </a:lnTo>
                  <a:lnTo>
                    <a:pt x="3908" y="1165"/>
                  </a:lnTo>
                  <a:lnTo>
                    <a:pt x="3868" y="1303"/>
                  </a:lnTo>
                  <a:lnTo>
                    <a:pt x="3848" y="1421"/>
                  </a:lnTo>
                  <a:lnTo>
                    <a:pt x="3789" y="1559"/>
                  </a:lnTo>
                  <a:lnTo>
                    <a:pt x="3710" y="1697"/>
                  </a:lnTo>
                  <a:lnTo>
                    <a:pt x="3612" y="1836"/>
                  </a:lnTo>
                  <a:lnTo>
                    <a:pt x="3533" y="1954"/>
                  </a:lnTo>
                  <a:lnTo>
                    <a:pt x="3316" y="2151"/>
                  </a:lnTo>
                  <a:lnTo>
                    <a:pt x="3118" y="2329"/>
                  </a:lnTo>
                  <a:lnTo>
                    <a:pt x="2684" y="2664"/>
                  </a:lnTo>
                  <a:lnTo>
                    <a:pt x="2566" y="2526"/>
                  </a:lnTo>
                  <a:lnTo>
                    <a:pt x="2447" y="2368"/>
                  </a:lnTo>
                  <a:lnTo>
                    <a:pt x="2349" y="2191"/>
                  </a:lnTo>
                  <a:lnTo>
                    <a:pt x="2270" y="2013"/>
                  </a:lnTo>
                  <a:lnTo>
                    <a:pt x="2210" y="1836"/>
                  </a:lnTo>
                  <a:lnTo>
                    <a:pt x="2171" y="1658"/>
                  </a:lnTo>
                  <a:lnTo>
                    <a:pt x="2151" y="1461"/>
                  </a:lnTo>
                  <a:lnTo>
                    <a:pt x="2171" y="1244"/>
                  </a:lnTo>
                  <a:lnTo>
                    <a:pt x="2191" y="1105"/>
                  </a:lnTo>
                  <a:lnTo>
                    <a:pt x="2230" y="987"/>
                  </a:lnTo>
                  <a:lnTo>
                    <a:pt x="2289" y="849"/>
                  </a:lnTo>
                  <a:lnTo>
                    <a:pt x="2349" y="730"/>
                  </a:lnTo>
                  <a:lnTo>
                    <a:pt x="2428" y="632"/>
                  </a:lnTo>
                  <a:lnTo>
                    <a:pt x="2506" y="533"/>
                  </a:lnTo>
                  <a:lnTo>
                    <a:pt x="2605" y="454"/>
                  </a:lnTo>
                  <a:lnTo>
                    <a:pt x="2704" y="375"/>
                  </a:lnTo>
                  <a:lnTo>
                    <a:pt x="2802" y="316"/>
                  </a:lnTo>
                  <a:lnTo>
                    <a:pt x="2921" y="277"/>
                  </a:lnTo>
                  <a:lnTo>
                    <a:pt x="3039" y="257"/>
                  </a:lnTo>
                  <a:lnTo>
                    <a:pt x="3158" y="237"/>
                  </a:lnTo>
                  <a:close/>
                  <a:moveTo>
                    <a:pt x="12393" y="612"/>
                  </a:moveTo>
                  <a:lnTo>
                    <a:pt x="12571" y="632"/>
                  </a:lnTo>
                  <a:lnTo>
                    <a:pt x="12728" y="691"/>
                  </a:lnTo>
                  <a:lnTo>
                    <a:pt x="12847" y="750"/>
                  </a:lnTo>
                  <a:lnTo>
                    <a:pt x="12926" y="829"/>
                  </a:lnTo>
                  <a:lnTo>
                    <a:pt x="13005" y="928"/>
                  </a:lnTo>
                  <a:lnTo>
                    <a:pt x="13044" y="1026"/>
                  </a:lnTo>
                  <a:lnTo>
                    <a:pt x="13084" y="1145"/>
                  </a:lnTo>
                  <a:lnTo>
                    <a:pt x="13084" y="1283"/>
                  </a:lnTo>
                  <a:lnTo>
                    <a:pt x="13064" y="1441"/>
                  </a:lnTo>
                  <a:lnTo>
                    <a:pt x="13044" y="1599"/>
                  </a:lnTo>
                  <a:lnTo>
                    <a:pt x="12965" y="1836"/>
                  </a:lnTo>
                  <a:lnTo>
                    <a:pt x="12847" y="2072"/>
                  </a:lnTo>
                  <a:lnTo>
                    <a:pt x="12709" y="2289"/>
                  </a:lnTo>
                  <a:lnTo>
                    <a:pt x="12571" y="2506"/>
                  </a:lnTo>
                  <a:lnTo>
                    <a:pt x="12393" y="2704"/>
                  </a:lnTo>
                  <a:lnTo>
                    <a:pt x="12176" y="2901"/>
                  </a:lnTo>
                  <a:lnTo>
                    <a:pt x="11959" y="3079"/>
                  </a:lnTo>
                  <a:lnTo>
                    <a:pt x="11722" y="3256"/>
                  </a:lnTo>
                  <a:lnTo>
                    <a:pt x="11604" y="3059"/>
                  </a:lnTo>
                  <a:lnTo>
                    <a:pt x="11505" y="2842"/>
                  </a:lnTo>
                  <a:lnTo>
                    <a:pt x="11446" y="2625"/>
                  </a:lnTo>
                  <a:lnTo>
                    <a:pt x="11387" y="2408"/>
                  </a:lnTo>
                  <a:lnTo>
                    <a:pt x="11367" y="2191"/>
                  </a:lnTo>
                  <a:lnTo>
                    <a:pt x="11347" y="1974"/>
                  </a:lnTo>
                  <a:lnTo>
                    <a:pt x="11367" y="1757"/>
                  </a:lnTo>
                  <a:lnTo>
                    <a:pt x="11426" y="1540"/>
                  </a:lnTo>
                  <a:lnTo>
                    <a:pt x="11465" y="1382"/>
                  </a:lnTo>
                  <a:lnTo>
                    <a:pt x="11525" y="1244"/>
                  </a:lnTo>
                  <a:lnTo>
                    <a:pt x="11604" y="1105"/>
                  </a:lnTo>
                  <a:lnTo>
                    <a:pt x="11702" y="987"/>
                  </a:lnTo>
                  <a:lnTo>
                    <a:pt x="11801" y="888"/>
                  </a:lnTo>
                  <a:lnTo>
                    <a:pt x="11900" y="790"/>
                  </a:lnTo>
                  <a:lnTo>
                    <a:pt x="12018" y="711"/>
                  </a:lnTo>
                  <a:lnTo>
                    <a:pt x="12136" y="671"/>
                  </a:lnTo>
                  <a:lnTo>
                    <a:pt x="12255" y="632"/>
                  </a:lnTo>
                  <a:lnTo>
                    <a:pt x="12393" y="612"/>
                  </a:lnTo>
                  <a:close/>
                  <a:moveTo>
                    <a:pt x="17603" y="1125"/>
                  </a:moveTo>
                  <a:lnTo>
                    <a:pt x="17701" y="1145"/>
                  </a:lnTo>
                  <a:lnTo>
                    <a:pt x="17780" y="1184"/>
                  </a:lnTo>
                  <a:lnTo>
                    <a:pt x="17859" y="1244"/>
                  </a:lnTo>
                  <a:lnTo>
                    <a:pt x="17938" y="1322"/>
                  </a:lnTo>
                  <a:lnTo>
                    <a:pt x="17997" y="1421"/>
                  </a:lnTo>
                  <a:lnTo>
                    <a:pt x="18037" y="1540"/>
                  </a:lnTo>
                  <a:lnTo>
                    <a:pt x="18056" y="1658"/>
                  </a:lnTo>
                  <a:lnTo>
                    <a:pt x="18076" y="1776"/>
                  </a:lnTo>
                  <a:lnTo>
                    <a:pt x="18076" y="1914"/>
                  </a:lnTo>
                  <a:lnTo>
                    <a:pt x="18076" y="2053"/>
                  </a:lnTo>
                  <a:lnTo>
                    <a:pt x="18056" y="2191"/>
                  </a:lnTo>
                  <a:lnTo>
                    <a:pt x="18017" y="2309"/>
                  </a:lnTo>
                  <a:lnTo>
                    <a:pt x="17918" y="2605"/>
                  </a:lnTo>
                  <a:lnTo>
                    <a:pt x="17780" y="2862"/>
                  </a:lnTo>
                  <a:lnTo>
                    <a:pt x="17622" y="3098"/>
                  </a:lnTo>
                  <a:lnTo>
                    <a:pt x="17445" y="3335"/>
                  </a:lnTo>
                  <a:lnTo>
                    <a:pt x="17247" y="3533"/>
                  </a:lnTo>
                  <a:lnTo>
                    <a:pt x="17030" y="3730"/>
                  </a:lnTo>
                  <a:lnTo>
                    <a:pt x="16793" y="3908"/>
                  </a:lnTo>
                  <a:lnTo>
                    <a:pt x="16537" y="4046"/>
                  </a:lnTo>
                  <a:lnTo>
                    <a:pt x="16438" y="3710"/>
                  </a:lnTo>
                  <a:lnTo>
                    <a:pt x="16379" y="3355"/>
                  </a:lnTo>
                  <a:lnTo>
                    <a:pt x="16379" y="2980"/>
                  </a:lnTo>
                  <a:lnTo>
                    <a:pt x="16379" y="2802"/>
                  </a:lnTo>
                  <a:lnTo>
                    <a:pt x="16399" y="2625"/>
                  </a:lnTo>
                  <a:lnTo>
                    <a:pt x="16438" y="2447"/>
                  </a:lnTo>
                  <a:lnTo>
                    <a:pt x="16478" y="2289"/>
                  </a:lnTo>
                  <a:lnTo>
                    <a:pt x="16537" y="2112"/>
                  </a:lnTo>
                  <a:lnTo>
                    <a:pt x="16616" y="1954"/>
                  </a:lnTo>
                  <a:lnTo>
                    <a:pt x="16695" y="1796"/>
                  </a:lnTo>
                  <a:lnTo>
                    <a:pt x="16793" y="1638"/>
                  </a:lnTo>
                  <a:lnTo>
                    <a:pt x="16912" y="1500"/>
                  </a:lnTo>
                  <a:lnTo>
                    <a:pt x="17050" y="1382"/>
                  </a:lnTo>
                  <a:lnTo>
                    <a:pt x="17168" y="1263"/>
                  </a:lnTo>
                  <a:lnTo>
                    <a:pt x="17307" y="1184"/>
                  </a:lnTo>
                  <a:lnTo>
                    <a:pt x="17445" y="1125"/>
                  </a:lnTo>
                  <a:close/>
                  <a:moveTo>
                    <a:pt x="25812" y="3927"/>
                  </a:moveTo>
                  <a:lnTo>
                    <a:pt x="25891" y="3947"/>
                  </a:lnTo>
                  <a:lnTo>
                    <a:pt x="25950" y="3967"/>
                  </a:lnTo>
                  <a:lnTo>
                    <a:pt x="26009" y="4006"/>
                  </a:lnTo>
                  <a:lnTo>
                    <a:pt x="26048" y="4065"/>
                  </a:lnTo>
                  <a:lnTo>
                    <a:pt x="26108" y="4164"/>
                  </a:lnTo>
                  <a:lnTo>
                    <a:pt x="26127" y="4263"/>
                  </a:lnTo>
                  <a:lnTo>
                    <a:pt x="26147" y="4381"/>
                  </a:lnTo>
                  <a:lnTo>
                    <a:pt x="26147" y="4480"/>
                  </a:lnTo>
                  <a:lnTo>
                    <a:pt x="26108" y="4578"/>
                  </a:lnTo>
                  <a:lnTo>
                    <a:pt x="26068" y="4677"/>
                  </a:lnTo>
                  <a:lnTo>
                    <a:pt x="25930" y="4855"/>
                  </a:lnTo>
                  <a:lnTo>
                    <a:pt x="25792" y="5013"/>
                  </a:lnTo>
                  <a:lnTo>
                    <a:pt x="25614" y="5151"/>
                  </a:lnTo>
                  <a:lnTo>
                    <a:pt x="25220" y="5447"/>
                  </a:lnTo>
                  <a:lnTo>
                    <a:pt x="25160" y="5269"/>
                  </a:lnTo>
                  <a:lnTo>
                    <a:pt x="25121" y="5072"/>
                  </a:lnTo>
                  <a:lnTo>
                    <a:pt x="25121" y="4874"/>
                  </a:lnTo>
                  <a:lnTo>
                    <a:pt x="25141" y="4697"/>
                  </a:lnTo>
                  <a:lnTo>
                    <a:pt x="25180" y="4519"/>
                  </a:lnTo>
                  <a:lnTo>
                    <a:pt x="25259" y="4361"/>
                  </a:lnTo>
                  <a:lnTo>
                    <a:pt x="25338" y="4204"/>
                  </a:lnTo>
                  <a:lnTo>
                    <a:pt x="25456" y="4085"/>
                  </a:lnTo>
                  <a:lnTo>
                    <a:pt x="25516" y="4026"/>
                  </a:lnTo>
                  <a:lnTo>
                    <a:pt x="25595" y="3986"/>
                  </a:lnTo>
                  <a:lnTo>
                    <a:pt x="25693" y="3947"/>
                  </a:lnTo>
                  <a:lnTo>
                    <a:pt x="25792" y="3927"/>
                  </a:lnTo>
                  <a:close/>
                  <a:moveTo>
                    <a:pt x="3059" y="0"/>
                  </a:moveTo>
                  <a:lnTo>
                    <a:pt x="2881" y="40"/>
                  </a:lnTo>
                  <a:lnTo>
                    <a:pt x="2724" y="79"/>
                  </a:lnTo>
                  <a:lnTo>
                    <a:pt x="2566" y="158"/>
                  </a:lnTo>
                  <a:lnTo>
                    <a:pt x="2447" y="257"/>
                  </a:lnTo>
                  <a:lnTo>
                    <a:pt x="2329" y="356"/>
                  </a:lnTo>
                  <a:lnTo>
                    <a:pt x="2230" y="474"/>
                  </a:lnTo>
                  <a:lnTo>
                    <a:pt x="2151" y="612"/>
                  </a:lnTo>
                  <a:lnTo>
                    <a:pt x="2072" y="750"/>
                  </a:lnTo>
                  <a:lnTo>
                    <a:pt x="2013" y="888"/>
                  </a:lnTo>
                  <a:lnTo>
                    <a:pt x="1954" y="1046"/>
                  </a:lnTo>
                  <a:lnTo>
                    <a:pt x="1934" y="1224"/>
                  </a:lnTo>
                  <a:lnTo>
                    <a:pt x="1914" y="1441"/>
                  </a:lnTo>
                  <a:lnTo>
                    <a:pt x="1934" y="1658"/>
                  </a:lnTo>
                  <a:lnTo>
                    <a:pt x="1974" y="1875"/>
                  </a:lnTo>
                  <a:lnTo>
                    <a:pt x="2033" y="2072"/>
                  </a:lnTo>
                  <a:lnTo>
                    <a:pt x="2112" y="2270"/>
                  </a:lnTo>
                  <a:lnTo>
                    <a:pt x="2230" y="2467"/>
                  </a:lnTo>
                  <a:lnTo>
                    <a:pt x="2349" y="2645"/>
                  </a:lnTo>
                  <a:lnTo>
                    <a:pt x="2487" y="2802"/>
                  </a:lnTo>
                  <a:lnTo>
                    <a:pt x="2191" y="2980"/>
                  </a:lnTo>
                  <a:lnTo>
                    <a:pt x="1914" y="3138"/>
                  </a:lnTo>
                  <a:lnTo>
                    <a:pt x="1599" y="3276"/>
                  </a:lnTo>
                  <a:lnTo>
                    <a:pt x="1303" y="3414"/>
                  </a:lnTo>
                  <a:lnTo>
                    <a:pt x="987" y="3533"/>
                  </a:lnTo>
                  <a:lnTo>
                    <a:pt x="651" y="3612"/>
                  </a:lnTo>
                  <a:lnTo>
                    <a:pt x="336" y="3710"/>
                  </a:lnTo>
                  <a:lnTo>
                    <a:pt x="0" y="3769"/>
                  </a:lnTo>
                  <a:lnTo>
                    <a:pt x="40" y="4006"/>
                  </a:lnTo>
                  <a:lnTo>
                    <a:pt x="395" y="3947"/>
                  </a:lnTo>
                  <a:lnTo>
                    <a:pt x="730" y="3848"/>
                  </a:lnTo>
                  <a:lnTo>
                    <a:pt x="1086" y="3750"/>
                  </a:lnTo>
                  <a:lnTo>
                    <a:pt x="1401" y="3631"/>
                  </a:lnTo>
                  <a:lnTo>
                    <a:pt x="1737" y="3493"/>
                  </a:lnTo>
                  <a:lnTo>
                    <a:pt x="2053" y="3335"/>
                  </a:lnTo>
                  <a:lnTo>
                    <a:pt x="2368" y="3158"/>
                  </a:lnTo>
                  <a:lnTo>
                    <a:pt x="2664" y="2980"/>
                  </a:lnTo>
                  <a:lnTo>
                    <a:pt x="2901" y="3158"/>
                  </a:lnTo>
                  <a:lnTo>
                    <a:pt x="3138" y="3316"/>
                  </a:lnTo>
                  <a:lnTo>
                    <a:pt x="3414" y="3434"/>
                  </a:lnTo>
                  <a:lnTo>
                    <a:pt x="3671" y="3513"/>
                  </a:lnTo>
                  <a:lnTo>
                    <a:pt x="4006" y="3572"/>
                  </a:lnTo>
                  <a:lnTo>
                    <a:pt x="4361" y="3612"/>
                  </a:lnTo>
                  <a:lnTo>
                    <a:pt x="4717" y="3592"/>
                  </a:lnTo>
                  <a:lnTo>
                    <a:pt x="5092" y="3533"/>
                  </a:lnTo>
                  <a:lnTo>
                    <a:pt x="5466" y="3434"/>
                  </a:lnTo>
                  <a:lnTo>
                    <a:pt x="5841" y="3296"/>
                  </a:lnTo>
                  <a:lnTo>
                    <a:pt x="6216" y="3118"/>
                  </a:lnTo>
                  <a:lnTo>
                    <a:pt x="6591" y="2901"/>
                  </a:lnTo>
                  <a:lnTo>
                    <a:pt x="6611" y="2881"/>
                  </a:lnTo>
                  <a:lnTo>
                    <a:pt x="6729" y="3039"/>
                  </a:lnTo>
                  <a:lnTo>
                    <a:pt x="6828" y="3197"/>
                  </a:lnTo>
                  <a:lnTo>
                    <a:pt x="6966" y="3355"/>
                  </a:lnTo>
                  <a:lnTo>
                    <a:pt x="7104" y="3493"/>
                  </a:lnTo>
                  <a:lnTo>
                    <a:pt x="7262" y="3631"/>
                  </a:lnTo>
                  <a:lnTo>
                    <a:pt x="7420" y="3750"/>
                  </a:lnTo>
                  <a:lnTo>
                    <a:pt x="7578" y="3868"/>
                  </a:lnTo>
                  <a:lnTo>
                    <a:pt x="7775" y="3967"/>
                  </a:lnTo>
                  <a:lnTo>
                    <a:pt x="7953" y="4046"/>
                  </a:lnTo>
                  <a:lnTo>
                    <a:pt x="8130" y="4105"/>
                  </a:lnTo>
                  <a:lnTo>
                    <a:pt x="8328" y="4164"/>
                  </a:lnTo>
                  <a:lnTo>
                    <a:pt x="8525" y="4204"/>
                  </a:lnTo>
                  <a:lnTo>
                    <a:pt x="8722" y="4243"/>
                  </a:lnTo>
                  <a:lnTo>
                    <a:pt x="8920" y="4263"/>
                  </a:lnTo>
                  <a:lnTo>
                    <a:pt x="9354" y="4282"/>
                  </a:lnTo>
                  <a:lnTo>
                    <a:pt x="9768" y="4243"/>
                  </a:lnTo>
                  <a:lnTo>
                    <a:pt x="10222" y="4164"/>
                  </a:lnTo>
                  <a:lnTo>
                    <a:pt x="10656" y="4046"/>
                  </a:lnTo>
                  <a:lnTo>
                    <a:pt x="11110" y="3868"/>
                  </a:lnTo>
                  <a:lnTo>
                    <a:pt x="11387" y="3730"/>
                  </a:lnTo>
                  <a:lnTo>
                    <a:pt x="11663" y="3592"/>
                  </a:lnTo>
                  <a:lnTo>
                    <a:pt x="11821" y="3789"/>
                  </a:lnTo>
                  <a:lnTo>
                    <a:pt x="11998" y="3967"/>
                  </a:lnTo>
                  <a:lnTo>
                    <a:pt x="12255" y="4164"/>
                  </a:lnTo>
                  <a:lnTo>
                    <a:pt x="12511" y="4342"/>
                  </a:lnTo>
                  <a:lnTo>
                    <a:pt x="12807" y="4480"/>
                  </a:lnTo>
                  <a:lnTo>
                    <a:pt x="13123" y="4618"/>
                  </a:lnTo>
                  <a:lnTo>
                    <a:pt x="13439" y="4717"/>
                  </a:lnTo>
                  <a:lnTo>
                    <a:pt x="13774" y="4776"/>
                  </a:lnTo>
                  <a:lnTo>
                    <a:pt x="14129" y="4815"/>
                  </a:lnTo>
                  <a:lnTo>
                    <a:pt x="14504" y="4835"/>
                  </a:lnTo>
                  <a:lnTo>
                    <a:pt x="14741" y="4835"/>
                  </a:lnTo>
                  <a:lnTo>
                    <a:pt x="14978" y="4815"/>
                  </a:lnTo>
                  <a:lnTo>
                    <a:pt x="15235" y="4776"/>
                  </a:lnTo>
                  <a:lnTo>
                    <a:pt x="15471" y="4736"/>
                  </a:lnTo>
                  <a:lnTo>
                    <a:pt x="15708" y="4657"/>
                  </a:lnTo>
                  <a:lnTo>
                    <a:pt x="15945" y="4578"/>
                  </a:lnTo>
                  <a:lnTo>
                    <a:pt x="16182" y="4500"/>
                  </a:lnTo>
                  <a:lnTo>
                    <a:pt x="16419" y="4401"/>
                  </a:lnTo>
                  <a:lnTo>
                    <a:pt x="16497" y="4578"/>
                  </a:lnTo>
                  <a:lnTo>
                    <a:pt x="16596" y="4756"/>
                  </a:lnTo>
                  <a:lnTo>
                    <a:pt x="16715" y="4914"/>
                  </a:lnTo>
                  <a:lnTo>
                    <a:pt x="16833" y="5072"/>
                  </a:lnTo>
                  <a:lnTo>
                    <a:pt x="17011" y="5269"/>
                  </a:lnTo>
                  <a:lnTo>
                    <a:pt x="17188" y="5447"/>
                  </a:lnTo>
                  <a:lnTo>
                    <a:pt x="17385" y="5624"/>
                  </a:lnTo>
                  <a:lnTo>
                    <a:pt x="17603" y="5782"/>
                  </a:lnTo>
                  <a:lnTo>
                    <a:pt x="17820" y="5920"/>
                  </a:lnTo>
                  <a:lnTo>
                    <a:pt x="18037" y="6058"/>
                  </a:lnTo>
                  <a:lnTo>
                    <a:pt x="18273" y="6177"/>
                  </a:lnTo>
                  <a:lnTo>
                    <a:pt x="18530" y="6295"/>
                  </a:lnTo>
                  <a:lnTo>
                    <a:pt x="18787" y="6394"/>
                  </a:lnTo>
                  <a:lnTo>
                    <a:pt x="19043" y="6473"/>
                  </a:lnTo>
                  <a:lnTo>
                    <a:pt x="19319" y="6552"/>
                  </a:lnTo>
                  <a:lnTo>
                    <a:pt x="19576" y="6611"/>
                  </a:lnTo>
                  <a:lnTo>
                    <a:pt x="20148" y="6710"/>
                  </a:lnTo>
                  <a:lnTo>
                    <a:pt x="20720" y="6769"/>
                  </a:lnTo>
                  <a:lnTo>
                    <a:pt x="21293" y="6789"/>
                  </a:lnTo>
                  <a:lnTo>
                    <a:pt x="21885" y="6749"/>
                  </a:lnTo>
                  <a:lnTo>
                    <a:pt x="22457" y="6690"/>
                  </a:lnTo>
                  <a:lnTo>
                    <a:pt x="23029" y="6572"/>
                  </a:lnTo>
                  <a:lnTo>
                    <a:pt x="23582" y="6433"/>
                  </a:lnTo>
                  <a:lnTo>
                    <a:pt x="24115" y="6256"/>
                  </a:lnTo>
                  <a:lnTo>
                    <a:pt x="24628" y="6039"/>
                  </a:lnTo>
                  <a:lnTo>
                    <a:pt x="25101" y="5782"/>
                  </a:lnTo>
                  <a:lnTo>
                    <a:pt x="25141" y="5822"/>
                  </a:lnTo>
                  <a:lnTo>
                    <a:pt x="25279" y="6019"/>
                  </a:lnTo>
                  <a:lnTo>
                    <a:pt x="25437" y="6177"/>
                  </a:lnTo>
                  <a:lnTo>
                    <a:pt x="25614" y="6335"/>
                  </a:lnTo>
                  <a:lnTo>
                    <a:pt x="25831" y="6473"/>
                  </a:lnTo>
                  <a:lnTo>
                    <a:pt x="26068" y="6591"/>
                  </a:lnTo>
                  <a:lnTo>
                    <a:pt x="26305" y="6690"/>
                  </a:lnTo>
                  <a:lnTo>
                    <a:pt x="26562" y="6769"/>
                  </a:lnTo>
                  <a:lnTo>
                    <a:pt x="26838" y="6808"/>
                  </a:lnTo>
                  <a:lnTo>
                    <a:pt x="27094" y="6848"/>
                  </a:lnTo>
                  <a:lnTo>
                    <a:pt x="28042" y="6848"/>
                  </a:lnTo>
                  <a:lnTo>
                    <a:pt x="28614" y="6789"/>
                  </a:lnTo>
                  <a:lnTo>
                    <a:pt x="28930" y="6729"/>
                  </a:lnTo>
                  <a:lnTo>
                    <a:pt x="29245" y="6670"/>
                  </a:lnTo>
                  <a:lnTo>
                    <a:pt x="29600" y="6591"/>
                  </a:lnTo>
                  <a:lnTo>
                    <a:pt x="29956" y="6493"/>
                  </a:lnTo>
                  <a:lnTo>
                    <a:pt x="30311" y="6354"/>
                  </a:lnTo>
                  <a:lnTo>
                    <a:pt x="30686" y="6216"/>
                  </a:lnTo>
                  <a:lnTo>
                    <a:pt x="31081" y="6039"/>
                  </a:lnTo>
                  <a:lnTo>
                    <a:pt x="31455" y="5841"/>
                  </a:lnTo>
                  <a:lnTo>
                    <a:pt x="31850" y="5605"/>
                  </a:lnTo>
                  <a:lnTo>
                    <a:pt x="32245" y="5348"/>
                  </a:lnTo>
                  <a:lnTo>
                    <a:pt x="32639" y="5052"/>
                  </a:lnTo>
                  <a:lnTo>
                    <a:pt x="33014" y="4717"/>
                  </a:lnTo>
                  <a:lnTo>
                    <a:pt x="32857" y="4539"/>
                  </a:lnTo>
                  <a:lnTo>
                    <a:pt x="32600" y="4756"/>
                  </a:lnTo>
                  <a:lnTo>
                    <a:pt x="32343" y="4953"/>
                  </a:lnTo>
                  <a:lnTo>
                    <a:pt x="32107" y="5151"/>
                  </a:lnTo>
                  <a:lnTo>
                    <a:pt x="31850" y="5309"/>
                  </a:lnTo>
                  <a:lnTo>
                    <a:pt x="31337" y="5624"/>
                  </a:lnTo>
                  <a:lnTo>
                    <a:pt x="30844" y="5881"/>
                  </a:lnTo>
                  <a:lnTo>
                    <a:pt x="30350" y="6078"/>
                  </a:lnTo>
                  <a:lnTo>
                    <a:pt x="29877" y="6256"/>
                  </a:lnTo>
                  <a:lnTo>
                    <a:pt x="29423" y="6374"/>
                  </a:lnTo>
                  <a:lnTo>
                    <a:pt x="28989" y="6473"/>
                  </a:lnTo>
                  <a:lnTo>
                    <a:pt x="28574" y="6552"/>
                  </a:lnTo>
                  <a:lnTo>
                    <a:pt x="28199" y="6591"/>
                  </a:lnTo>
                  <a:lnTo>
                    <a:pt x="27864" y="6611"/>
                  </a:lnTo>
                  <a:lnTo>
                    <a:pt x="27568" y="6611"/>
                  </a:lnTo>
                  <a:lnTo>
                    <a:pt x="27114" y="6591"/>
                  </a:lnTo>
                  <a:lnTo>
                    <a:pt x="26877" y="6572"/>
                  </a:lnTo>
                  <a:lnTo>
                    <a:pt x="26621" y="6532"/>
                  </a:lnTo>
                  <a:lnTo>
                    <a:pt x="26384" y="6453"/>
                  </a:lnTo>
                  <a:lnTo>
                    <a:pt x="26167" y="6374"/>
                  </a:lnTo>
                  <a:lnTo>
                    <a:pt x="25970" y="6276"/>
                  </a:lnTo>
                  <a:lnTo>
                    <a:pt x="25772" y="6157"/>
                  </a:lnTo>
                  <a:lnTo>
                    <a:pt x="25614" y="6019"/>
                  </a:lnTo>
                  <a:lnTo>
                    <a:pt x="25456" y="5861"/>
                  </a:lnTo>
                  <a:lnTo>
                    <a:pt x="25338" y="5684"/>
                  </a:lnTo>
                  <a:lnTo>
                    <a:pt x="25318" y="5664"/>
                  </a:lnTo>
                  <a:lnTo>
                    <a:pt x="25555" y="5506"/>
                  </a:lnTo>
                  <a:lnTo>
                    <a:pt x="25772" y="5348"/>
                  </a:lnTo>
                  <a:lnTo>
                    <a:pt x="25970" y="5170"/>
                  </a:lnTo>
                  <a:lnTo>
                    <a:pt x="26147" y="4993"/>
                  </a:lnTo>
                  <a:lnTo>
                    <a:pt x="26226" y="4894"/>
                  </a:lnTo>
                  <a:lnTo>
                    <a:pt x="26285" y="4776"/>
                  </a:lnTo>
                  <a:lnTo>
                    <a:pt x="26344" y="4657"/>
                  </a:lnTo>
                  <a:lnTo>
                    <a:pt x="26384" y="4539"/>
                  </a:lnTo>
                  <a:lnTo>
                    <a:pt x="26404" y="4381"/>
                  </a:lnTo>
                  <a:lnTo>
                    <a:pt x="26384" y="4204"/>
                  </a:lnTo>
                  <a:lnTo>
                    <a:pt x="26325" y="4046"/>
                  </a:lnTo>
                  <a:lnTo>
                    <a:pt x="26246" y="3908"/>
                  </a:lnTo>
                  <a:lnTo>
                    <a:pt x="26167" y="3829"/>
                  </a:lnTo>
                  <a:lnTo>
                    <a:pt x="26068" y="3750"/>
                  </a:lnTo>
                  <a:lnTo>
                    <a:pt x="25950" y="3690"/>
                  </a:lnTo>
                  <a:lnTo>
                    <a:pt x="25831" y="3671"/>
                  </a:lnTo>
                  <a:lnTo>
                    <a:pt x="25693" y="3690"/>
                  </a:lnTo>
                  <a:lnTo>
                    <a:pt x="25555" y="3730"/>
                  </a:lnTo>
                  <a:lnTo>
                    <a:pt x="25417" y="3789"/>
                  </a:lnTo>
                  <a:lnTo>
                    <a:pt x="25299" y="3908"/>
                  </a:lnTo>
                  <a:lnTo>
                    <a:pt x="25141" y="4065"/>
                  </a:lnTo>
                  <a:lnTo>
                    <a:pt x="25042" y="4243"/>
                  </a:lnTo>
                  <a:lnTo>
                    <a:pt x="24943" y="4460"/>
                  </a:lnTo>
                  <a:lnTo>
                    <a:pt x="24904" y="4677"/>
                  </a:lnTo>
                  <a:lnTo>
                    <a:pt x="24864" y="4894"/>
                  </a:lnTo>
                  <a:lnTo>
                    <a:pt x="24884" y="5131"/>
                  </a:lnTo>
                  <a:lnTo>
                    <a:pt x="24924" y="5348"/>
                  </a:lnTo>
                  <a:lnTo>
                    <a:pt x="25003" y="5585"/>
                  </a:lnTo>
                  <a:lnTo>
                    <a:pt x="24746" y="5723"/>
                  </a:lnTo>
                  <a:lnTo>
                    <a:pt x="24490" y="5861"/>
                  </a:lnTo>
                  <a:lnTo>
                    <a:pt x="24213" y="5980"/>
                  </a:lnTo>
                  <a:lnTo>
                    <a:pt x="23937" y="6078"/>
                  </a:lnTo>
                  <a:lnTo>
                    <a:pt x="23661" y="6177"/>
                  </a:lnTo>
                  <a:lnTo>
                    <a:pt x="23384" y="6276"/>
                  </a:lnTo>
                  <a:lnTo>
                    <a:pt x="22832" y="6414"/>
                  </a:lnTo>
                  <a:lnTo>
                    <a:pt x="22240" y="6493"/>
                  </a:lnTo>
                  <a:lnTo>
                    <a:pt x="21668" y="6532"/>
                  </a:lnTo>
                  <a:lnTo>
                    <a:pt x="21095" y="6552"/>
                  </a:lnTo>
                  <a:lnTo>
                    <a:pt x="20543" y="6512"/>
                  </a:lnTo>
                  <a:lnTo>
                    <a:pt x="19990" y="6433"/>
                  </a:lnTo>
                  <a:lnTo>
                    <a:pt x="19477" y="6315"/>
                  </a:lnTo>
                  <a:lnTo>
                    <a:pt x="18964" y="6157"/>
                  </a:lnTo>
                  <a:lnTo>
                    <a:pt x="18491" y="5980"/>
                  </a:lnTo>
                  <a:lnTo>
                    <a:pt x="18056" y="5762"/>
                  </a:lnTo>
                  <a:lnTo>
                    <a:pt x="17859" y="5644"/>
                  </a:lnTo>
                  <a:lnTo>
                    <a:pt x="17662" y="5506"/>
                  </a:lnTo>
                  <a:lnTo>
                    <a:pt x="17484" y="5368"/>
                  </a:lnTo>
                  <a:lnTo>
                    <a:pt x="17326" y="5230"/>
                  </a:lnTo>
                  <a:lnTo>
                    <a:pt x="17168" y="5072"/>
                  </a:lnTo>
                  <a:lnTo>
                    <a:pt x="17011" y="4914"/>
                  </a:lnTo>
                  <a:lnTo>
                    <a:pt x="16912" y="4776"/>
                  </a:lnTo>
                  <a:lnTo>
                    <a:pt x="16813" y="4618"/>
                  </a:lnTo>
                  <a:lnTo>
                    <a:pt x="16715" y="4440"/>
                  </a:lnTo>
                  <a:lnTo>
                    <a:pt x="16636" y="4282"/>
                  </a:lnTo>
                  <a:lnTo>
                    <a:pt x="16912" y="4125"/>
                  </a:lnTo>
                  <a:lnTo>
                    <a:pt x="17168" y="3927"/>
                  </a:lnTo>
                  <a:lnTo>
                    <a:pt x="17405" y="3730"/>
                  </a:lnTo>
                  <a:lnTo>
                    <a:pt x="17622" y="3493"/>
                  </a:lnTo>
                  <a:lnTo>
                    <a:pt x="17820" y="3256"/>
                  </a:lnTo>
                  <a:lnTo>
                    <a:pt x="17997" y="2980"/>
                  </a:lnTo>
                  <a:lnTo>
                    <a:pt x="18135" y="2704"/>
                  </a:lnTo>
                  <a:lnTo>
                    <a:pt x="18254" y="2388"/>
                  </a:lnTo>
                  <a:lnTo>
                    <a:pt x="18293" y="2230"/>
                  </a:lnTo>
                  <a:lnTo>
                    <a:pt x="18313" y="2072"/>
                  </a:lnTo>
                  <a:lnTo>
                    <a:pt x="18333" y="1914"/>
                  </a:lnTo>
                  <a:lnTo>
                    <a:pt x="18313" y="1757"/>
                  </a:lnTo>
                  <a:lnTo>
                    <a:pt x="18293" y="1599"/>
                  </a:lnTo>
                  <a:lnTo>
                    <a:pt x="18254" y="1441"/>
                  </a:lnTo>
                  <a:lnTo>
                    <a:pt x="18214" y="1303"/>
                  </a:lnTo>
                  <a:lnTo>
                    <a:pt x="18135" y="1184"/>
                  </a:lnTo>
                  <a:lnTo>
                    <a:pt x="18037" y="1066"/>
                  </a:lnTo>
                  <a:lnTo>
                    <a:pt x="17918" y="967"/>
                  </a:lnTo>
                  <a:lnTo>
                    <a:pt x="17760" y="908"/>
                  </a:lnTo>
                  <a:lnTo>
                    <a:pt x="17622" y="869"/>
                  </a:lnTo>
                  <a:lnTo>
                    <a:pt x="17524" y="869"/>
                  </a:lnTo>
                  <a:lnTo>
                    <a:pt x="17425" y="888"/>
                  </a:lnTo>
                  <a:lnTo>
                    <a:pt x="17247" y="948"/>
                  </a:lnTo>
                  <a:lnTo>
                    <a:pt x="17070" y="1046"/>
                  </a:lnTo>
                  <a:lnTo>
                    <a:pt x="16872" y="1204"/>
                  </a:lnTo>
                  <a:lnTo>
                    <a:pt x="16734" y="1342"/>
                  </a:lnTo>
                  <a:lnTo>
                    <a:pt x="16596" y="1500"/>
                  </a:lnTo>
                  <a:lnTo>
                    <a:pt x="16478" y="1678"/>
                  </a:lnTo>
                  <a:lnTo>
                    <a:pt x="16399" y="1836"/>
                  </a:lnTo>
                  <a:lnTo>
                    <a:pt x="16300" y="2033"/>
                  </a:lnTo>
                  <a:lnTo>
                    <a:pt x="16241" y="2210"/>
                  </a:lnTo>
                  <a:lnTo>
                    <a:pt x="16182" y="2408"/>
                  </a:lnTo>
                  <a:lnTo>
                    <a:pt x="16142" y="2605"/>
                  </a:lnTo>
                  <a:lnTo>
                    <a:pt x="16123" y="2802"/>
                  </a:lnTo>
                  <a:lnTo>
                    <a:pt x="16123" y="3000"/>
                  </a:lnTo>
                  <a:lnTo>
                    <a:pt x="16123" y="3197"/>
                  </a:lnTo>
                  <a:lnTo>
                    <a:pt x="16142" y="3394"/>
                  </a:lnTo>
                  <a:lnTo>
                    <a:pt x="16162" y="3592"/>
                  </a:lnTo>
                  <a:lnTo>
                    <a:pt x="16201" y="3789"/>
                  </a:lnTo>
                  <a:lnTo>
                    <a:pt x="16261" y="3986"/>
                  </a:lnTo>
                  <a:lnTo>
                    <a:pt x="16320" y="4164"/>
                  </a:lnTo>
                  <a:lnTo>
                    <a:pt x="16103" y="4263"/>
                  </a:lnTo>
                  <a:lnTo>
                    <a:pt x="15886" y="4361"/>
                  </a:lnTo>
                  <a:lnTo>
                    <a:pt x="15649" y="4421"/>
                  </a:lnTo>
                  <a:lnTo>
                    <a:pt x="15412" y="4480"/>
                  </a:lnTo>
                  <a:lnTo>
                    <a:pt x="15195" y="4539"/>
                  </a:lnTo>
                  <a:lnTo>
                    <a:pt x="14958" y="4559"/>
                  </a:lnTo>
                  <a:lnTo>
                    <a:pt x="14741" y="4578"/>
                  </a:lnTo>
                  <a:lnTo>
                    <a:pt x="14504" y="4598"/>
                  </a:lnTo>
                  <a:lnTo>
                    <a:pt x="14149" y="4578"/>
                  </a:lnTo>
                  <a:lnTo>
                    <a:pt x="13833" y="4539"/>
                  </a:lnTo>
                  <a:lnTo>
                    <a:pt x="13498" y="4480"/>
                  </a:lnTo>
                  <a:lnTo>
                    <a:pt x="13202" y="4381"/>
                  </a:lnTo>
                  <a:lnTo>
                    <a:pt x="12906" y="4263"/>
                  </a:lnTo>
                  <a:lnTo>
                    <a:pt x="12649" y="4125"/>
                  </a:lnTo>
                  <a:lnTo>
                    <a:pt x="12393" y="3967"/>
                  </a:lnTo>
                  <a:lnTo>
                    <a:pt x="12156" y="3789"/>
                  </a:lnTo>
                  <a:lnTo>
                    <a:pt x="11998" y="3631"/>
                  </a:lnTo>
                  <a:lnTo>
                    <a:pt x="11860" y="3454"/>
                  </a:lnTo>
                  <a:lnTo>
                    <a:pt x="12117" y="3276"/>
                  </a:lnTo>
                  <a:lnTo>
                    <a:pt x="12353" y="3079"/>
                  </a:lnTo>
                  <a:lnTo>
                    <a:pt x="12571" y="2862"/>
                  </a:lnTo>
                  <a:lnTo>
                    <a:pt x="12768" y="2645"/>
                  </a:lnTo>
                  <a:lnTo>
                    <a:pt x="12926" y="2408"/>
                  </a:lnTo>
                  <a:lnTo>
                    <a:pt x="13064" y="2171"/>
                  </a:lnTo>
                  <a:lnTo>
                    <a:pt x="13182" y="1914"/>
                  </a:lnTo>
                  <a:lnTo>
                    <a:pt x="13281" y="1658"/>
                  </a:lnTo>
                  <a:lnTo>
                    <a:pt x="13320" y="1461"/>
                  </a:lnTo>
                  <a:lnTo>
                    <a:pt x="13340" y="1263"/>
                  </a:lnTo>
                  <a:lnTo>
                    <a:pt x="13320" y="1105"/>
                  </a:lnTo>
                  <a:lnTo>
                    <a:pt x="13281" y="948"/>
                  </a:lnTo>
                  <a:lnTo>
                    <a:pt x="13222" y="809"/>
                  </a:lnTo>
                  <a:lnTo>
                    <a:pt x="13123" y="671"/>
                  </a:lnTo>
                  <a:lnTo>
                    <a:pt x="12985" y="553"/>
                  </a:lnTo>
                  <a:lnTo>
                    <a:pt x="12847" y="474"/>
                  </a:lnTo>
                  <a:lnTo>
                    <a:pt x="12649" y="415"/>
                  </a:lnTo>
                  <a:lnTo>
                    <a:pt x="12452" y="375"/>
                  </a:lnTo>
                  <a:lnTo>
                    <a:pt x="12235" y="395"/>
                  </a:lnTo>
                  <a:lnTo>
                    <a:pt x="12057" y="434"/>
                  </a:lnTo>
                  <a:lnTo>
                    <a:pt x="11900" y="494"/>
                  </a:lnTo>
                  <a:lnTo>
                    <a:pt x="11761" y="592"/>
                  </a:lnTo>
                  <a:lnTo>
                    <a:pt x="11643" y="691"/>
                  </a:lnTo>
                  <a:lnTo>
                    <a:pt x="11525" y="829"/>
                  </a:lnTo>
                  <a:lnTo>
                    <a:pt x="11406" y="967"/>
                  </a:lnTo>
                  <a:lnTo>
                    <a:pt x="11327" y="1125"/>
                  </a:lnTo>
                  <a:lnTo>
                    <a:pt x="11248" y="1283"/>
                  </a:lnTo>
                  <a:lnTo>
                    <a:pt x="11189" y="1480"/>
                  </a:lnTo>
                  <a:lnTo>
                    <a:pt x="11130" y="1717"/>
                  </a:lnTo>
                  <a:lnTo>
                    <a:pt x="11110" y="1954"/>
                  </a:lnTo>
                  <a:lnTo>
                    <a:pt x="11110" y="2191"/>
                  </a:lnTo>
                  <a:lnTo>
                    <a:pt x="11150" y="2447"/>
                  </a:lnTo>
                  <a:lnTo>
                    <a:pt x="11209" y="2684"/>
                  </a:lnTo>
                  <a:lnTo>
                    <a:pt x="11288" y="2921"/>
                  </a:lnTo>
                  <a:lnTo>
                    <a:pt x="11387" y="3158"/>
                  </a:lnTo>
                  <a:lnTo>
                    <a:pt x="11505" y="3394"/>
                  </a:lnTo>
                  <a:lnTo>
                    <a:pt x="11268" y="3513"/>
                  </a:lnTo>
                  <a:lnTo>
                    <a:pt x="11012" y="3651"/>
                  </a:lnTo>
                  <a:lnTo>
                    <a:pt x="10597" y="3809"/>
                  </a:lnTo>
                  <a:lnTo>
                    <a:pt x="10163" y="3927"/>
                  </a:lnTo>
                  <a:lnTo>
                    <a:pt x="9749" y="4006"/>
                  </a:lnTo>
                  <a:lnTo>
                    <a:pt x="9354" y="4026"/>
                  </a:lnTo>
                  <a:lnTo>
                    <a:pt x="8959" y="4026"/>
                  </a:lnTo>
                  <a:lnTo>
                    <a:pt x="8584" y="3967"/>
                  </a:lnTo>
                  <a:lnTo>
                    <a:pt x="8209" y="3868"/>
                  </a:lnTo>
                  <a:lnTo>
                    <a:pt x="8032" y="3809"/>
                  </a:lnTo>
                  <a:lnTo>
                    <a:pt x="7874" y="3730"/>
                  </a:lnTo>
                  <a:lnTo>
                    <a:pt x="7716" y="3651"/>
                  </a:lnTo>
                  <a:lnTo>
                    <a:pt x="7578" y="3552"/>
                  </a:lnTo>
                  <a:lnTo>
                    <a:pt x="7420" y="3454"/>
                  </a:lnTo>
                  <a:lnTo>
                    <a:pt x="7282" y="3316"/>
                  </a:lnTo>
                  <a:lnTo>
                    <a:pt x="7164" y="3197"/>
                  </a:lnTo>
                  <a:lnTo>
                    <a:pt x="7045" y="3039"/>
                  </a:lnTo>
                  <a:lnTo>
                    <a:pt x="6927" y="2901"/>
                  </a:lnTo>
                  <a:lnTo>
                    <a:pt x="6828" y="2743"/>
                  </a:lnTo>
                  <a:lnTo>
                    <a:pt x="7045" y="2566"/>
                  </a:lnTo>
                  <a:lnTo>
                    <a:pt x="7242" y="2408"/>
                  </a:lnTo>
                  <a:lnTo>
                    <a:pt x="7400" y="2230"/>
                  </a:lnTo>
                  <a:lnTo>
                    <a:pt x="7558" y="2053"/>
                  </a:lnTo>
                  <a:lnTo>
                    <a:pt x="7677" y="1875"/>
                  </a:lnTo>
                  <a:lnTo>
                    <a:pt x="7775" y="1678"/>
                  </a:lnTo>
                  <a:lnTo>
                    <a:pt x="7854" y="1480"/>
                  </a:lnTo>
                  <a:lnTo>
                    <a:pt x="7913" y="1283"/>
                  </a:lnTo>
                  <a:lnTo>
                    <a:pt x="7953" y="1125"/>
                  </a:lnTo>
                  <a:lnTo>
                    <a:pt x="7953" y="1026"/>
                  </a:lnTo>
                  <a:lnTo>
                    <a:pt x="7953" y="908"/>
                  </a:lnTo>
                  <a:lnTo>
                    <a:pt x="7933" y="790"/>
                  </a:lnTo>
                  <a:lnTo>
                    <a:pt x="7894" y="671"/>
                  </a:lnTo>
                  <a:lnTo>
                    <a:pt x="7834" y="553"/>
                  </a:lnTo>
                  <a:lnTo>
                    <a:pt x="7736" y="434"/>
                  </a:lnTo>
                  <a:lnTo>
                    <a:pt x="7617" y="356"/>
                  </a:lnTo>
                  <a:lnTo>
                    <a:pt x="7479" y="316"/>
                  </a:lnTo>
                  <a:lnTo>
                    <a:pt x="7341" y="296"/>
                  </a:lnTo>
                  <a:lnTo>
                    <a:pt x="7183" y="316"/>
                  </a:lnTo>
                  <a:lnTo>
                    <a:pt x="7065" y="356"/>
                  </a:lnTo>
                  <a:lnTo>
                    <a:pt x="6946" y="415"/>
                  </a:lnTo>
                  <a:lnTo>
                    <a:pt x="6828" y="494"/>
                  </a:lnTo>
                  <a:lnTo>
                    <a:pt x="6729" y="573"/>
                  </a:lnTo>
                  <a:lnTo>
                    <a:pt x="6631" y="671"/>
                  </a:lnTo>
                  <a:lnTo>
                    <a:pt x="6532" y="790"/>
                  </a:lnTo>
                  <a:lnTo>
                    <a:pt x="6473" y="908"/>
                  </a:lnTo>
                  <a:lnTo>
                    <a:pt x="6414" y="1046"/>
                  </a:lnTo>
                  <a:lnTo>
                    <a:pt x="6354" y="1244"/>
                  </a:lnTo>
                  <a:lnTo>
                    <a:pt x="6315" y="1441"/>
                  </a:lnTo>
                  <a:lnTo>
                    <a:pt x="6295" y="1638"/>
                  </a:lnTo>
                  <a:lnTo>
                    <a:pt x="6295" y="1855"/>
                  </a:lnTo>
                  <a:lnTo>
                    <a:pt x="6335" y="2053"/>
                  </a:lnTo>
                  <a:lnTo>
                    <a:pt x="6374" y="2270"/>
                  </a:lnTo>
                  <a:lnTo>
                    <a:pt x="6433" y="2467"/>
                  </a:lnTo>
                  <a:lnTo>
                    <a:pt x="6512" y="2664"/>
                  </a:lnTo>
                  <a:lnTo>
                    <a:pt x="6473" y="2684"/>
                  </a:lnTo>
                  <a:lnTo>
                    <a:pt x="6236" y="2822"/>
                  </a:lnTo>
                  <a:lnTo>
                    <a:pt x="5960" y="2960"/>
                  </a:lnTo>
                  <a:lnTo>
                    <a:pt x="5664" y="3098"/>
                  </a:lnTo>
                  <a:lnTo>
                    <a:pt x="5309" y="3217"/>
                  </a:lnTo>
                  <a:lnTo>
                    <a:pt x="4953" y="3316"/>
                  </a:lnTo>
                  <a:lnTo>
                    <a:pt x="4756" y="3335"/>
                  </a:lnTo>
                  <a:lnTo>
                    <a:pt x="4559" y="3355"/>
                  </a:lnTo>
                  <a:lnTo>
                    <a:pt x="4144" y="3355"/>
                  </a:lnTo>
                  <a:lnTo>
                    <a:pt x="3947" y="3316"/>
                  </a:lnTo>
                  <a:lnTo>
                    <a:pt x="3730" y="3276"/>
                  </a:lnTo>
                  <a:lnTo>
                    <a:pt x="3513" y="3217"/>
                  </a:lnTo>
                  <a:lnTo>
                    <a:pt x="3276" y="3118"/>
                  </a:lnTo>
                  <a:lnTo>
                    <a:pt x="3079" y="2980"/>
                  </a:lnTo>
                  <a:lnTo>
                    <a:pt x="2881" y="2842"/>
                  </a:lnTo>
                  <a:lnTo>
                    <a:pt x="3276" y="2526"/>
                  </a:lnTo>
                  <a:lnTo>
                    <a:pt x="3493" y="2329"/>
                  </a:lnTo>
                  <a:lnTo>
                    <a:pt x="3710" y="2092"/>
                  </a:lnTo>
                  <a:lnTo>
                    <a:pt x="3829" y="1954"/>
                  </a:lnTo>
                  <a:lnTo>
                    <a:pt x="3927" y="1816"/>
                  </a:lnTo>
                  <a:lnTo>
                    <a:pt x="4006" y="1678"/>
                  </a:lnTo>
                  <a:lnTo>
                    <a:pt x="4065" y="1500"/>
                  </a:lnTo>
                  <a:lnTo>
                    <a:pt x="4125" y="1322"/>
                  </a:lnTo>
                  <a:lnTo>
                    <a:pt x="4144" y="1145"/>
                  </a:lnTo>
                  <a:lnTo>
                    <a:pt x="4144" y="967"/>
                  </a:lnTo>
                  <a:lnTo>
                    <a:pt x="4125" y="790"/>
                  </a:lnTo>
                  <a:lnTo>
                    <a:pt x="4085" y="632"/>
                  </a:lnTo>
                  <a:lnTo>
                    <a:pt x="4006" y="474"/>
                  </a:lnTo>
                  <a:lnTo>
                    <a:pt x="3927" y="336"/>
                  </a:lnTo>
                  <a:lnTo>
                    <a:pt x="3809" y="217"/>
                  </a:lnTo>
                  <a:lnTo>
                    <a:pt x="3671" y="138"/>
                  </a:lnTo>
                  <a:lnTo>
                    <a:pt x="3533" y="59"/>
                  </a:lnTo>
                  <a:lnTo>
                    <a:pt x="3375" y="20"/>
                  </a:lnTo>
                  <a:lnTo>
                    <a:pt x="32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6430739" y="1926638"/>
              <a:ext cx="151268" cy="369530"/>
            </a:xfrm>
            <a:custGeom>
              <a:avLst/>
              <a:gdLst/>
              <a:ahLst/>
              <a:cxnLst/>
              <a:rect l="l" t="t" r="r" b="b"/>
              <a:pathLst>
                <a:path w="4500" h="10993" extrusionOk="0">
                  <a:moveTo>
                    <a:pt x="2428" y="1"/>
                  </a:moveTo>
                  <a:lnTo>
                    <a:pt x="2329" y="21"/>
                  </a:lnTo>
                  <a:lnTo>
                    <a:pt x="2132" y="60"/>
                  </a:lnTo>
                  <a:lnTo>
                    <a:pt x="1934" y="159"/>
                  </a:lnTo>
                  <a:lnTo>
                    <a:pt x="1757" y="257"/>
                  </a:lnTo>
                  <a:lnTo>
                    <a:pt x="1579" y="396"/>
                  </a:lnTo>
                  <a:lnTo>
                    <a:pt x="1342" y="613"/>
                  </a:lnTo>
                  <a:lnTo>
                    <a:pt x="1125" y="869"/>
                  </a:lnTo>
                  <a:lnTo>
                    <a:pt x="908" y="1126"/>
                  </a:lnTo>
                  <a:lnTo>
                    <a:pt x="730" y="1402"/>
                  </a:lnTo>
                  <a:lnTo>
                    <a:pt x="573" y="1639"/>
                  </a:lnTo>
                  <a:lnTo>
                    <a:pt x="434" y="1876"/>
                  </a:lnTo>
                  <a:lnTo>
                    <a:pt x="316" y="2132"/>
                  </a:lnTo>
                  <a:lnTo>
                    <a:pt x="198" y="2389"/>
                  </a:lnTo>
                  <a:lnTo>
                    <a:pt x="138" y="2625"/>
                  </a:lnTo>
                  <a:lnTo>
                    <a:pt x="79" y="2862"/>
                  </a:lnTo>
                  <a:lnTo>
                    <a:pt x="40" y="3099"/>
                  </a:lnTo>
                  <a:lnTo>
                    <a:pt x="20" y="3336"/>
                  </a:lnTo>
                  <a:lnTo>
                    <a:pt x="0" y="3592"/>
                  </a:lnTo>
                  <a:lnTo>
                    <a:pt x="0" y="3849"/>
                  </a:lnTo>
                  <a:lnTo>
                    <a:pt x="20" y="4105"/>
                  </a:lnTo>
                  <a:lnTo>
                    <a:pt x="60" y="4362"/>
                  </a:lnTo>
                  <a:lnTo>
                    <a:pt x="99" y="4618"/>
                  </a:lnTo>
                  <a:lnTo>
                    <a:pt x="158" y="4875"/>
                  </a:lnTo>
                  <a:lnTo>
                    <a:pt x="237" y="5112"/>
                  </a:lnTo>
                  <a:lnTo>
                    <a:pt x="316" y="5349"/>
                  </a:lnTo>
                  <a:lnTo>
                    <a:pt x="415" y="5566"/>
                  </a:lnTo>
                  <a:lnTo>
                    <a:pt x="533" y="5783"/>
                  </a:lnTo>
                  <a:lnTo>
                    <a:pt x="671" y="5980"/>
                  </a:lnTo>
                  <a:lnTo>
                    <a:pt x="809" y="6177"/>
                  </a:lnTo>
                  <a:lnTo>
                    <a:pt x="948" y="6335"/>
                  </a:lnTo>
                  <a:lnTo>
                    <a:pt x="1007" y="6414"/>
                  </a:lnTo>
                  <a:lnTo>
                    <a:pt x="1066" y="6493"/>
                  </a:lnTo>
                  <a:lnTo>
                    <a:pt x="1105" y="6631"/>
                  </a:lnTo>
                  <a:lnTo>
                    <a:pt x="1145" y="6789"/>
                  </a:lnTo>
                  <a:lnTo>
                    <a:pt x="1224" y="7164"/>
                  </a:lnTo>
                  <a:lnTo>
                    <a:pt x="1283" y="7539"/>
                  </a:lnTo>
                  <a:lnTo>
                    <a:pt x="1382" y="8190"/>
                  </a:lnTo>
                  <a:lnTo>
                    <a:pt x="1461" y="8545"/>
                  </a:lnTo>
                  <a:lnTo>
                    <a:pt x="1579" y="8940"/>
                  </a:lnTo>
                  <a:lnTo>
                    <a:pt x="1618" y="9157"/>
                  </a:lnTo>
                  <a:lnTo>
                    <a:pt x="1658" y="9355"/>
                  </a:lnTo>
                  <a:lnTo>
                    <a:pt x="1658" y="9532"/>
                  </a:lnTo>
                  <a:lnTo>
                    <a:pt x="1658" y="9710"/>
                  </a:lnTo>
                  <a:lnTo>
                    <a:pt x="1697" y="9966"/>
                  </a:lnTo>
                  <a:lnTo>
                    <a:pt x="1757" y="10223"/>
                  </a:lnTo>
                  <a:lnTo>
                    <a:pt x="1796" y="10361"/>
                  </a:lnTo>
                  <a:lnTo>
                    <a:pt x="1855" y="10479"/>
                  </a:lnTo>
                  <a:lnTo>
                    <a:pt x="1934" y="10578"/>
                  </a:lnTo>
                  <a:lnTo>
                    <a:pt x="2013" y="10677"/>
                  </a:lnTo>
                  <a:lnTo>
                    <a:pt x="2171" y="10795"/>
                  </a:lnTo>
                  <a:lnTo>
                    <a:pt x="2329" y="10894"/>
                  </a:lnTo>
                  <a:lnTo>
                    <a:pt x="2506" y="10953"/>
                  </a:lnTo>
                  <a:lnTo>
                    <a:pt x="2704" y="10973"/>
                  </a:lnTo>
                  <a:lnTo>
                    <a:pt x="2901" y="10992"/>
                  </a:lnTo>
                  <a:lnTo>
                    <a:pt x="3118" y="10973"/>
                  </a:lnTo>
                  <a:lnTo>
                    <a:pt x="3513" y="10913"/>
                  </a:lnTo>
                  <a:lnTo>
                    <a:pt x="3750" y="10874"/>
                  </a:lnTo>
                  <a:lnTo>
                    <a:pt x="3967" y="10815"/>
                  </a:lnTo>
                  <a:lnTo>
                    <a:pt x="4065" y="10775"/>
                  </a:lnTo>
                  <a:lnTo>
                    <a:pt x="4164" y="10716"/>
                  </a:lnTo>
                  <a:lnTo>
                    <a:pt x="4243" y="10657"/>
                  </a:lnTo>
                  <a:lnTo>
                    <a:pt x="4322" y="10578"/>
                  </a:lnTo>
                  <a:lnTo>
                    <a:pt x="4381" y="10499"/>
                  </a:lnTo>
                  <a:lnTo>
                    <a:pt x="4440" y="10400"/>
                  </a:lnTo>
                  <a:lnTo>
                    <a:pt x="4460" y="10282"/>
                  </a:lnTo>
                  <a:lnTo>
                    <a:pt x="4480" y="10183"/>
                  </a:lnTo>
                  <a:lnTo>
                    <a:pt x="4500" y="9927"/>
                  </a:lnTo>
                  <a:lnTo>
                    <a:pt x="4500" y="9670"/>
                  </a:lnTo>
                  <a:lnTo>
                    <a:pt x="4460" y="9414"/>
                  </a:lnTo>
                  <a:lnTo>
                    <a:pt x="4421" y="9157"/>
                  </a:lnTo>
                  <a:lnTo>
                    <a:pt x="4322" y="8723"/>
                  </a:lnTo>
                  <a:lnTo>
                    <a:pt x="4184" y="8289"/>
                  </a:lnTo>
                  <a:lnTo>
                    <a:pt x="4046" y="7835"/>
                  </a:lnTo>
                  <a:lnTo>
                    <a:pt x="3730" y="6967"/>
                  </a:lnTo>
                  <a:lnTo>
                    <a:pt x="3394" y="6099"/>
                  </a:lnTo>
                  <a:lnTo>
                    <a:pt x="3079" y="5230"/>
                  </a:lnTo>
                  <a:lnTo>
                    <a:pt x="3039" y="5112"/>
                  </a:lnTo>
                  <a:lnTo>
                    <a:pt x="3020" y="5013"/>
                  </a:lnTo>
                  <a:lnTo>
                    <a:pt x="3039" y="4914"/>
                  </a:lnTo>
                  <a:lnTo>
                    <a:pt x="3079" y="4816"/>
                  </a:lnTo>
                  <a:lnTo>
                    <a:pt x="3197" y="4362"/>
                  </a:lnTo>
                  <a:lnTo>
                    <a:pt x="3316" y="3928"/>
                  </a:lnTo>
                  <a:lnTo>
                    <a:pt x="3434" y="3474"/>
                  </a:lnTo>
                  <a:lnTo>
                    <a:pt x="3513" y="3020"/>
                  </a:lnTo>
                  <a:lnTo>
                    <a:pt x="3592" y="2586"/>
                  </a:lnTo>
                  <a:lnTo>
                    <a:pt x="3631" y="2369"/>
                  </a:lnTo>
                  <a:lnTo>
                    <a:pt x="3631" y="2270"/>
                  </a:lnTo>
                  <a:lnTo>
                    <a:pt x="3612" y="2152"/>
                  </a:lnTo>
                  <a:lnTo>
                    <a:pt x="3572" y="1974"/>
                  </a:lnTo>
                  <a:lnTo>
                    <a:pt x="3493" y="1777"/>
                  </a:lnTo>
                  <a:lnTo>
                    <a:pt x="3414" y="1580"/>
                  </a:lnTo>
                  <a:lnTo>
                    <a:pt x="3355" y="1382"/>
                  </a:lnTo>
                  <a:lnTo>
                    <a:pt x="3316" y="1303"/>
                  </a:lnTo>
                  <a:lnTo>
                    <a:pt x="3296" y="1264"/>
                  </a:lnTo>
                  <a:lnTo>
                    <a:pt x="3256" y="1224"/>
                  </a:lnTo>
                  <a:lnTo>
                    <a:pt x="3177" y="1224"/>
                  </a:lnTo>
                  <a:lnTo>
                    <a:pt x="3118" y="1264"/>
                  </a:lnTo>
                  <a:lnTo>
                    <a:pt x="3059" y="1323"/>
                  </a:lnTo>
                  <a:lnTo>
                    <a:pt x="3020" y="1402"/>
                  </a:lnTo>
                  <a:lnTo>
                    <a:pt x="2980" y="1540"/>
                  </a:lnTo>
                  <a:lnTo>
                    <a:pt x="2960" y="1678"/>
                  </a:lnTo>
                  <a:lnTo>
                    <a:pt x="2960" y="1954"/>
                  </a:lnTo>
                  <a:lnTo>
                    <a:pt x="2960" y="2250"/>
                  </a:lnTo>
                  <a:lnTo>
                    <a:pt x="2941" y="2389"/>
                  </a:lnTo>
                  <a:lnTo>
                    <a:pt x="2901" y="2527"/>
                  </a:lnTo>
                  <a:lnTo>
                    <a:pt x="2842" y="2645"/>
                  </a:lnTo>
                  <a:lnTo>
                    <a:pt x="2743" y="2744"/>
                  </a:lnTo>
                  <a:lnTo>
                    <a:pt x="2645" y="2842"/>
                  </a:lnTo>
                  <a:lnTo>
                    <a:pt x="2506" y="2902"/>
                  </a:lnTo>
                  <a:lnTo>
                    <a:pt x="2408" y="2902"/>
                  </a:lnTo>
                  <a:lnTo>
                    <a:pt x="2329" y="2882"/>
                  </a:lnTo>
                  <a:lnTo>
                    <a:pt x="2270" y="2862"/>
                  </a:lnTo>
                  <a:lnTo>
                    <a:pt x="2230" y="2803"/>
                  </a:lnTo>
                  <a:lnTo>
                    <a:pt x="2171" y="2685"/>
                  </a:lnTo>
                  <a:lnTo>
                    <a:pt x="2132" y="2586"/>
                  </a:lnTo>
                  <a:lnTo>
                    <a:pt x="2132" y="2487"/>
                  </a:lnTo>
                  <a:lnTo>
                    <a:pt x="2132" y="2369"/>
                  </a:lnTo>
                  <a:lnTo>
                    <a:pt x="2132" y="2270"/>
                  </a:lnTo>
                  <a:lnTo>
                    <a:pt x="2151" y="2172"/>
                  </a:lnTo>
                  <a:lnTo>
                    <a:pt x="2191" y="2073"/>
                  </a:lnTo>
                  <a:lnTo>
                    <a:pt x="2230" y="1974"/>
                  </a:lnTo>
                  <a:lnTo>
                    <a:pt x="2289" y="1876"/>
                  </a:lnTo>
                  <a:lnTo>
                    <a:pt x="2388" y="1777"/>
                  </a:lnTo>
                  <a:lnTo>
                    <a:pt x="2487" y="1678"/>
                  </a:lnTo>
                  <a:lnTo>
                    <a:pt x="2724" y="1520"/>
                  </a:lnTo>
                  <a:lnTo>
                    <a:pt x="2941" y="1343"/>
                  </a:lnTo>
                  <a:lnTo>
                    <a:pt x="3020" y="1244"/>
                  </a:lnTo>
                  <a:lnTo>
                    <a:pt x="3098" y="1126"/>
                  </a:lnTo>
                  <a:lnTo>
                    <a:pt x="3158" y="1027"/>
                  </a:lnTo>
                  <a:lnTo>
                    <a:pt x="3197" y="909"/>
                  </a:lnTo>
                  <a:lnTo>
                    <a:pt x="3217" y="810"/>
                  </a:lnTo>
                  <a:lnTo>
                    <a:pt x="3217" y="692"/>
                  </a:lnTo>
                  <a:lnTo>
                    <a:pt x="3217" y="593"/>
                  </a:lnTo>
                  <a:lnTo>
                    <a:pt x="3177" y="474"/>
                  </a:lnTo>
                  <a:lnTo>
                    <a:pt x="3138" y="376"/>
                  </a:lnTo>
                  <a:lnTo>
                    <a:pt x="3098" y="297"/>
                  </a:lnTo>
                  <a:lnTo>
                    <a:pt x="3020" y="218"/>
                  </a:lnTo>
                  <a:lnTo>
                    <a:pt x="2941" y="139"/>
                  </a:lnTo>
                  <a:lnTo>
                    <a:pt x="2842" y="100"/>
                  </a:lnTo>
                  <a:lnTo>
                    <a:pt x="2743" y="60"/>
                  </a:lnTo>
                  <a:lnTo>
                    <a:pt x="2645" y="21"/>
                  </a:lnTo>
                  <a:lnTo>
                    <a:pt x="2546"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6023415" y="3368802"/>
              <a:ext cx="307174" cy="375480"/>
            </a:xfrm>
            <a:custGeom>
              <a:avLst/>
              <a:gdLst/>
              <a:ahLst/>
              <a:cxnLst/>
              <a:rect l="l" t="t" r="r" b="b"/>
              <a:pathLst>
                <a:path w="9138" h="11170" extrusionOk="0">
                  <a:moveTo>
                    <a:pt x="6987" y="0"/>
                  </a:moveTo>
                  <a:lnTo>
                    <a:pt x="6848" y="40"/>
                  </a:lnTo>
                  <a:lnTo>
                    <a:pt x="6710" y="79"/>
                  </a:lnTo>
                  <a:lnTo>
                    <a:pt x="6592" y="139"/>
                  </a:lnTo>
                  <a:lnTo>
                    <a:pt x="6454" y="218"/>
                  </a:lnTo>
                  <a:lnTo>
                    <a:pt x="6355" y="296"/>
                  </a:lnTo>
                  <a:lnTo>
                    <a:pt x="6237" y="395"/>
                  </a:lnTo>
                  <a:lnTo>
                    <a:pt x="6039" y="612"/>
                  </a:lnTo>
                  <a:lnTo>
                    <a:pt x="5882" y="849"/>
                  </a:lnTo>
                  <a:lnTo>
                    <a:pt x="5743" y="1106"/>
                  </a:lnTo>
                  <a:lnTo>
                    <a:pt x="5664" y="1362"/>
                  </a:lnTo>
                  <a:lnTo>
                    <a:pt x="5605" y="1599"/>
                  </a:lnTo>
                  <a:lnTo>
                    <a:pt x="5586" y="1895"/>
                  </a:lnTo>
                  <a:lnTo>
                    <a:pt x="5605" y="2191"/>
                  </a:lnTo>
                  <a:lnTo>
                    <a:pt x="5645" y="2487"/>
                  </a:lnTo>
                  <a:lnTo>
                    <a:pt x="5684" y="2783"/>
                  </a:lnTo>
                  <a:lnTo>
                    <a:pt x="5724" y="3079"/>
                  </a:lnTo>
                  <a:lnTo>
                    <a:pt x="5763" y="3375"/>
                  </a:lnTo>
                  <a:lnTo>
                    <a:pt x="5743" y="3671"/>
                  </a:lnTo>
                  <a:lnTo>
                    <a:pt x="5724" y="3829"/>
                  </a:lnTo>
                  <a:lnTo>
                    <a:pt x="5704" y="3967"/>
                  </a:lnTo>
                  <a:lnTo>
                    <a:pt x="5664" y="4085"/>
                  </a:lnTo>
                  <a:lnTo>
                    <a:pt x="5605" y="4223"/>
                  </a:lnTo>
                  <a:lnTo>
                    <a:pt x="5447" y="4480"/>
                  </a:lnTo>
                  <a:lnTo>
                    <a:pt x="5250" y="4756"/>
                  </a:lnTo>
                  <a:lnTo>
                    <a:pt x="5033" y="4993"/>
                  </a:lnTo>
                  <a:lnTo>
                    <a:pt x="4776" y="5230"/>
                  </a:lnTo>
                  <a:lnTo>
                    <a:pt x="4520" y="5467"/>
                  </a:lnTo>
                  <a:lnTo>
                    <a:pt x="4244" y="5684"/>
                  </a:lnTo>
                  <a:lnTo>
                    <a:pt x="3711" y="6098"/>
                  </a:lnTo>
                  <a:lnTo>
                    <a:pt x="2862" y="6789"/>
                  </a:lnTo>
                  <a:lnTo>
                    <a:pt x="2428" y="7164"/>
                  </a:lnTo>
                  <a:lnTo>
                    <a:pt x="2014" y="7519"/>
                  </a:lnTo>
                  <a:lnTo>
                    <a:pt x="1619" y="7914"/>
                  </a:lnTo>
                  <a:lnTo>
                    <a:pt x="1224" y="8308"/>
                  </a:lnTo>
                  <a:lnTo>
                    <a:pt x="849" y="8703"/>
                  </a:lnTo>
                  <a:lnTo>
                    <a:pt x="494" y="9137"/>
                  </a:lnTo>
                  <a:lnTo>
                    <a:pt x="277" y="9413"/>
                  </a:lnTo>
                  <a:lnTo>
                    <a:pt x="179" y="9571"/>
                  </a:lnTo>
                  <a:lnTo>
                    <a:pt x="100" y="9729"/>
                  </a:lnTo>
                  <a:lnTo>
                    <a:pt x="40" y="9887"/>
                  </a:lnTo>
                  <a:lnTo>
                    <a:pt x="21" y="10065"/>
                  </a:lnTo>
                  <a:lnTo>
                    <a:pt x="1" y="10222"/>
                  </a:lnTo>
                  <a:lnTo>
                    <a:pt x="40" y="10380"/>
                  </a:lnTo>
                  <a:lnTo>
                    <a:pt x="80" y="10499"/>
                  </a:lnTo>
                  <a:lnTo>
                    <a:pt x="139" y="10597"/>
                  </a:lnTo>
                  <a:lnTo>
                    <a:pt x="218" y="10696"/>
                  </a:lnTo>
                  <a:lnTo>
                    <a:pt x="297" y="10775"/>
                  </a:lnTo>
                  <a:lnTo>
                    <a:pt x="494" y="10913"/>
                  </a:lnTo>
                  <a:lnTo>
                    <a:pt x="711" y="11012"/>
                  </a:lnTo>
                  <a:lnTo>
                    <a:pt x="948" y="11091"/>
                  </a:lnTo>
                  <a:lnTo>
                    <a:pt x="1185" y="11150"/>
                  </a:lnTo>
                  <a:lnTo>
                    <a:pt x="1422" y="11170"/>
                  </a:lnTo>
                  <a:lnTo>
                    <a:pt x="1659" y="11170"/>
                  </a:lnTo>
                  <a:lnTo>
                    <a:pt x="1895" y="11150"/>
                  </a:lnTo>
                  <a:lnTo>
                    <a:pt x="2112" y="11110"/>
                  </a:lnTo>
                  <a:lnTo>
                    <a:pt x="2349" y="11051"/>
                  </a:lnTo>
                  <a:lnTo>
                    <a:pt x="2566" y="10972"/>
                  </a:lnTo>
                  <a:lnTo>
                    <a:pt x="3020" y="10795"/>
                  </a:lnTo>
                  <a:lnTo>
                    <a:pt x="3454" y="10578"/>
                  </a:lnTo>
                  <a:lnTo>
                    <a:pt x="4283" y="10124"/>
                  </a:lnTo>
                  <a:lnTo>
                    <a:pt x="8171" y="8032"/>
                  </a:lnTo>
                  <a:lnTo>
                    <a:pt x="8407" y="7914"/>
                  </a:lnTo>
                  <a:lnTo>
                    <a:pt x="8506" y="7835"/>
                  </a:lnTo>
                  <a:lnTo>
                    <a:pt x="8605" y="7736"/>
                  </a:lnTo>
                  <a:lnTo>
                    <a:pt x="8684" y="7598"/>
                  </a:lnTo>
                  <a:lnTo>
                    <a:pt x="8723" y="7440"/>
                  </a:lnTo>
                  <a:lnTo>
                    <a:pt x="8763" y="7282"/>
                  </a:lnTo>
                  <a:lnTo>
                    <a:pt x="8763" y="7105"/>
                  </a:lnTo>
                  <a:lnTo>
                    <a:pt x="9118" y="1796"/>
                  </a:lnTo>
                  <a:lnTo>
                    <a:pt x="9138" y="1540"/>
                  </a:lnTo>
                  <a:lnTo>
                    <a:pt x="9118" y="1283"/>
                  </a:lnTo>
                  <a:lnTo>
                    <a:pt x="9098" y="1165"/>
                  </a:lnTo>
                  <a:lnTo>
                    <a:pt x="9078" y="1046"/>
                  </a:lnTo>
                  <a:lnTo>
                    <a:pt x="9039" y="928"/>
                  </a:lnTo>
                  <a:lnTo>
                    <a:pt x="8960" y="810"/>
                  </a:lnTo>
                  <a:lnTo>
                    <a:pt x="8842" y="671"/>
                  </a:lnTo>
                  <a:lnTo>
                    <a:pt x="8684" y="533"/>
                  </a:lnTo>
                  <a:lnTo>
                    <a:pt x="8506" y="435"/>
                  </a:lnTo>
                  <a:lnTo>
                    <a:pt x="8328" y="336"/>
                  </a:lnTo>
                  <a:lnTo>
                    <a:pt x="8013" y="178"/>
                  </a:lnTo>
                  <a:lnTo>
                    <a:pt x="7677" y="79"/>
                  </a:lnTo>
                  <a:lnTo>
                    <a:pt x="7500" y="40"/>
                  </a:lnTo>
                  <a:lnTo>
                    <a:pt x="7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6560094" y="3523369"/>
              <a:ext cx="227540" cy="472997"/>
            </a:xfrm>
            <a:custGeom>
              <a:avLst/>
              <a:gdLst/>
              <a:ahLst/>
              <a:cxnLst/>
              <a:rect l="l" t="t" r="r" b="b"/>
              <a:pathLst>
                <a:path w="6769" h="14071" extrusionOk="0">
                  <a:moveTo>
                    <a:pt x="1737" y="0"/>
                  </a:moveTo>
                  <a:lnTo>
                    <a:pt x="1480" y="40"/>
                  </a:lnTo>
                  <a:lnTo>
                    <a:pt x="1342" y="79"/>
                  </a:lnTo>
                  <a:lnTo>
                    <a:pt x="1224" y="139"/>
                  </a:lnTo>
                  <a:lnTo>
                    <a:pt x="1125" y="198"/>
                  </a:lnTo>
                  <a:lnTo>
                    <a:pt x="1026" y="277"/>
                  </a:lnTo>
                  <a:lnTo>
                    <a:pt x="928" y="356"/>
                  </a:lnTo>
                  <a:lnTo>
                    <a:pt x="849" y="454"/>
                  </a:lnTo>
                  <a:lnTo>
                    <a:pt x="770" y="573"/>
                  </a:lnTo>
                  <a:lnTo>
                    <a:pt x="730" y="671"/>
                  </a:lnTo>
                  <a:lnTo>
                    <a:pt x="652" y="888"/>
                  </a:lnTo>
                  <a:lnTo>
                    <a:pt x="612" y="1125"/>
                  </a:lnTo>
                  <a:lnTo>
                    <a:pt x="612" y="1362"/>
                  </a:lnTo>
                  <a:lnTo>
                    <a:pt x="632" y="1619"/>
                  </a:lnTo>
                  <a:lnTo>
                    <a:pt x="691" y="1855"/>
                  </a:lnTo>
                  <a:lnTo>
                    <a:pt x="750" y="2112"/>
                  </a:lnTo>
                  <a:lnTo>
                    <a:pt x="829" y="2349"/>
                  </a:lnTo>
                  <a:lnTo>
                    <a:pt x="908" y="2566"/>
                  </a:lnTo>
                  <a:lnTo>
                    <a:pt x="1007" y="2763"/>
                  </a:lnTo>
                  <a:lnTo>
                    <a:pt x="1224" y="3177"/>
                  </a:lnTo>
                  <a:lnTo>
                    <a:pt x="1461" y="3552"/>
                  </a:lnTo>
                  <a:lnTo>
                    <a:pt x="1697" y="3927"/>
                  </a:lnTo>
                  <a:lnTo>
                    <a:pt x="1914" y="4283"/>
                  </a:lnTo>
                  <a:lnTo>
                    <a:pt x="2132" y="4657"/>
                  </a:lnTo>
                  <a:lnTo>
                    <a:pt x="2309" y="5032"/>
                  </a:lnTo>
                  <a:lnTo>
                    <a:pt x="2388" y="5230"/>
                  </a:lnTo>
                  <a:lnTo>
                    <a:pt x="2447" y="5427"/>
                  </a:lnTo>
                  <a:lnTo>
                    <a:pt x="2506" y="5644"/>
                  </a:lnTo>
                  <a:lnTo>
                    <a:pt x="2546" y="5881"/>
                  </a:lnTo>
                  <a:lnTo>
                    <a:pt x="2546" y="6118"/>
                  </a:lnTo>
                  <a:lnTo>
                    <a:pt x="2546" y="6355"/>
                  </a:lnTo>
                  <a:lnTo>
                    <a:pt x="2506" y="6690"/>
                  </a:lnTo>
                  <a:lnTo>
                    <a:pt x="2447" y="7026"/>
                  </a:lnTo>
                  <a:lnTo>
                    <a:pt x="2388" y="7361"/>
                  </a:lnTo>
                  <a:lnTo>
                    <a:pt x="2289" y="7696"/>
                  </a:lnTo>
                  <a:lnTo>
                    <a:pt x="2191" y="8032"/>
                  </a:lnTo>
                  <a:lnTo>
                    <a:pt x="2092" y="8367"/>
                  </a:lnTo>
                  <a:lnTo>
                    <a:pt x="1816" y="9038"/>
                  </a:lnTo>
                  <a:lnTo>
                    <a:pt x="1520" y="9709"/>
                  </a:lnTo>
                  <a:lnTo>
                    <a:pt x="1204" y="10360"/>
                  </a:lnTo>
                  <a:lnTo>
                    <a:pt x="888" y="10972"/>
                  </a:lnTo>
                  <a:lnTo>
                    <a:pt x="553" y="11544"/>
                  </a:lnTo>
                  <a:lnTo>
                    <a:pt x="336" y="11919"/>
                  </a:lnTo>
                  <a:lnTo>
                    <a:pt x="237" y="12117"/>
                  </a:lnTo>
                  <a:lnTo>
                    <a:pt x="138" y="12314"/>
                  </a:lnTo>
                  <a:lnTo>
                    <a:pt x="79" y="12511"/>
                  </a:lnTo>
                  <a:lnTo>
                    <a:pt x="20" y="12728"/>
                  </a:lnTo>
                  <a:lnTo>
                    <a:pt x="0" y="12926"/>
                  </a:lnTo>
                  <a:lnTo>
                    <a:pt x="0" y="13143"/>
                  </a:lnTo>
                  <a:lnTo>
                    <a:pt x="40" y="13340"/>
                  </a:lnTo>
                  <a:lnTo>
                    <a:pt x="79" y="13518"/>
                  </a:lnTo>
                  <a:lnTo>
                    <a:pt x="138" y="13656"/>
                  </a:lnTo>
                  <a:lnTo>
                    <a:pt x="217" y="13774"/>
                  </a:lnTo>
                  <a:lnTo>
                    <a:pt x="316" y="13873"/>
                  </a:lnTo>
                  <a:lnTo>
                    <a:pt x="415" y="13952"/>
                  </a:lnTo>
                  <a:lnTo>
                    <a:pt x="513" y="14011"/>
                  </a:lnTo>
                  <a:lnTo>
                    <a:pt x="652" y="14051"/>
                  </a:lnTo>
                  <a:lnTo>
                    <a:pt x="770" y="14070"/>
                  </a:lnTo>
                  <a:lnTo>
                    <a:pt x="928" y="14070"/>
                  </a:lnTo>
                  <a:lnTo>
                    <a:pt x="1066" y="14051"/>
                  </a:lnTo>
                  <a:lnTo>
                    <a:pt x="1224" y="14031"/>
                  </a:lnTo>
                  <a:lnTo>
                    <a:pt x="1540" y="13932"/>
                  </a:lnTo>
                  <a:lnTo>
                    <a:pt x="1875" y="13794"/>
                  </a:lnTo>
                  <a:lnTo>
                    <a:pt x="2210" y="13616"/>
                  </a:lnTo>
                  <a:lnTo>
                    <a:pt x="2546" y="13419"/>
                  </a:lnTo>
                  <a:lnTo>
                    <a:pt x="2881" y="13222"/>
                  </a:lnTo>
                  <a:lnTo>
                    <a:pt x="3177" y="13005"/>
                  </a:lnTo>
                  <a:lnTo>
                    <a:pt x="3454" y="12788"/>
                  </a:lnTo>
                  <a:lnTo>
                    <a:pt x="3690" y="12590"/>
                  </a:lnTo>
                  <a:lnTo>
                    <a:pt x="3868" y="12413"/>
                  </a:lnTo>
                  <a:lnTo>
                    <a:pt x="4006" y="12275"/>
                  </a:lnTo>
                  <a:lnTo>
                    <a:pt x="4421" y="11781"/>
                  </a:lnTo>
                  <a:lnTo>
                    <a:pt x="4776" y="11268"/>
                  </a:lnTo>
                  <a:lnTo>
                    <a:pt x="5131" y="10716"/>
                  </a:lnTo>
                  <a:lnTo>
                    <a:pt x="5447" y="10163"/>
                  </a:lnTo>
                  <a:lnTo>
                    <a:pt x="5743" y="9611"/>
                  </a:lnTo>
                  <a:lnTo>
                    <a:pt x="6039" y="9038"/>
                  </a:lnTo>
                  <a:lnTo>
                    <a:pt x="6611" y="7894"/>
                  </a:lnTo>
                  <a:lnTo>
                    <a:pt x="6670" y="7756"/>
                  </a:lnTo>
                  <a:lnTo>
                    <a:pt x="6729" y="7618"/>
                  </a:lnTo>
                  <a:lnTo>
                    <a:pt x="6769" y="7479"/>
                  </a:lnTo>
                  <a:lnTo>
                    <a:pt x="6769" y="7322"/>
                  </a:lnTo>
                  <a:lnTo>
                    <a:pt x="6749" y="7203"/>
                  </a:lnTo>
                  <a:lnTo>
                    <a:pt x="6729" y="7104"/>
                  </a:lnTo>
                  <a:lnTo>
                    <a:pt x="6651" y="6887"/>
                  </a:lnTo>
                  <a:lnTo>
                    <a:pt x="6059" y="5624"/>
                  </a:lnTo>
                  <a:lnTo>
                    <a:pt x="5447" y="4361"/>
                  </a:lnTo>
                  <a:lnTo>
                    <a:pt x="4796" y="3099"/>
                  </a:lnTo>
                  <a:lnTo>
                    <a:pt x="4460" y="2487"/>
                  </a:lnTo>
                  <a:lnTo>
                    <a:pt x="4105" y="1875"/>
                  </a:lnTo>
                  <a:lnTo>
                    <a:pt x="3829" y="1421"/>
                  </a:lnTo>
                  <a:lnTo>
                    <a:pt x="3690" y="1184"/>
                  </a:lnTo>
                  <a:lnTo>
                    <a:pt x="3533" y="967"/>
                  </a:lnTo>
                  <a:lnTo>
                    <a:pt x="3355" y="770"/>
                  </a:lnTo>
                  <a:lnTo>
                    <a:pt x="3177" y="573"/>
                  </a:lnTo>
                  <a:lnTo>
                    <a:pt x="2980" y="395"/>
                  </a:lnTo>
                  <a:lnTo>
                    <a:pt x="2763" y="257"/>
                  </a:lnTo>
                  <a:lnTo>
                    <a:pt x="2526" y="139"/>
                  </a:lnTo>
                  <a:lnTo>
                    <a:pt x="2270" y="60"/>
                  </a:lnTo>
                  <a:lnTo>
                    <a:pt x="1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6436690" y="2062648"/>
              <a:ext cx="779465" cy="467013"/>
            </a:xfrm>
            <a:custGeom>
              <a:avLst/>
              <a:gdLst/>
              <a:ahLst/>
              <a:cxnLst/>
              <a:rect l="l" t="t" r="r" b="b"/>
              <a:pathLst>
                <a:path w="23188" h="13893" extrusionOk="0">
                  <a:moveTo>
                    <a:pt x="20228" y="0"/>
                  </a:moveTo>
                  <a:lnTo>
                    <a:pt x="19991" y="40"/>
                  </a:lnTo>
                  <a:lnTo>
                    <a:pt x="19774" y="79"/>
                  </a:lnTo>
                  <a:lnTo>
                    <a:pt x="19557" y="138"/>
                  </a:lnTo>
                  <a:lnTo>
                    <a:pt x="19320" y="217"/>
                  </a:lnTo>
                  <a:lnTo>
                    <a:pt x="18906" y="375"/>
                  </a:lnTo>
                  <a:lnTo>
                    <a:pt x="18471" y="572"/>
                  </a:lnTo>
                  <a:lnTo>
                    <a:pt x="18116" y="750"/>
                  </a:lnTo>
                  <a:lnTo>
                    <a:pt x="17761" y="928"/>
                  </a:lnTo>
                  <a:lnTo>
                    <a:pt x="17090" y="1322"/>
                  </a:lnTo>
                  <a:lnTo>
                    <a:pt x="16419" y="1776"/>
                  </a:lnTo>
                  <a:lnTo>
                    <a:pt x="15788" y="2250"/>
                  </a:lnTo>
                  <a:lnTo>
                    <a:pt x="15176" y="2743"/>
                  </a:lnTo>
                  <a:lnTo>
                    <a:pt x="14564" y="3276"/>
                  </a:lnTo>
                  <a:lnTo>
                    <a:pt x="13992" y="3809"/>
                  </a:lnTo>
                  <a:lnTo>
                    <a:pt x="13439" y="4381"/>
                  </a:lnTo>
                  <a:lnTo>
                    <a:pt x="12926" y="4894"/>
                  </a:lnTo>
                  <a:lnTo>
                    <a:pt x="12394" y="5387"/>
                  </a:lnTo>
                  <a:lnTo>
                    <a:pt x="11841" y="5841"/>
                  </a:lnTo>
                  <a:lnTo>
                    <a:pt x="11269" y="6295"/>
                  </a:lnTo>
                  <a:lnTo>
                    <a:pt x="10677" y="6690"/>
                  </a:lnTo>
                  <a:lnTo>
                    <a:pt x="10085" y="7085"/>
                  </a:lnTo>
                  <a:lnTo>
                    <a:pt x="9434" y="7420"/>
                  </a:lnTo>
                  <a:lnTo>
                    <a:pt x="8782" y="7736"/>
                  </a:lnTo>
                  <a:lnTo>
                    <a:pt x="8664" y="7795"/>
                  </a:lnTo>
                  <a:lnTo>
                    <a:pt x="8546" y="7834"/>
                  </a:lnTo>
                  <a:lnTo>
                    <a:pt x="8407" y="7854"/>
                  </a:lnTo>
                  <a:lnTo>
                    <a:pt x="8269" y="7854"/>
                  </a:lnTo>
                  <a:lnTo>
                    <a:pt x="8171" y="7815"/>
                  </a:lnTo>
                  <a:lnTo>
                    <a:pt x="8072" y="7775"/>
                  </a:lnTo>
                  <a:lnTo>
                    <a:pt x="7914" y="7637"/>
                  </a:lnTo>
                  <a:lnTo>
                    <a:pt x="7638" y="7400"/>
                  </a:lnTo>
                  <a:lnTo>
                    <a:pt x="7361" y="7124"/>
                  </a:lnTo>
                  <a:lnTo>
                    <a:pt x="7085" y="6848"/>
                  </a:lnTo>
                  <a:lnTo>
                    <a:pt x="6809" y="6552"/>
                  </a:lnTo>
                  <a:lnTo>
                    <a:pt x="6296" y="5940"/>
                  </a:lnTo>
                  <a:lnTo>
                    <a:pt x="5783" y="5269"/>
                  </a:lnTo>
                  <a:lnTo>
                    <a:pt x="5309" y="4598"/>
                  </a:lnTo>
                  <a:lnTo>
                    <a:pt x="4855" y="3907"/>
                  </a:lnTo>
                  <a:lnTo>
                    <a:pt x="4461" y="3217"/>
                  </a:lnTo>
                  <a:lnTo>
                    <a:pt x="4086" y="2566"/>
                  </a:lnTo>
                  <a:lnTo>
                    <a:pt x="3652" y="2684"/>
                  </a:lnTo>
                  <a:lnTo>
                    <a:pt x="3139" y="2802"/>
                  </a:lnTo>
                  <a:lnTo>
                    <a:pt x="2053" y="3039"/>
                  </a:lnTo>
                  <a:lnTo>
                    <a:pt x="948" y="3276"/>
                  </a:lnTo>
                  <a:lnTo>
                    <a:pt x="435" y="3375"/>
                  </a:lnTo>
                  <a:lnTo>
                    <a:pt x="1" y="3493"/>
                  </a:lnTo>
                  <a:lnTo>
                    <a:pt x="60" y="3868"/>
                  </a:lnTo>
                  <a:lnTo>
                    <a:pt x="159" y="4223"/>
                  </a:lnTo>
                  <a:lnTo>
                    <a:pt x="257" y="4618"/>
                  </a:lnTo>
                  <a:lnTo>
                    <a:pt x="396" y="4993"/>
                  </a:lnTo>
                  <a:lnTo>
                    <a:pt x="553" y="5387"/>
                  </a:lnTo>
                  <a:lnTo>
                    <a:pt x="731" y="5782"/>
                  </a:lnTo>
                  <a:lnTo>
                    <a:pt x="1106" y="6552"/>
                  </a:lnTo>
                  <a:lnTo>
                    <a:pt x="1520" y="7321"/>
                  </a:lnTo>
                  <a:lnTo>
                    <a:pt x="1955" y="8071"/>
                  </a:lnTo>
                  <a:lnTo>
                    <a:pt x="2764" y="9433"/>
                  </a:lnTo>
                  <a:lnTo>
                    <a:pt x="3060" y="9906"/>
                  </a:lnTo>
                  <a:lnTo>
                    <a:pt x="3415" y="10380"/>
                  </a:lnTo>
                  <a:lnTo>
                    <a:pt x="3790" y="10834"/>
                  </a:lnTo>
                  <a:lnTo>
                    <a:pt x="4204" y="11288"/>
                  </a:lnTo>
                  <a:lnTo>
                    <a:pt x="4638" y="11702"/>
                  </a:lnTo>
                  <a:lnTo>
                    <a:pt x="5092" y="12117"/>
                  </a:lnTo>
                  <a:lnTo>
                    <a:pt x="5546" y="12472"/>
                  </a:lnTo>
                  <a:lnTo>
                    <a:pt x="6020" y="12807"/>
                  </a:lnTo>
                  <a:lnTo>
                    <a:pt x="6375" y="13044"/>
                  </a:lnTo>
                  <a:lnTo>
                    <a:pt x="6750" y="13241"/>
                  </a:lnTo>
                  <a:lnTo>
                    <a:pt x="7144" y="13419"/>
                  </a:lnTo>
                  <a:lnTo>
                    <a:pt x="7519" y="13557"/>
                  </a:lnTo>
                  <a:lnTo>
                    <a:pt x="7914" y="13676"/>
                  </a:lnTo>
                  <a:lnTo>
                    <a:pt x="8309" y="13774"/>
                  </a:lnTo>
                  <a:lnTo>
                    <a:pt x="8723" y="13833"/>
                  </a:lnTo>
                  <a:lnTo>
                    <a:pt x="9118" y="13873"/>
                  </a:lnTo>
                  <a:lnTo>
                    <a:pt x="9532" y="13893"/>
                  </a:lnTo>
                  <a:lnTo>
                    <a:pt x="9947" y="13893"/>
                  </a:lnTo>
                  <a:lnTo>
                    <a:pt x="10361" y="13853"/>
                  </a:lnTo>
                  <a:lnTo>
                    <a:pt x="10775" y="13814"/>
                  </a:lnTo>
                  <a:lnTo>
                    <a:pt x="11190" y="13754"/>
                  </a:lnTo>
                  <a:lnTo>
                    <a:pt x="11584" y="13695"/>
                  </a:lnTo>
                  <a:lnTo>
                    <a:pt x="11999" y="13597"/>
                  </a:lnTo>
                  <a:lnTo>
                    <a:pt x="12394" y="13498"/>
                  </a:lnTo>
                  <a:lnTo>
                    <a:pt x="13814" y="13123"/>
                  </a:lnTo>
                  <a:lnTo>
                    <a:pt x="14544" y="12906"/>
                  </a:lnTo>
                  <a:lnTo>
                    <a:pt x="15275" y="12649"/>
                  </a:lnTo>
                  <a:lnTo>
                    <a:pt x="15630" y="12511"/>
                  </a:lnTo>
                  <a:lnTo>
                    <a:pt x="15965" y="12353"/>
                  </a:lnTo>
                  <a:lnTo>
                    <a:pt x="16301" y="12176"/>
                  </a:lnTo>
                  <a:lnTo>
                    <a:pt x="16636" y="11998"/>
                  </a:lnTo>
                  <a:lnTo>
                    <a:pt x="16952" y="11801"/>
                  </a:lnTo>
                  <a:lnTo>
                    <a:pt x="17248" y="11584"/>
                  </a:lnTo>
                  <a:lnTo>
                    <a:pt x="17524" y="11347"/>
                  </a:lnTo>
                  <a:lnTo>
                    <a:pt x="17761" y="11110"/>
                  </a:lnTo>
                  <a:lnTo>
                    <a:pt x="18018" y="10814"/>
                  </a:lnTo>
                  <a:lnTo>
                    <a:pt x="18254" y="10498"/>
                  </a:lnTo>
                  <a:lnTo>
                    <a:pt x="18708" y="9867"/>
                  </a:lnTo>
                  <a:lnTo>
                    <a:pt x="19142" y="9216"/>
                  </a:lnTo>
                  <a:lnTo>
                    <a:pt x="19359" y="8920"/>
                  </a:lnTo>
                  <a:lnTo>
                    <a:pt x="19616" y="8624"/>
                  </a:lnTo>
                  <a:lnTo>
                    <a:pt x="19991" y="8229"/>
                  </a:lnTo>
                  <a:lnTo>
                    <a:pt x="20386" y="7854"/>
                  </a:lnTo>
                  <a:lnTo>
                    <a:pt x="21155" y="7104"/>
                  </a:lnTo>
                  <a:lnTo>
                    <a:pt x="21491" y="6769"/>
                  </a:lnTo>
                  <a:lnTo>
                    <a:pt x="21806" y="6414"/>
                  </a:lnTo>
                  <a:lnTo>
                    <a:pt x="22102" y="6058"/>
                  </a:lnTo>
                  <a:lnTo>
                    <a:pt x="22359" y="5683"/>
                  </a:lnTo>
                  <a:lnTo>
                    <a:pt x="22615" y="5289"/>
                  </a:lnTo>
                  <a:lnTo>
                    <a:pt x="22813" y="4894"/>
                  </a:lnTo>
                  <a:lnTo>
                    <a:pt x="22990" y="4460"/>
                  </a:lnTo>
                  <a:lnTo>
                    <a:pt x="23050" y="4243"/>
                  </a:lnTo>
                  <a:lnTo>
                    <a:pt x="23109" y="4026"/>
                  </a:lnTo>
                  <a:lnTo>
                    <a:pt x="23148" y="3809"/>
                  </a:lnTo>
                  <a:lnTo>
                    <a:pt x="23168" y="3592"/>
                  </a:lnTo>
                  <a:lnTo>
                    <a:pt x="23188" y="3375"/>
                  </a:lnTo>
                  <a:lnTo>
                    <a:pt x="23188" y="3138"/>
                  </a:lnTo>
                  <a:lnTo>
                    <a:pt x="23168" y="2822"/>
                  </a:lnTo>
                  <a:lnTo>
                    <a:pt x="23109" y="2506"/>
                  </a:lnTo>
                  <a:lnTo>
                    <a:pt x="23030" y="2191"/>
                  </a:lnTo>
                  <a:lnTo>
                    <a:pt x="22931" y="1895"/>
                  </a:lnTo>
                  <a:lnTo>
                    <a:pt x="22754" y="1480"/>
                  </a:lnTo>
                  <a:lnTo>
                    <a:pt x="22655" y="1283"/>
                  </a:lnTo>
                  <a:lnTo>
                    <a:pt x="22556" y="1086"/>
                  </a:lnTo>
                  <a:lnTo>
                    <a:pt x="22438" y="908"/>
                  </a:lnTo>
                  <a:lnTo>
                    <a:pt x="22300" y="730"/>
                  </a:lnTo>
                  <a:lnTo>
                    <a:pt x="22142" y="572"/>
                  </a:lnTo>
                  <a:lnTo>
                    <a:pt x="21984" y="434"/>
                  </a:lnTo>
                  <a:lnTo>
                    <a:pt x="21787" y="316"/>
                  </a:lnTo>
                  <a:lnTo>
                    <a:pt x="21589" y="198"/>
                  </a:lnTo>
                  <a:lnTo>
                    <a:pt x="21372" y="119"/>
                  </a:lnTo>
                  <a:lnTo>
                    <a:pt x="21155" y="59"/>
                  </a:lnTo>
                  <a:lnTo>
                    <a:pt x="20918" y="20"/>
                  </a:lnTo>
                  <a:lnTo>
                    <a:pt x="206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6497736" y="2073910"/>
              <a:ext cx="1035510" cy="1066032"/>
            </a:xfrm>
            <a:custGeom>
              <a:avLst/>
              <a:gdLst/>
              <a:ahLst/>
              <a:cxnLst/>
              <a:rect l="l" t="t" r="r" b="b"/>
              <a:pathLst>
                <a:path w="30805" h="31713" extrusionOk="0">
                  <a:moveTo>
                    <a:pt x="23227" y="1"/>
                  </a:moveTo>
                  <a:lnTo>
                    <a:pt x="22793" y="20"/>
                  </a:lnTo>
                  <a:lnTo>
                    <a:pt x="22378" y="80"/>
                  </a:lnTo>
                  <a:lnTo>
                    <a:pt x="21964" y="178"/>
                  </a:lnTo>
                  <a:lnTo>
                    <a:pt x="21530" y="316"/>
                  </a:lnTo>
                  <a:lnTo>
                    <a:pt x="21115" y="474"/>
                  </a:lnTo>
                  <a:lnTo>
                    <a:pt x="20721" y="652"/>
                  </a:lnTo>
                  <a:lnTo>
                    <a:pt x="20346" y="869"/>
                  </a:lnTo>
                  <a:lnTo>
                    <a:pt x="20010" y="1106"/>
                  </a:lnTo>
                  <a:lnTo>
                    <a:pt x="19694" y="1382"/>
                  </a:lnTo>
                  <a:lnTo>
                    <a:pt x="19418" y="1658"/>
                  </a:lnTo>
                  <a:lnTo>
                    <a:pt x="19162" y="1974"/>
                  </a:lnTo>
                  <a:lnTo>
                    <a:pt x="18925" y="2290"/>
                  </a:lnTo>
                  <a:lnTo>
                    <a:pt x="18727" y="2625"/>
                  </a:lnTo>
                  <a:lnTo>
                    <a:pt x="18530" y="2980"/>
                  </a:lnTo>
                  <a:lnTo>
                    <a:pt x="18372" y="3355"/>
                  </a:lnTo>
                  <a:lnTo>
                    <a:pt x="18234" y="3730"/>
                  </a:lnTo>
                  <a:lnTo>
                    <a:pt x="18096" y="4125"/>
                  </a:lnTo>
                  <a:lnTo>
                    <a:pt x="17997" y="4520"/>
                  </a:lnTo>
                  <a:lnTo>
                    <a:pt x="17899" y="4934"/>
                  </a:lnTo>
                  <a:lnTo>
                    <a:pt x="17820" y="5348"/>
                  </a:lnTo>
                  <a:lnTo>
                    <a:pt x="17761" y="5783"/>
                  </a:lnTo>
                  <a:lnTo>
                    <a:pt x="17504" y="7342"/>
                  </a:lnTo>
                  <a:lnTo>
                    <a:pt x="17228" y="8900"/>
                  </a:lnTo>
                  <a:lnTo>
                    <a:pt x="16912" y="10459"/>
                  </a:lnTo>
                  <a:lnTo>
                    <a:pt x="16557" y="11999"/>
                  </a:lnTo>
                  <a:lnTo>
                    <a:pt x="16340" y="12887"/>
                  </a:lnTo>
                  <a:lnTo>
                    <a:pt x="16103" y="13775"/>
                  </a:lnTo>
                  <a:lnTo>
                    <a:pt x="15827" y="14643"/>
                  </a:lnTo>
                  <a:lnTo>
                    <a:pt x="15531" y="15511"/>
                  </a:lnTo>
                  <a:lnTo>
                    <a:pt x="15353" y="15926"/>
                  </a:lnTo>
                  <a:lnTo>
                    <a:pt x="15175" y="16360"/>
                  </a:lnTo>
                  <a:lnTo>
                    <a:pt x="14998" y="16774"/>
                  </a:lnTo>
                  <a:lnTo>
                    <a:pt x="14781" y="17169"/>
                  </a:lnTo>
                  <a:lnTo>
                    <a:pt x="14583" y="17583"/>
                  </a:lnTo>
                  <a:lnTo>
                    <a:pt x="14347" y="17958"/>
                  </a:lnTo>
                  <a:lnTo>
                    <a:pt x="14110" y="18353"/>
                  </a:lnTo>
                  <a:lnTo>
                    <a:pt x="13853" y="18728"/>
                  </a:lnTo>
                  <a:lnTo>
                    <a:pt x="13577" y="19063"/>
                  </a:lnTo>
                  <a:lnTo>
                    <a:pt x="13320" y="19399"/>
                  </a:lnTo>
                  <a:lnTo>
                    <a:pt x="13024" y="19695"/>
                  </a:lnTo>
                  <a:lnTo>
                    <a:pt x="12748" y="19991"/>
                  </a:lnTo>
                  <a:lnTo>
                    <a:pt x="12452" y="20247"/>
                  </a:lnTo>
                  <a:lnTo>
                    <a:pt x="12136" y="20504"/>
                  </a:lnTo>
                  <a:lnTo>
                    <a:pt x="11821" y="20741"/>
                  </a:lnTo>
                  <a:lnTo>
                    <a:pt x="11485" y="20958"/>
                  </a:lnTo>
                  <a:lnTo>
                    <a:pt x="11150" y="21155"/>
                  </a:lnTo>
                  <a:lnTo>
                    <a:pt x="10814" y="21333"/>
                  </a:lnTo>
                  <a:lnTo>
                    <a:pt x="10459" y="21510"/>
                  </a:lnTo>
                  <a:lnTo>
                    <a:pt x="10084" y="21668"/>
                  </a:lnTo>
                  <a:lnTo>
                    <a:pt x="9709" y="21806"/>
                  </a:lnTo>
                  <a:lnTo>
                    <a:pt x="9315" y="21944"/>
                  </a:lnTo>
                  <a:lnTo>
                    <a:pt x="8920" y="22063"/>
                  </a:lnTo>
                  <a:lnTo>
                    <a:pt x="8506" y="22181"/>
                  </a:lnTo>
                  <a:lnTo>
                    <a:pt x="7657" y="22418"/>
                  </a:lnTo>
                  <a:lnTo>
                    <a:pt x="6789" y="22694"/>
                  </a:lnTo>
                  <a:lnTo>
                    <a:pt x="5920" y="22990"/>
                  </a:lnTo>
                  <a:lnTo>
                    <a:pt x="5032" y="23306"/>
                  </a:lnTo>
                  <a:lnTo>
                    <a:pt x="4164" y="23661"/>
                  </a:lnTo>
                  <a:lnTo>
                    <a:pt x="3296" y="24036"/>
                  </a:lnTo>
                  <a:lnTo>
                    <a:pt x="2487" y="24431"/>
                  </a:lnTo>
                  <a:lnTo>
                    <a:pt x="1697" y="24825"/>
                  </a:lnTo>
                  <a:lnTo>
                    <a:pt x="1461" y="24964"/>
                  </a:lnTo>
                  <a:lnTo>
                    <a:pt x="1244" y="25102"/>
                  </a:lnTo>
                  <a:lnTo>
                    <a:pt x="1046" y="25240"/>
                  </a:lnTo>
                  <a:lnTo>
                    <a:pt x="869" y="25378"/>
                  </a:lnTo>
                  <a:lnTo>
                    <a:pt x="711" y="25536"/>
                  </a:lnTo>
                  <a:lnTo>
                    <a:pt x="553" y="25674"/>
                  </a:lnTo>
                  <a:lnTo>
                    <a:pt x="435" y="25832"/>
                  </a:lnTo>
                  <a:lnTo>
                    <a:pt x="316" y="25990"/>
                  </a:lnTo>
                  <a:lnTo>
                    <a:pt x="237" y="26148"/>
                  </a:lnTo>
                  <a:lnTo>
                    <a:pt x="158" y="26305"/>
                  </a:lnTo>
                  <a:lnTo>
                    <a:pt x="79" y="26463"/>
                  </a:lnTo>
                  <a:lnTo>
                    <a:pt x="40" y="26641"/>
                  </a:lnTo>
                  <a:lnTo>
                    <a:pt x="0" y="26799"/>
                  </a:lnTo>
                  <a:lnTo>
                    <a:pt x="0" y="26957"/>
                  </a:lnTo>
                  <a:lnTo>
                    <a:pt x="0" y="27134"/>
                  </a:lnTo>
                  <a:lnTo>
                    <a:pt x="0" y="27292"/>
                  </a:lnTo>
                  <a:lnTo>
                    <a:pt x="40" y="27470"/>
                  </a:lnTo>
                  <a:lnTo>
                    <a:pt x="79" y="27628"/>
                  </a:lnTo>
                  <a:lnTo>
                    <a:pt x="119" y="27805"/>
                  </a:lnTo>
                  <a:lnTo>
                    <a:pt x="198" y="27963"/>
                  </a:lnTo>
                  <a:lnTo>
                    <a:pt x="277" y="28141"/>
                  </a:lnTo>
                  <a:lnTo>
                    <a:pt x="375" y="28299"/>
                  </a:lnTo>
                  <a:lnTo>
                    <a:pt x="592" y="28634"/>
                  </a:lnTo>
                  <a:lnTo>
                    <a:pt x="888" y="28950"/>
                  </a:lnTo>
                  <a:lnTo>
                    <a:pt x="1204" y="29265"/>
                  </a:lnTo>
                  <a:lnTo>
                    <a:pt x="1579" y="29581"/>
                  </a:lnTo>
                  <a:lnTo>
                    <a:pt x="1993" y="29877"/>
                  </a:lnTo>
                  <a:lnTo>
                    <a:pt x="2428" y="30134"/>
                  </a:lnTo>
                  <a:lnTo>
                    <a:pt x="2901" y="30371"/>
                  </a:lnTo>
                  <a:lnTo>
                    <a:pt x="3395" y="30588"/>
                  </a:lnTo>
                  <a:lnTo>
                    <a:pt x="3888" y="30765"/>
                  </a:lnTo>
                  <a:lnTo>
                    <a:pt x="4401" y="30923"/>
                  </a:lnTo>
                  <a:lnTo>
                    <a:pt x="4914" y="31061"/>
                  </a:lnTo>
                  <a:lnTo>
                    <a:pt x="5427" y="31180"/>
                  </a:lnTo>
                  <a:lnTo>
                    <a:pt x="5960" y="31278"/>
                  </a:lnTo>
                  <a:lnTo>
                    <a:pt x="6887" y="31416"/>
                  </a:lnTo>
                  <a:lnTo>
                    <a:pt x="7835" y="31535"/>
                  </a:lnTo>
                  <a:lnTo>
                    <a:pt x="8782" y="31633"/>
                  </a:lnTo>
                  <a:lnTo>
                    <a:pt x="9749" y="31693"/>
                  </a:lnTo>
                  <a:lnTo>
                    <a:pt x="10696" y="31712"/>
                  </a:lnTo>
                  <a:lnTo>
                    <a:pt x="11643" y="31693"/>
                  </a:lnTo>
                  <a:lnTo>
                    <a:pt x="12590" y="31653"/>
                  </a:lnTo>
                  <a:lnTo>
                    <a:pt x="13538" y="31574"/>
                  </a:lnTo>
                  <a:lnTo>
                    <a:pt x="14485" y="31476"/>
                  </a:lnTo>
                  <a:lnTo>
                    <a:pt x="15432" y="31337"/>
                  </a:lnTo>
                  <a:lnTo>
                    <a:pt x="16379" y="31160"/>
                  </a:lnTo>
                  <a:lnTo>
                    <a:pt x="17307" y="30943"/>
                  </a:lnTo>
                  <a:lnTo>
                    <a:pt x="18234" y="30706"/>
                  </a:lnTo>
                  <a:lnTo>
                    <a:pt x="19142" y="30449"/>
                  </a:lnTo>
                  <a:lnTo>
                    <a:pt x="20050" y="30153"/>
                  </a:lnTo>
                  <a:lnTo>
                    <a:pt x="20938" y="29818"/>
                  </a:lnTo>
                  <a:lnTo>
                    <a:pt x="21707" y="29502"/>
                  </a:lnTo>
                  <a:lnTo>
                    <a:pt x="22457" y="29167"/>
                  </a:lnTo>
                  <a:lnTo>
                    <a:pt x="23187" y="28772"/>
                  </a:lnTo>
                  <a:lnTo>
                    <a:pt x="23898" y="28377"/>
                  </a:lnTo>
                  <a:lnTo>
                    <a:pt x="24253" y="28141"/>
                  </a:lnTo>
                  <a:lnTo>
                    <a:pt x="24588" y="27924"/>
                  </a:lnTo>
                  <a:lnTo>
                    <a:pt x="24924" y="27667"/>
                  </a:lnTo>
                  <a:lnTo>
                    <a:pt x="25240" y="27411"/>
                  </a:lnTo>
                  <a:lnTo>
                    <a:pt x="25555" y="27154"/>
                  </a:lnTo>
                  <a:lnTo>
                    <a:pt x="25851" y="26878"/>
                  </a:lnTo>
                  <a:lnTo>
                    <a:pt x="26147" y="26582"/>
                  </a:lnTo>
                  <a:lnTo>
                    <a:pt x="26424" y="26286"/>
                  </a:lnTo>
                  <a:lnTo>
                    <a:pt x="26660" y="25990"/>
                  </a:lnTo>
                  <a:lnTo>
                    <a:pt x="26897" y="25694"/>
                  </a:lnTo>
                  <a:lnTo>
                    <a:pt x="27351" y="25062"/>
                  </a:lnTo>
                  <a:lnTo>
                    <a:pt x="27785" y="24391"/>
                  </a:lnTo>
                  <a:lnTo>
                    <a:pt x="28180" y="23701"/>
                  </a:lnTo>
                  <a:lnTo>
                    <a:pt x="28555" y="22970"/>
                  </a:lnTo>
                  <a:lnTo>
                    <a:pt x="28890" y="22221"/>
                  </a:lnTo>
                  <a:lnTo>
                    <a:pt x="29186" y="21431"/>
                  </a:lnTo>
                  <a:lnTo>
                    <a:pt x="29482" y="20642"/>
                  </a:lnTo>
                  <a:lnTo>
                    <a:pt x="29719" y="19853"/>
                  </a:lnTo>
                  <a:lnTo>
                    <a:pt x="29936" y="19063"/>
                  </a:lnTo>
                  <a:lnTo>
                    <a:pt x="30133" y="18234"/>
                  </a:lnTo>
                  <a:lnTo>
                    <a:pt x="30291" y="17425"/>
                  </a:lnTo>
                  <a:lnTo>
                    <a:pt x="30449" y="16597"/>
                  </a:lnTo>
                  <a:lnTo>
                    <a:pt x="30568" y="15768"/>
                  </a:lnTo>
                  <a:lnTo>
                    <a:pt x="30646" y="14939"/>
                  </a:lnTo>
                  <a:lnTo>
                    <a:pt x="30725" y="14110"/>
                  </a:lnTo>
                  <a:lnTo>
                    <a:pt x="30765" y="13301"/>
                  </a:lnTo>
                  <a:lnTo>
                    <a:pt x="30804" y="12492"/>
                  </a:lnTo>
                  <a:lnTo>
                    <a:pt x="30785" y="11683"/>
                  </a:lnTo>
                  <a:lnTo>
                    <a:pt x="30765" y="10894"/>
                  </a:lnTo>
                  <a:lnTo>
                    <a:pt x="30725" y="10124"/>
                  </a:lnTo>
                  <a:lnTo>
                    <a:pt x="30666" y="9374"/>
                  </a:lnTo>
                  <a:lnTo>
                    <a:pt x="30568" y="8644"/>
                  </a:lnTo>
                  <a:lnTo>
                    <a:pt x="30449" y="7934"/>
                  </a:lnTo>
                  <a:lnTo>
                    <a:pt x="30291" y="7046"/>
                  </a:lnTo>
                  <a:lnTo>
                    <a:pt x="30173" y="6611"/>
                  </a:lnTo>
                  <a:lnTo>
                    <a:pt x="30074" y="6177"/>
                  </a:lnTo>
                  <a:lnTo>
                    <a:pt x="29936" y="5743"/>
                  </a:lnTo>
                  <a:lnTo>
                    <a:pt x="29798" y="5329"/>
                  </a:lnTo>
                  <a:lnTo>
                    <a:pt x="29640" y="4914"/>
                  </a:lnTo>
                  <a:lnTo>
                    <a:pt x="29482" y="4500"/>
                  </a:lnTo>
                  <a:lnTo>
                    <a:pt x="29305" y="4086"/>
                  </a:lnTo>
                  <a:lnTo>
                    <a:pt x="29088" y="3691"/>
                  </a:lnTo>
                  <a:lnTo>
                    <a:pt x="28870" y="3316"/>
                  </a:lnTo>
                  <a:lnTo>
                    <a:pt x="28634" y="2941"/>
                  </a:lnTo>
                  <a:lnTo>
                    <a:pt x="28397" y="2586"/>
                  </a:lnTo>
                  <a:lnTo>
                    <a:pt x="28121" y="2250"/>
                  </a:lnTo>
                  <a:lnTo>
                    <a:pt x="27825" y="1935"/>
                  </a:lnTo>
                  <a:lnTo>
                    <a:pt x="27509" y="1619"/>
                  </a:lnTo>
                  <a:lnTo>
                    <a:pt x="27154" y="1323"/>
                  </a:lnTo>
                  <a:lnTo>
                    <a:pt x="26818" y="1066"/>
                  </a:lnTo>
                  <a:lnTo>
                    <a:pt x="26443" y="829"/>
                  </a:lnTo>
                  <a:lnTo>
                    <a:pt x="26068" y="632"/>
                  </a:lnTo>
                  <a:lnTo>
                    <a:pt x="25693" y="455"/>
                  </a:lnTo>
                  <a:lnTo>
                    <a:pt x="25299" y="297"/>
                  </a:lnTo>
                  <a:lnTo>
                    <a:pt x="24884" y="178"/>
                  </a:lnTo>
                  <a:lnTo>
                    <a:pt x="24470" y="80"/>
                  </a:lnTo>
                  <a:lnTo>
                    <a:pt x="24055" y="20"/>
                  </a:lnTo>
                  <a:lnTo>
                    <a:pt x="236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6897733" y="2037436"/>
              <a:ext cx="429869" cy="884915"/>
            </a:xfrm>
            <a:custGeom>
              <a:avLst/>
              <a:gdLst/>
              <a:ahLst/>
              <a:cxnLst/>
              <a:rect l="l" t="t" r="r" b="b"/>
              <a:pathLst>
                <a:path w="12788" h="26325" extrusionOk="0">
                  <a:moveTo>
                    <a:pt x="9354" y="0"/>
                  </a:moveTo>
                  <a:lnTo>
                    <a:pt x="9295" y="20"/>
                  </a:lnTo>
                  <a:lnTo>
                    <a:pt x="9256" y="40"/>
                  </a:lnTo>
                  <a:lnTo>
                    <a:pt x="9177" y="119"/>
                  </a:lnTo>
                  <a:lnTo>
                    <a:pt x="8960" y="434"/>
                  </a:lnTo>
                  <a:lnTo>
                    <a:pt x="8723" y="750"/>
                  </a:lnTo>
                  <a:lnTo>
                    <a:pt x="8486" y="1066"/>
                  </a:lnTo>
                  <a:lnTo>
                    <a:pt x="8230" y="1362"/>
                  </a:lnTo>
                  <a:lnTo>
                    <a:pt x="7953" y="1618"/>
                  </a:lnTo>
                  <a:lnTo>
                    <a:pt x="7657" y="1875"/>
                  </a:lnTo>
                  <a:lnTo>
                    <a:pt x="7342" y="2092"/>
                  </a:lnTo>
                  <a:lnTo>
                    <a:pt x="6986" y="2270"/>
                  </a:lnTo>
                  <a:lnTo>
                    <a:pt x="6848" y="2329"/>
                  </a:lnTo>
                  <a:lnTo>
                    <a:pt x="6710" y="2368"/>
                  </a:lnTo>
                  <a:lnTo>
                    <a:pt x="6572" y="2388"/>
                  </a:lnTo>
                  <a:lnTo>
                    <a:pt x="6434" y="2368"/>
                  </a:lnTo>
                  <a:lnTo>
                    <a:pt x="6355" y="2349"/>
                  </a:lnTo>
                  <a:lnTo>
                    <a:pt x="6276" y="2309"/>
                  </a:lnTo>
                  <a:lnTo>
                    <a:pt x="6138" y="2210"/>
                  </a:lnTo>
                  <a:lnTo>
                    <a:pt x="6019" y="2072"/>
                  </a:lnTo>
                  <a:lnTo>
                    <a:pt x="5940" y="1934"/>
                  </a:lnTo>
                  <a:lnTo>
                    <a:pt x="5881" y="1757"/>
                  </a:lnTo>
                  <a:lnTo>
                    <a:pt x="5862" y="1599"/>
                  </a:lnTo>
                  <a:lnTo>
                    <a:pt x="5822" y="1263"/>
                  </a:lnTo>
                  <a:lnTo>
                    <a:pt x="5802" y="1303"/>
                  </a:lnTo>
                  <a:lnTo>
                    <a:pt x="5763" y="1362"/>
                  </a:lnTo>
                  <a:lnTo>
                    <a:pt x="5605" y="1500"/>
                  </a:lnTo>
                  <a:lnTo>
                    <a:pt x="5348" y="1697"/>
                  </a:lnTo>
                  <a:lnTo>
                    <a:pt x="5151" y="1895"/>
                  </a:lnTo>
                  <a:lnTo>
                    <a:pt x="5072" y="1993"/>
                  </a:lnTo>
                  <a:lnTo>
                    <a:pt x="4974" y="2112"/>
                  </a:lnTo>
                  <a:lnTo>
                    <a:pt x="4835" y="2388"/>
                  </a:lnTo>
                  <a:lnTo>
                    <a:pt x="4697" y="2684"/>
                  </a:lnTo>
                  <a:lnTo>
                    <a:pt x="4579" y="2980"/>
                  </a:lnTo>
                  <a:lnTo>
                    <a:pt x="4480" y="3276"/>
                  </a:lnTo>
                  <a:lnTo>
                    <a:pt x="4401" y="3572"/>
                  </a:lnTo>
                  <a:lnTo>
                    <a:pt x="4322" y="3888"/>
                  </a:lnTo>
                  <a:lnTo>
                    <a:pt x="4224" y="4519"/>
                  </a:lnTo>
                  <a:lnTo>
                    <a:pt x="4105" y="5131"/>
                  </a:lnTo>
                  <a:lnTo>
                    <a:pt x="4007" y="5763"/>
                  </a:lnTo>
                  <a:lnTo>
                    <a:pt x="3711" y="7025"/>
                  </a:lnTo>
                  <a:lnTo>
                    <a:pt x="3395" y="8269"/>
                  </a:lnTo>
                  <a:lnTo>
                    <a:pt x="3040" y="9512"/>
                  </a:lnTo>
                  <a:lnTo>
                    <a:pt x="2645" y="10755"/>
                  </a:lnTo>
                  <a:lnTo>
                    <a:pt x="2231" y="11979"/>
                  </a:lnTo>
                  <a:lnTo>
                    <a:pt x="1777" y="13182"/>
                  </a:lnTo>
                  <a:lnTo>
                    <a:pt x="1283" y="14386"/>
                  </a:lnTo>
                  <a:lnTo>
                    <a:pt x="770" y="15570"/>
                  </a:lnTo>
                  <a:lnTo>
                    <a:pt x="533" y="16083"/>
                  </a:lnTo>
                  <a:lnTo>
                    <a:pt x="356" y="16616"/>
                  </a:lnTo>
                  <a:lnTo>
                    <a:pt x="198" y="17109"/>
                  </a:lnTo>
                  <a:lnTo>
                    <a:pt x="99" y="17603"/>
                  </a:lnTo>
                  <a:lnTo>
                    <a:pt x="20" y="18076"/>
                  </a:lnTo>
                  <a:lnTo>
                    <a:pt x="1" y="18550"/>
                  </a:lnTo>
                  <a:lnTo>
                    <a:pt x="1" y="19023"/>
                  </a:lnTo>
                  <a:lnTo>
                    <a:pt x="40" y="19477"/>
                  </a:lnTo>
                  <a:lnTo>
                    <a:pt x="99" y="19951"/>
                  </a:lnTo>
                  <a:lnTo>
                    <a:pt x="198" y="20405"/>
                  </a:lnTo>
                  <a:lnTo>
                    <a:pt x="336" y="20878"/>
                  </a:lnTo>
                  <a:lnTo>
                    <a:pt x="474" y="21352"/>
                  </a:lnTo>
                  <a:lnTo>
                    <a:pt x="672" y="21826"/>
                  </a:lnTo>
                  <a:lnTo>
                    <a:pt x="869" y="22299"/>
                  </a:lnTo>
                  <a:lnTo>
                    <a:pt x="1106" y="22812"/>
                  </a:lnTo>
                  <a:lnTo>
                    <a:pt x="1362" y="23325"/>
                  </a:lnTo>
                  <a:lnTo>
                    <a:pt x="1639" y="23819"/>
                  </a:lnTo>
                  <a:lnTo>
                    <a:pt x="1954" y="24312"/>
                  </a:lnTo>
                  <a:lnTo>
                    <a:pt x="2112" y="24549"/>
                  </a:lnTo>
                  <a:lnTo>
                    <a:pt x="2270" y="24766"/>
                  </a:lnTo>
                  <a:lnTo>
                    <a:pt x="2448" y="24983"/>
                  </a:lnTo>
                  <a:lnTo>
                    <a:pt x="2645" y="25180"/>
                  </a:lnTo>
                  <a:lnTo>
                    <a:pt x="2842" y="25378"/>
                  </a:lnTo>
                  <a:lnTo>
                    <a:pt x="3040" y="25535"/>
                  </a:lnTo>
                  <a:lnTo>
                    <a:pt x="3257" y="25713"/>
                  </a:lnTo>
                  <a:lnTo>
                    <a:pt x="3494" y="25851"/>
                  </a:lnTo>
                  <a:lnTo>
                    <a:pt x="3730" y="25970"/>
                  </a:lnTo>
                  <a:lnTo>
                    <a:pt x="3987" y="26088"/>
                  </a:lnTo>
                  <a:lnTo>
                    <a:pt x="4243" y="26187"/>
                  </a:lnTo>
                  <a:lnTo>
                    <a:pt x="4520" y="26246"/>
                  </a:lnTo>
                  <a:lnTo>
                    <a:pt x="4737" y="26285"/>
                  </a:lnTo>
                  <a:lnTo>
                    <a:pt x="4974" y="26325"/>
                  </a:lnTo>
                  <a:lnTo>
                    <a:pt x="5644" y="26325"/>
                  </a:lnTo>
                  <a:lnTo>
                    <a:pt x="5862" y="26285"/>
                  </a:lnTo>
                  <a:lnTo>
                    <a:pt x="6098" y="26246"/>
                  </a:lnTo>
                  <a:lnTo>
                    <a:pt x="6315" y="26206"/>
                  </a:lnTo>
                  <a:lnTo>
                    <a:pt x="6750" y="26068"/>
                  </a:lnTo>
                  <a:lnTo>
                    <a:pt x="7184" y="25891"/>
                  </a:lnTo>
                  <a:lnTo>
                    <a:pt x="7578" y="25674"/>
                  </a:lnTo>
                  <a:lnTo>
                    <a:pt x="7973" y="25417"/>
                  </a:lnTo>
                  <a:lnTo>
                    <a:pt x="8348" y="25141"/>
                  </a:lnTo>
                  <a:lnTo>
                    <a:pt x="8703" y="24825"/>
                  </a:lnTo>
                  <a:lnTo>
                    <a:pt x="9019" y="24490"/>
                  </a:lnTo>
                  <a:lnTo>
                    <a:pt x="9335" y="24134"/>
                  </a:lnTo>
                  <a:lnTo>
                    <a:pt x="9631" y="23759"/>
                  </a:lnTo>
                  <a:lnTo>
                    <a:pt x="9907" y="23365"/>
                  </a:lnTo>
                  <a:lnTo>
                    <a:pt x="10163" y="22970"/>
                  </a:lnTo>
                  <a:lnTo>
                    <a:pt x="10420" y="22556"/>
                  </a:lnTo>
                  <a:lnTo>
                    <a:pt x="10696" y="22062"/>
                  </a:lnTo>
                  <a:lnTo>
                    <a:pt x="10972" y="21549"/>
                  </a:lnTo>
                  <a:lnTo>
                    <a:pt x="11209" y="21017"/>
                  </a:lnTo>
                  <a:lnTo>
                    <a:pt x="11446" y="20503"/>
                  </a:lnTo>
                  <a:lnTo>
                    <a:pt x="11663" y="19951"/>
                  </a:lnTo>
                  <a:lnTo>
                    <a:pt x="11841" y="19418"/>
                  </a:lnTo>
                  <a:lnTo>
                    <a:pt x="12018" y="18866"/>
                  </a:lnTo>
                  <a:lnTo>
                    <a:pt x="12176" y="18313"/>
                  </a:lnTo>
                  <a:lnTo>
                    <a:pt x="12314" y="17760"/>
                  </a:lnTo>
                  <a:lnTo>
                    <a:pt x="12433" y="17188"/>
                  </a:lnTo>
                  <a:lnTo>
                    <a:pt x="12551" y="16616"/>
                  </a:lnTo>
                  <a:lnTo>
                    <a:pt x="12630" y="16044"/>
                  </a:lnTo>
                  <a:lnTo>
                    <a:pt x="12689" y="15471"/>
                  </a:lnTo>
                  <a:lnTo>
                    <a:pt x="12729" y="14899"/>
                  </a:lnTo>
                  <a:lnTo>
                    <a:pt x="12768" y="14327"/>
                  </a:lnTo>
                  <a:lnTo>
                    <a:pt x="12768" y="13735"/>
                  </a:lnTo>
                  <a:lnTo>
                    <a:pt x="12788" y="11485"/>
                  </a:lnTo>
                  <a:lnTo>
                    <a:pt x="12788" y="10360"/>
                  </a:lnTo>
                  <a:lnTo>
                    <a:pt x="12748" y="9236"/>
                  </a:lnTo>
                  <a:lnTo>
                    <a:pt x="12709" y="8663"/>
                  </a:lnTo>
                  <a:lnTo>
                    <a:pt x="12670" y="8111"/>
                  </a:lnTo>
                  <a:lnTo>
                    <a:pt x="12610" y="7558"/>
                  </a:lnTo>
                  <a:lnTo>
                    <a:pt x="12512" y="7006"/>
                  </a:lnTo>
                  <a:lnTo>
                    <a:pt x="12413" y="6453"/>
                  </a:lnTo>
                  <a:lnTo>
                    <a:pt x="12295" y="5901"/>
                  </a:lnTo>
                  <a:lnTo>
                    <a:pt x="12137" y="5348"/>
                  </a:lnTo>
                  <a:lnTo>
                    <a:pt x="11959" y="4796"/>
                  </a:lnTo>
                  <a:lnTo>
                    <a:pt x="11801" y="4361"/>
                  </a:lnTo>
                  <a:lnTo>
                    <a:pt x="11604" y="3908"/>
                  </a:lnTo>
                  <a:lnTo>
                    <a:pt x="11190" y="3020"/>
                  </a:lnTo>
                  <a:lnTo>
                    <a:pt x="10341" y="1263"/>
                  </a:lnTo>
                  <a:lnTo>
                    <a:pt x="10144" y="928"/>
                  </a:lnTo>
                  <a:lnTo>
                    <a:pt x="9946" y="632"/>
                  </a:lnTo>
                  <a:lnTo>
                    <a:pt x="9710" y="356"/>
                  </a:lnTo>
                  <a:lnTo>
                    <a:pt x="9453" y="79"/>
                  </a:lnTo>
                  <a:lnTo>
                    <a:pt x="9414" y="40"/>
                  </a:lnTo>
                  <a:lnTo>
                    <a:pt x="9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6240339" y="2592673"/>
              <a:ext cx="979810" cy="1220561"/>
            </a:xfrm>
            <a:custGeom>
              <a:avLst/>
              <a:gdLst/>
              <a:ahLst/>
              <a:cxnLst/>
              <a:rect l="l" t="t" r="r" b="b"/>
              <a:pathLst>
                <a:path w="29148" h="36310" extrusionOk="0">
                  <a:moveTo>
                    <a:pt x="10598" y="0"/>
                  </a:moveTo>
                  <a:lnTo>
                    <a:pt x="9966" y="20"/>
                  </a:lnTo>
                  <a:lnTo>
                    <a:pt x="9374" y="59"/>
                  </a:lnTo>
                  <a:lnTo>
                    <a:pt x="8762" y="119"/>
                  </a:lnTo>
                  <a:lnTo>
                    <a:pt x="8190" y="217"/>
                  </a:lnTo>
                  <a:lnTo>
                    <a:pt x="7598" y="336"/>
                  </a:lnTo>
                  <a:lnTo>
                    <a:pt x="7046" y="494"/>
                  </a:lnTo>
                  <a:lnTo>
                    <a:pt x="6473" y="671"/>
                  </a:lnTo>
                  <a:lnTo>
                    <a:pt x="5941" y="869"/>
                  </a:lnTo>
                  <a:lnTo>
                    <a:pt x="5428" y="1105"/>
                  </a:lnTo>
                  <a:lnTo>
                    <a:pt x="5092" y="1283"/>
                  </a:lnTo>
                  <a:lnTo>
                    <a:pt x="4757" y="1461"/>
                  </a:lnTo>
                  <a:lnTo>
                    <a:pt x="4441" y="1678"/>
                  </a:lnTo>
                  <a:lnTo>
                    <a:pt x="4145" y="1875"/>
                  </a:lnTo>
                  <a:lnTo>
                    <a:pt x="3849" y="2112"/>
                  </a:lnTo>
                  <a:lnTo>
                    <a:pt x="3573" y="2349"/>
                  </a:lnTo>
                  <a:lnTo>
                    <a:pt x="3296" y="2605"/>
                  </a:lnTo>
                  <a:lnTo>
                    <a:pt x="3040" y="2862"/>
                  </a:lnTo>
                  <a:lnTo>
                    <a:pt x="2783" y="3138"/>
                  </a:lnTo>
                  <a:lnTo>
                    <a:pt x="2546" y="3414"/>
                  </a:lnTo>
                  <a:lnTo>
                    <a:pt x="2329" y="3710"/>
                  </a:lnTo>
                  <a:lnTo>
                    <a:pt x="2112" y="4006"/>
                  </a:lnTo>
                  <a:lnTo>
                    <a:pt x="1895" y="4322"/>
                  </a:lnTo>
                  <a:lnTo>
                    <a:pt x="1698" y="4638"/>
                  </a:lnTo>
                  <a:lnTo>
                    <a:pt x="1520" y="4973"/>
                  </a:lnTo>
                  <a:lnTo>
                    <a:pt x="1343" y="5309"/>
                  </a:lnTo>
                  <a:lnTo>
                    <a:pt x="1165" y="5644"/>
                  </a:lnTo>
                  <a:lnTo>
                    <a:pt x="1027" y="5980"/>
                  </a:lnTo>
                  <a:lnTo>
                    <a:pt x="869" y="6335"/>
                  </a:lnTo>
                  <a:lnTo>
                    <a:pt x="751" y="6690"/>
                  </a:lnTo>
                  <a:lnTo>
                    <a:pt x="514" y="7420"/>
                  </a:lnTo>
                  <a:lnTo>
                    <a:pt x="317" y="8150"/>
                  </a:lnTo>
                  <a:lnTo>
                    <a:pt x="178" y="8900"/>
                  </a:lnTo>
                  <a:lnTo>
                    <a:pt x="80" y="9670"/>
                  </a:lnTo>
                  <a:lnTo>
                    <a:pt x="21" y="10420"/>
                  </a:lnTo>
                  <a:lnTo>
                    <a:pt x="1" y="11169"/>
                  </a:lnTo>
                  <a:lnTo>
                    <a:pt x="1" y="11643"/>
                  </a:lnTo>
                  <a:lnTo>
                    <a:pt x="40" y="12097"/>
                  </a:lnTo>
                  <a:lnTo>
                    <a:pt x="119" y="13005"/>
                  </a:lnTo>
                  <a:lnTo>
                    <a:pt x="238" y="13932"/>
                  </a:lnTo>
                  <a:lnTo>
                    <a:pt x="415" y="14820"/>
                  </a:lnTo>
                  <a:lnTo>
                    <a:pt x="613" y="15728"/>
                  </a:lnTo>
                  <a:lnTo>
                    <a:pt x="849" y="16616"/>
                  </a:lnTo>
                  <a:lnTo>
                    <a:pt x="1126" y="17484"/>
                  </a:lnTo>
                  <a:lnTo>
                    <a:pt x="1422" y="18372"/>
                  </a:lnTo>
                  <a:lnTo>
                    <a:pt x="1560" y="18787"/>
                  </a:lnTo>
                  <a:lnTo>
                    <a:pt x="1737" y="19201"/>
                  </a:lnTo>
                  <a:lnTo>
                    <a:pt x="2093" y="20030"/>
                  </a:lnTo>
                  <a:lnTo>
                    <a:pt x="2487" y="20819"/>
                  </a:lnTo>
                  <a:lnTo>
                    <a:pt x="2882" y="21608"/>
                  </a:lnTo>
                  <a:lnTo>
                    <a:pt x="3691" y="23187"/>
                  </a:lnTo>
                  <a:lnTo>
                    <a:pt x="4086" y="23976"/>
                  </a:lnTo>
                  <a:lnTo>
                    <a:pt x="4441" y="24786"/>
                  </a:lnTo>
                  <a:lnTo>
                    <a:pt x="5664" y="27706"/>
                  </a:lnTo>
                  <a:lnTo>
                    <a:pt x="6927" y="30587"/>
                  </a:lnTo>
                  <a:lnTo>
                    <a:pt x="8230" y="33449"/>
                  </a:lnTo>
                  <a:lnTo>
                    <a:pt x="9572" y="36310"/>
                  </a:lnTo>
                  <a:lnTo>
                    <a:pt x="10795" y="35600"/>
                  </a:lnTo>
                  <a:lnTo>
                    <a:pt x="12018" y="34850"/>
                  </a:lnTo>
                  <a:lnTo>
                    <a:pt x="13202" y="34060"/>
                  </a:lnTo>
                  <a:lnTo>
                    <a:pt x="14367" y="33251"/>
                  </a:lnTo>
                  <a:lnTo>
                    <a:pt x="14623" y="33034"/>
                  </a:lnTo>
                  <a:lnTo>
                    <a:pt x="14821" y="32817"/>
                  </a:lnTo>
                  <a:lnTo>
                    <a:pt x="14979" y="32600"/>
                  </a:lnTo>
                  <a:lnTo>
                    <a:pt x="15097" y="32403"/>
                  </a:lnTo>
                  <a:lnTo>
                    <a:pt x="15176" y="32186"/>
                  </a:lnTo>
                  <a:lnTo>
                    <a:pt x="15235" y="31969"/>
                  </a:lnTo>
                  <a:lnTo>
                    <a:pt x="15255" y="31771"/>
                  </a:lnTo>
                  <a:lnTo>
                    <a:pt x="15235" y="31554"/>
                  </a:lnTo>
                  <a:lnTo>
                    <a:pt x="15196" y="31317"/>
                  </a:lnTo>
                  <a:lnTo>
                    <a:pt x="15156" y="31100"/>
                  </a:lnTo>
                  <a:lnTo>
                    <a:pt x="15018" y="30607"/>
                  </a:lnTo>
                  <a:lnTo>
                    <a:pt x="14840" y="30054"/>
                  </a:lnTo>
                  <a:lnTo>
                    <a:pt x="14683" y="29462"/>
                  </a:lnTo>
                  <a:lnTo>
                    <a:pt x="13873" y="26187"/>
                  </a:lnTo>
                  <a:lnTo>
                    <a:pt x="13459" y="24568"/>
                  </a:lnTo>
                  <a:lnTo>
                    <a:pt x="13025" y="22950"/>
                  </a:lnTo>
                  <a:lnTo>
                    <a:pt x="12571" y="21332"/>
                  </a:lnTo>
                  <a:lnTo>
                    <a:pt x="12097" y="19734"/>
                  </a:lnTo>
                  <a:lnTo>
                    <a:pt x="11565" y="18135"/>
                  </a:lnTo>
                  <a:lnTo>
                    <a:pt x="11288" y="17346"/>
                  </a:lnTo>
                  <a:lnTo>
                    <a:pt x="11012" y="16557"/>
                  </a:lnTo>
                  <a:lnTo>
                    <a:pt x="10677" y="15649"/>
                  </a:lnTo>
                  <a:lnTo>
                    <a:pt x="10499" y="15195"/>
                  </a:lnTo>
                  <a:lnTo>
                    <a:pt x="10361" y="14741"/>
                  </a:lnTo>
                  <a:lnTo>
                    <a:pt x="10223" y="14287"/>
                  </a:lnTo>
                  <a:lnTo>
                    <a:pt x="10104" y="13833"/>
                  </a:lnTo>
                  <a:lnTo>
                    <a:pt x="10025" y="13360"/>
                  </a:lnTo>
                  <a:lnTo>
                    <a:pt x="9966" y="12886"/>
                  </a:lnTo>
                  <a:lnTo>
                    <a:pt x="9966" y="12807"/>
                  </a:lnTo>
                  <a:lnTo>
                    <a:pt x="9986" y="12728"/>
                  </a:lnTo>
                  <a:lnTo>
                    <a:pt x="10045" y="12649"/>
                  </a:lnTo>
                  <a:lnTo>
                    <a:pt x="10104" y="12590"/>
                  </a:lnTo>
                  <a:lnTo>
                    <a:pt x="10183" y="12551"/>
                  </a:lnTo>
                  <a:lnTo>
                    <a:pt x="10262" y="12531"/>
                  </a:lnTo>
                  <a:lnTo>
                    <a:pt x="10341" y="12551"/>
                  </a:lnTo>
                  <a:lnTo>
                    <a:pt x="10420" y="12571"/>
                  </a:lnTo>
                  <a:lnTo>
                    <a:pt x="12058" y="13340"/>
                  </a:lnTo>
                  <a:lnTo>
                    <a:pt x="12867" y="13695"/>
                  </a:lnTo>
                  <a:lnTo>
                    <a:pt x="13676" y="14031"/>
                  </a:lnTo>
                  <a:lnTo>
                    <a:pt x="14091" y="14189"/>
                  </a:lnTo>
                  <a:lnTo>
                    <a:pt x="14505" y="14327"/>
                  </a:lnTo>
                  <a:lnTo>
                    <a:pt x="14939" y="14445"/>
                  </a:lnTo>
                  <a:lnTo>
                    <a:pt x="15353" y="14564"/>
                  </a:lnTo>
                  <a:lnTo>
                    <a:pt x="15788" y="14662"/>
                  </a:lnTo>
                  <a:lnTo>
                    <a:pt x="16241" y="14761"/>
                  </a:lnTo>
                  <a:lnTo>
                    <a:pt x="16695" y="14820"/>
                  </a:lnTo>
                  <a:lnTo>
                    <a:pt x="17149" y="14879"/>
                  </a:lnTo>
                  <a:lnTo>
                    <a:pt x="17623" y="14899"/>
                  </a:lnTo>
                  <a:lnTo>
                    <a:pt x="18116" y="14919"/>
                  </a:lnTo>
                  <a:lnTo>
                    <a:pt x="18590" y="14919"/>
                  </a:lnTo>
                  <a:lnTo>
                    <a:pt x="19063" y="14879"/>
                  </a:lnTo>
                  <a:lnTo>
                    <a:pt x="19537" y="14840"/>
                  </a:lnTo>
                  <a:lnTo>
                    <a:pt x="20011" y="14800"/>
                  </a:lnTo>
                  <a:lnTo>
                    <a:pt x="20484" y="14721"/>
                  </a:lnTo>
                  <a:lnTo>
                    <a:pt x="20958" y="14643"/>
                  </a:lnTo>
                  <a:lnTo>
                    <a:pt x="21431" y="14524"/>
                  </a:lnTo>
                  <a:lnTo>
                    <a:pt x="21885" y="14406"/>
                  </a:lnTo>
                  <a:lnTo>
                    <a:pt x="22359" y="14287"/>
                  </a:lnTo>
                  <a:lnTo>
                    <a:pt x="22813" y="14129"/>
                  </a:lnTo>
                  <a:lnTo>
                    <a:pt x="23267" y="13972"/>
                  </a:lnTo>
                  <a:lnTo>
                    <a:pt x="23720" y="13814"/>
                  </a:lnTo>
                  <a:lnTo>
                    <a:pt x="24155" y="13636"/>
                  </a:lnTo>
                  <a:lnTo>
                    <a:pt x="24608" y="13439"/>
                  </a:lnTo>
                  <a:lnTo>
                    <a:pt x="25141" y="13163"/>
                  </a:lnTo>
                  <a:lnTo>
                    <a:pt x="25694" y="12886"/>
                  </a:lnTo>
                  <a:lnTo>
                    <a:pt x="26207" y="12571"/>
                  </a:lnTo>
                  <a:lnTo>
                    <a:pt x="26700" y="12215"/>
                  </a:lnTo>
                  <a:lnTo>
                    <a:pt x="27174" y="11840"/>
                  </a:lnTo>
                  <a:lnTo>
                    <a:pt x="27411" y="11643"/>
                  </a:lnTo>
                  <a:lnTo>
                    <a:pt x="27628" y="11446"/>
                  </a:lnTo>
                  <a:lnTo>
                    <a:pt x="27825" y="11209"/>
                  </a:lnTo>
                  <a:lnTo>
                    <a:pt x="28022" y="10992"/>
                  </a:lnTo>
                  <a:lnTo>
                    <a:pt x="28200" y="10755"/>
                  </a:lnTo>
                  <a:lnTo>
                    <a:pt x="28378" y="10499"/>
                  </a:lnTo>
                  <a:lnTo>
                    <a:pt x="28595" y="10124"/>
                  </a:lnTo>
                  <a:lnTo>
                    <a:pt x="28772" y="9729"/>
                  </a:lnTo>
                  <a:lnTo>
                    <a:pt x="28871" y="9492"/>
                  </a:lnTo>
                  <a:lnTo>
                    <a:pt x="28950" y="9255"/>
                  </a:lnTo>
                  <a:lnTo>
                    <a:pt x="29009" y="9018"/>
                  </a:lnTo>
                  <a:lnTo>
                    <a:pt x="29068" y="8762"/>
                  </a:lnTo>
                  <a:lnTo>
                    <a:pt x="29108" y="8525"/>
                  </a:lnTo>
                  <a:lnTo>
                    <a:pt x="29127" y="8269"/>
                  </a:lnTo>
                  <a:lnTo>
                    <a:pt x="29147" y="8032"/>
                  </a:lnTo>
                  <a:lnTo>
                    <a:pt x="29147" y="7775"/>
                  </a:lnTo>
                  <a:lnTo>
                    <a:pt x="29127" y="7538"/>
                  </a:lnTo>
                  <a:lnTo>
                    <a:pt x="29108" y="7282"/>
                  </a:lnTo>
                  <a:lnTo>
                    <a:pt x="29048" y="7045"/>
                  </a:lnTo>
                  <a:lnTo>
                    <a:pt x="28989" y="6808"/>
                  </a:lnTo>
                  <a:lnTo>
                    <a:pt x="28910" y="6591"/>
                  </a:lnTo>
                  <a:lnTo>
                    <a:pt x="28812" y="6354"/>
                  </a:lnTo>
                  <a:lnTo>
                    <a:pt x="28713" y="6137"/>
                  </a:lnTo>
                  <a:lnTo>
                    <a:pt x="28575" y="5920"/>
                  </a:lnTo>
                  <a:lnTo>
                    <a:pt x="28397" y="5703"/>
                  </a:lnTo>
                  <a:lnTo>
                    <a:pt x="28220" y="5466"/>
                  </a:lnTo>
                  <a:lnTo>
                    <a:pt x="28003" y="5269"/>
                  </a:lnTo>
                  <a:lnTo>
                    <a:pt x="27786" y="5072"/>
                  </a:lnTo>
                  <a:lnTo>
                    <a:pt x="27568" y="4894"/>
                  </a:lnTo>
                  <a:lnTo>
                    <a:pt x="27332" y="4717"/>
                  </a:lnTo>
                  <a:lnTo>
                    <a:pt x="26838" y="4401"/>
                  </a:lnTo>
                  <a:lnTo>
                    <a:pt x="26227" y="4046"/>
                  </a:lnTo>
                  <a:lnTo>
                    <a:pt x="25595" y="3710"/>
                  </a:lnTo>
                  <a:lnTo>
                    <a:pt x="24944" y="3414"/>
                  </a:lnTo>
                  <a:lnTo>
                    <a:pt x="24293" y="3158"/>
                  </a:lnTo>
                  <a:lnTo>
                    <a:pt x="23306" y="2783"/>
                  </a:lnTo>
                  <a:lnTo>
                    <a:pt x="22240" y="2408"/>
                  </a:lnTo>
                  <a:lnTo>
                    <a:pt x="21135" y="2013"/>
                  </a:lnTo>
                  <a:lnTo>
                    <a:pt x="19971" y="1638"/>
                  </a:lnTo>
                  <a:lnTo>
                    <a:pt x="18767" y="1283"/>
                  </a:lnTo>
                  <a:lnTo>
                    <a:pt x="17524" y="947"/>
                  </a:lnTo>
                  <a:lnTo>
                    <a:pt x="16281" y="651"/>
                  </a:lnTo>
                  <a:lnTo>
                    <a:pt x="15649" y="513"/>
                  </a:lnTo>
                  <a:lnTo>
                    <a:pt x="15018" y="395"/>
                  </a:lnTo>
                  <a:lnTo>
                    <a:pt x="14367" y="296"/>
                  </a:lnTo>
                  <a:lnTo>
                    <a:pt x="13735" y="198"/>
                  </a:lnTo>
                  <a:lnTo>
                    <a:pt x="13104" y="119"/>
                  </a:lnTo>
                  <a:lnTo>
                    <a:pt x="12472" y="59"/>
                  </a:lnTo>
                  <a:lnTo>
                    <a:pt x="11841" y="20"/>
                  </a:lnTo>
                  <a:lnTo>
                    <a:pt x="112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6125574" y="2491825"/>
              <a:ext cx="1161566" cy="1033527"/>
            </a:xfrm>
            <a:custGeom>
              <a:avLst/>
              <a:gdLst/>
              <a:ahLst/>
              <a:cxnLst/>
              <a:rect l="l" t="t" r="r" b="b"/>
              <a:pathLst>
                <a:path w="34555" h="30746" extrusionOk="0">
                  <a:moveTo>
                    <a:pt x="9473" y="1"/>
                  </a:moveTo>
                  <a:lnTo>
                    <a:pt x="8881" y="21"/>
                  </a:lnTo>
                  <a:lnTo>
                    <a:pt x="8328" y="40"/>
                  </a:lnTo>
                  <a:lnTo>
                    <a:pt x="7796" y="80"/>
                  </a:lnTo>
                  <a:lnTo>
                    <a:pt x="7302" y="159"/>
                  </a:lnTo>
                  <a:lnTo>
                    <a:pt x="6848" y="257"/>
                  </a:lnTo>
                  <a:lnTo>
                    <a:pt x="6454" y="376"/>
                  </a:lnTo>
                  <a:lnTo>
                    <a:pt x="6020" y="553"/>
                  </a:lnTo>
                  <a:lnTo>
                    <a:pt x="5605" y="770"/>
                  </a:lnTo>
                  <a:lnTo>
                    <a:pt x="5230" y="1007"/>
                  </a:lnTo>
                  <a:lnTo>
                    <a:pt x="4855" y="1283"/>
                  </a:lnTo>
                  <a:lnTo>
                    <a:pt x="4520" y="1579"/>
                  </a:lnTo>
                  <a:lnTo>
                    <a:pt x="4204" y="1915"/>
                  </a:lnTo>
                  <a:lnTo>
                    <a:pt x="3908" y="2250"/>
                  </a:lnTo>
                  <a:lnTo>
                    <a:pt x="3632" y="2625"/>
                  </a:lnTo>
                  <a:lnTo>
                    <a:pt x="3375" y="3040"/>
                  </a:lnTo>
                  <a:lnTo>
                    <a:pt x="3139" y="3454"/>
                  </a:lnTo>
                  <a:lnTo>
                    <a:pt x="2921" y="3888"/>
                  </a:lnTo>
                  <a:lnTo>
                    <a:pt x="2724" y="4322"/>
                  </a:lnTo>
                  <a:lnTo>
                    <a:pt x="2527" y="4796"/>
                  </a:lnTo>
                  <a:lnTo>
                    <a:pt x="2369" y="5270"/>
                  </a:lnTo>
                  <a:lnTo>
                    <a:pt x="2211" y="5763"/>
                  </a:lnTo>
                  <a:lnTo>
                    <a:pt x="2053" y="6256"/>
                  </a:lnTo>
                  <a:lnTo>
                    <a:pt x="1935" y="6769"/>
                  </a:lnTo>
                  <a:lnTo>
                    <a:pt x="1816" y="7263"/>
                  </a:lnTo>
                  <a:lnTo>
                    <a:pt x="1619" y="8309"/>
                  </a:lnTo>
                  <a:lnTo>
                    <a:pt x="1441" y="9335"/>
                  </a:lnTo>
                  <a:lnTo>
                    <a:pt x="1323" y="10361"/>
                  </a:lnTo>
                  <a:lnTo>
                    <a:pt x="1205" y="11348"/>
                  </a:lnTo>
                  <a:lnTo>
                    <a:pt x="1126" y="12314"/>
                  </a:lnTo>
                  <a:lnTo>
                    <a:pt x="988" y="14051"/>
                  </a:lnTo>
                  <a:lnTo>
                    <a:pt x="810" y="16123"/>
                  </a:lnTo>
                  <a:lnTo>
                    <a:pt x="593" y="18096"/>
                  </a:lnTo>
                  <a:lnTo>
                    <a:pt x="396" y="19971"/>
                  </a:lnTo>
                  <a:lnTo>
                    <a:pt x="198" y="21826"/>
                  </a:lnTo>
                  <a:lnTo>
                    <a:pt x="139" y="22754"/>
                  </a:lnTo>
                  <a:lnTo>
                    <a:pt x="60" y="23681"/>
                  </a:lnTo>
                  <a:lnTo>
                    <a:pt x="21" y="24608"/>
                  </a:lnTo>
                  <a:lnTo>
                    <a:pt x="1" y="25575"/>
                  </a:lnTo>
                  <a:lnTo>
                    <a:pt x="1" y="26542"/>
                  </a:lnTo>
                  <a:lnTo>
                    <a:pt x="21" y="27529"/>
                  </a:lnTo>
                  <a:lnTo>
                    <a:pt x="60" y="28535"/>
                  </a:lnTo>
                  <a:lnTo>
                    <a:pt x="139" y="29601"/>
                  </a:lnTo>
                  <a:lnTo>
                    <a:pt x="771" y="29719"/>
                  </a:lnTo>
                  <a:lnTo>
                    <a:pt x="1599" y="29897"/>
                  </a:lnTo>
                  <a:lnTo>
                    <a:pt x="2586" y="30114"/>
                  </a:lnTo>
                  <a:lnTo>
                    <a:pt x="3632" y="30331"/>
                  </a:lnTo>
                  <a:lnTo>
                    <a:pt x="4697" y="30529"/>
                  </a:lnTo>
                  <a:lnTo>
                    <a:pt x="5191" y="30607"/>
                  </a:lnTo>
                  <a:lnTo>
                    <a:pt x="5664" y="30667"/>
                  </a:lnTo>
                  <a:lnTo>
                    <a:pt x="6118" y="30726"/>
                  </a:lnTo>
                  <a:lnTo>
                    <a:pt x="6513" y="30746"/>
                  </a:lnTo>
                  <a:lnTo>
                    <a:pt x="6848" y="30746"/>
                  </a:lnTo>
                  <a:lnTo>
                    <a:pt x="7125" y="30706"/>
                  </a:lnTo>
                  <a:lnTo>
                    <a:pt x="9966" y="16439"/>
                  </a:lnTo>
                  <a:lnTo>
                    <a:pt x="10203" y="15156"/>
                  </a:lnTo>
                  <a:lnTo>
                    <a:pt x="10322" y="14505"/>
                  </a:lnTo>
                  <a:lnTo>
                    <a:pt x="10420" y="13873"/>
                  </a:lnTo>
                  <a:lnTo>
                    <a:pt x="10499" y="13222"/>
                  </a:lnTo>
                  <a:lnTo>
                    <a:pt x="10558" y="12571"/>
                  </a:lnTo>
                  <a:lnTo>
                    <a:pt x="10598" y="11920"/>
                  </a:lnTo>
                  <a:lnTo>
                    <a:pt x="10598" y="11269"/>
                  </a:lnTo>
                  <a:lnTo>
                    <a:pt x="10598" y="10834"/>
                  </a:lnTo>
                  <a:lnTo>
                    <a:pt x="10637" y="10499"/>
                  </a:lnTo>
                  <a:lnTo>
                    <a:pt x="10696" y="10223"/>
                  </a:lnTo>
                  <a:lnTo>
                    <a:pt x="10716" y="10124"/>
                  </a:lnTo>
                  <a:lnTo>
                    <a:pt x="10756" y="10045"/>
                  </a:lnTo>
                  <a:lnTo>
                    <a:pt x="10815" y="9966"/>
                  </a:lnTo>
                  <a:lnTo>
                    <a:pt x="10874" y="9927"/>
                  </a:lnTo>
                  <a:lnTo>
                    <a:pt x="10933" y="9887"/>
                  </a:lnTo>
                  <a:lnTo>
                    <a:pt x="10992" y="9868"/>
                  </a:lnTo>
                  <a:lnTo>
                    <a:pt x="11131" y="9868"/>
                  </a:lnTo>
                  <a:lnTo>
                    <a:pt x="11288" y="9927"/>
                  </a:lnTo>
                  <a:lnTo>
                    <a:pt x="11466" y="10006"/>
                  </a:lnTo>
                  <a:lnTo>
                    <a:pt x="11663" y="10144"/>
                  </a:lnTo>
                  <a:lnTo>
                    <a:pt x="12098" y="10479"/>
                  </a:lnTo>
                  <a:lnTo>
                    <a:pt x="12591" y="10894"/>
                  </a:lnTo>
                  <a:lnTo>
                    <a:pt x="13124" y="11308"/>
                  </a:lnTo>
                  <a:lnTo>
                    <a:pt x="14150" y="12058"/>
                  </a:lnTo>
                  <a:lnTo>
                    <a:pt x="15196" y="12808"/>
                  </a:lnTo>
                  <a:lnTo>
                    <a:pt x="16242" y="13518"/>
                  </a:lnTo>
                  <a:lnTo>
                    <a:pt x="17327" y="14209"/>
                  </a:lnTo>
                  <a:lnTo>
                    <a:pt x="18412" y="14880"/>
                  </a:lnTo>
                  <a:lnTo>
                    <a:pt x="19517" y="15511"/>
                  </a:lnTo>
                  <a:lnTo>
                    <a:pt x="20090" y="15807"/>
                  </a:lnTo>
                  <a:lnTo>
                    <a:pt x="20642" y="16084"/>
                  </a:lnTo>
                  <a:lnTo>
                    <a:pt x="21234" y="16360"/>
                  </a:lnTo>
                  <a:lnTo>
                    <a:pt x="21806" y="16636"/>
                  </a:lnTo>
                  <a:lnTo>
                    <a:pt x="22162" y="16774"/>
                  </a:lnTo>
                  <a:lnTo>
                    <a:pt x="22517" y="16873"/>
                  </a:lnTo>
                  <a:lnTo>
                    <a:pt x="22892" y="16952"/>
                  </a:lnTo>
                  <a:lnTo>
                    <a:pt x="23247" y="17011"/>
                  </a:lnTo>
                  <a:lnTo>
                    <a:pt x="23622" y="17031"/>
                  </a:lnTo>
                  <a:lnTo>
                    <a:pt x="23997" y="17051"/>
                  </a:lnTo>
                  <a:lnTo>
                    <a:pt x="24372" y="17031"/>
                  </a:lnTo>
                  <a:lnTo>
                    <a:pt x="24766" y="16991"/>
                  </a:lnTo>
                  <a:lnTo>
                    <a:pt x="25141" y="16952"/>
                  </a:lnTo>
                  <a:lnTo>
                    <a:pt x="25516" y="16873"/>
                  </a:lnTo>
                  <a:lnTo>
                    <a:pt x="25891" y="16794"/>
                  </a:lnTo>
                  <a:lnTo>
                    <a:pt x="26266" y="16695"/>
                  </a:lnTo>
                  <a:lnTo>
                    <a:pt x="26996" y="16478"/>
                  </a:lnTo>
                  <a:lnTo>
                    <a:pt x="27707" y="16241"/>
                  </a:lnTo>
                  <a:lnTo>
                    <a:pt x="28161" y="16064"/>
                  </a:lnTo>
                  <a:lnTo>
                    <a:pt x="28595" y="15867"/>
                  </a:lnTo>
                  <a:lnTo>
                    <a:pt x="29029" y="15669"/>
                  </a:lnTo>
                  <a:lnTo>
                    <a:pt x="29443" y="15432"/>
                  </a:lnTo>
                  <a:lnTo>
                    <a:pt x="29858" y="15196"/>
                  </a:lnTo>
                  <a:lnTo>
                    <a:pt x="30272" y="14919"/>
                  </a:lnTo>
                  <a:lnTo>
                    <a:pt x="30647" y="14643"/>
                  </a:lnTo>
                  <a:lnTo>
                    <a:pt x="31022" y="14347"/>
                  </a:lnTo>
                  <a:lnTo>
                    <a:pt x="31397" y="14031"/>
                  </a:lnTo>
                  <a:lnTo>
                    <a:pt x="31732" y="13696"/>
                  </a:lnTo>
                  <a:lnTo>
                    <a:pt x="32068" y="13360"/>
                  </a:lnTo>
                  <a:lnTo>
                    <a:pt x="32364" y="12985"/>
                  </a:lnTo>
                  <a:lnTo>
                    <a:pt x="32660" y="12610"/>
                  </a:lnTo>
                  <a:lnTo>
                    <a:pt x="32936" y="12216"/>
                  </a:lnTo>
                  <a:lnTo>
                    <a:pt x="33173" y="11821"/>
                  </a:lnTo>
                  <a:lnTo>
                    <a:pt x="33410" y="11387"/>
                  </a:lnTo>
                  <a:lnTo>
                    <a:pt x="33607" y="10973"/>
                  </a:lnTo>
                  <a:lnTo>
                    <a:pt x="33785" y="10538"/>
                  </a:lnTo>
                  <a:lnTo>
                    <a:pt x="33942" y="10104"/>
                  </a:lnTo>
                  <a:lnTo>
                    <a:pt x="34081" y="9670"/>
                  </a:lnTo>
                  <a:lnTo>
                    <a:pt x="34337" y="8782"/>
                  </a:lnTo>
                  <a:lnTo>
                    <a:pt x="34554" y="7874"/>
                  </a:lnTo>
                  <a:lnTo>
                    <a:pt x="33903" y="7815"/>
                  </a:lnTo>
                  <a:lnTo>
                    <a:pt x="33212" y="7697"/>
                  </a:lnTo>
                  <a:lnTo>
                    <a:pt x="32522" y="7539"/>
                  </a:lnTo>
                  <a:lnTo>
                    <a:pt x="31831" y="7361"/>
                  </a:lnTo>
                  <a:lnTo>
                    <a:pt x="31121" y="7144"/>
                  </a:lnTo>
                  <a:lnTo>
                    <a:pt x="30430" y="6908"/>
                  </a:lnTo>
                  <a:lnTo>
                    <a:pt x="29720" y="6631"/>
                  </a:lnTo>
                  <a:lnTo>
                    <a:pt x="29029" y="6335"/>
                  </a:lnTo>
                  <a:lnTo>
                    <a:pt x="28318" y="6039"/>
                  </a:lnTo>
                  <a:lnTo>
                    <a:pt x="27648" y="5724"/>
                  </a:lnTo>
                  <a:lnTo>
                    <a:pt x="26977" y="5388"/>
                  </a:lnTo>
                  <a:lnTo>
                    <a:pt x="26306" y="5033"/>
                  </a:lnTo>
                  <a:lnTo>
                    <a:pt x="25674" y="4678"/>
                  </a:lnTo>
                  <a:lnTo>
                    <a:pt x="25062" y="4342"/>
                  </a:lnTo>
                  <a:lnTo>
                    <a:pt x="23898" y="3632"/>
                  </a:lnTo>
                  <a:lnTo>
                    <a:pt x="23326" y="3296"/>
                  </a:lnTo>
                  <a:lnTo>
                    <a:pt x="22773" y="3000"/>
                  </a:lnTo>
                  <a:lnTo>
                    <a:pt x="22221" y="2744"/>
                  </a:lnTo>
                  <a:lnTo>
                    <a:pt x="21688" y="2507"/>
                  </a:lnTo>
                  <a:lnTo>
                    <a:pt x="21155" y="2310"/>
                  </a:lnTo>
                  <a:lnTo>
                    <a:pt x="20642" y="2132"/>
                  </a:lnTo>
                  <a:lnTo>
                    <a:pt x="20109" y="1994"/>
                  </a:lnTo>
                  <a:lnTo>
                    <a:pt x="19577" y="1856"/>
                  </a:lnTo>
                  <a:lnTo>
                    <a:pt x="18491" y="1599"/>
                  </a:lnTo>
                  <a:lnTo>
                    <a:pt x="17366" y="1343"/>
                  </a:lnTo>
                  <a:lnTo>
                    <a:pt x="16182" y="1066"/>
                  </a:lnTo>
                  <a:lnTo>
                    <a:pt x="15571" y="909"/>
                  </a:lnTo>
                  <a:lnTo>
                    <a:pt x="14919" y="731"/>
                  </a:lnTo>
                  <a:lnTo>
                    <a:pt x="14525" y="613"/>
                  </a:lnTo>
                  <a:lnTo>
                    <a:pt x="14071" y="514"/>
                  </a:lnTo>
                  <a:lnTo>
                    <a:pt x="13558" y="395"/>
                  </a:lnTo>
                  <a:lnTo>
                    <a:pt x="13025" y="317"/>
                  </a:lnTo>
                  <a:lnTo>
                    <a:pt x="12472" y="238"/>
                  </a:lnTo>
                  <a:lnTo>
                    <a:pt x="11880" y="159"/>
                  </a:lnTo>
                  <a:lnTo>
                    <a:pt x="11288" y="99"/>
                  </a:lnTo>
                  <a:lnTo>
                    <a:pt x="10677" y="60"/>
                  </a:lnTo>
                  <a:lnTo>
                    <a:pt x="10065" y="21"/>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6873193" y="2458007"/>
              <a:ext cx="463719" cy="335007"/>
            </a:xfrm>
            <a:custGeom>
              <a:avLst/>
              <a:gdLst/>
              <a:ahLst/>
              <a:cxnLst/>
              <a:rect l="l" t="t" r="r" b="b"/>
              <a:pathLst>
                <a:path w="13795" h="9966" extrusionOk="0">
                  <a:moveTo>
                    <a:pt x="2684" y="0"/>
                  </a:moveTo>
                  <a:lnTo>
                    <a:pt x="2507" y="60"/>
                  </a:lnTo>
                  <a:lnTo>
                    <a:pt x="2329" y="139"/>
                  </a:lnTo>
                  <a:lnTo>
                    <a:pt x="2171" y="296"/>
                  </a:lnTo>
                  <a:lnTo>
                    <a:pt x="2033" y="474"/>
                  </a:lnTo>
                  <a:lnTo>
                    <a:pt x="1737" y="948"/>
                  </a:lnTo>
                  <a:lnTo>
                    <a:pt x="1481" y="1441"/>
                  </a:lnTo>
                  <a:lnTo>
                    <a:pt x="1224" y="1954"/>
                  </a:lnTo>
                  <a:lnTo>
                    <a:pt x="967" y="2467"/>
                  </a:lnTo>
                  <a:lnTo>
                    <a:pt x="494" y="3493"/>
                  </a:lnTo>
                  <a:lnTo>
                    <a:pt x="237" y="4006"/>
                  </a:lnTo>
                  <a:lnTo>
                    <a:pt x="1" y="4500"/>
                  </a:lnTo>
                  <a:lnTo>
                    <a:pt x="671" y="5052"/>
                  </a:lnTo>
                  <a:lnTo>
                    <a:pt x="1362" y="5585"/>
                  </a:lnTo>
                  <a:lnTo>
                    <a:pt x="2073" y="6078"/>
                  </a:lnTo>
                  <a:lnTo>
                    <a:pt x="2803" y="6552"/>
                  </a:lnTo>
                  <a:lnTo>
                    <a:pt x="3553" y="7006"/>
                  </a:lnTo>
                  <a:lnTo>
                    <a:pt x="4322" y="7420"/>
                  </a:lnTo>
                  <a:lnTo>
                    <a:pt x="5112" y="7815"/>
                  </a:lnTo>
                  <a:lnTo>
                    <a:pt x="5901" y="8170"/>
                  </a:lnTo>
                  <a:lnTo>
                    <a:pt x="6710" y="8506"/>
                  </a:lnTo>
                  <a:lnTo>
                    <a:pt x="7519" y="8802"/>
                  </a:lnTo>
                  <a:lnTo>
                    <a:pt x="8348" y="9078"/>
                  </a:lnTo>
                  <a:lnTo>
                    <a:pt x="9196" y="9315"/>
                  </a:lnTo>
                  <a:lnTo>
                    <a:pt x="10045" y="9532"/>
                  </a:lnTo>
                  <a:lnTo>
                    <a:pt x="10893" y="9709"/>
                  </a:lnTo>
                  <a:lnTo>
                    <a:pt x="11742" y="9847"/>
                  </a:lnTo>
                  <a:lnTo>
                    <a:pt x="12610" y="9966"/>
                  </a:lnTo>
                  <a:lnTo>
                    <a:pt x="12827" y="9216"/>
                  </a:lnTo>
                  <a:lnTo>
                    <a:pt x="13005" y="8446"/>
                  </a:lnTo>
                  <a:lnTo>
                    <a:pt x="13182" y="7677"/>
                  </a:lnTo>
                  <a:lnTo>
                    <a:pt x="13340" y="6907"/>
                  </a:lnTo>
                  <a:lnTo>
                    <a:pt x="13478" y="6138"/>
                  </a:lnTo>
                  <a:lnTo>
                    <a:pt x="13597" y="5368"/>
                  </a:lnTo>
                  <a:lnTo>
                    <a:pt x="13715" y="4598"/>
                  </a:lnTo>
                  <a:lnTo>
                    <a:pt x="13794" y="3809"/>
                  </a:lnTo>
                  <a:lnTo>
                    <a:pt x="13636" y="3809"/>
                  </a:lnTo>
                  <a:lnTo>
                    <a:pt x="13163" y="3710"/>
                  </a:lnTo>
                  <a:lnTo>
                    <a:pt x="11742" y="3375"/>
                  </a:lnTo>
                  <a:lnTo>
                    <a:pt x="10262" y="3000"/>
                  </a:lnTo>
                  <a:lnTo>
                    <a:pt x="9413" y="2783"/>
                  </a:lnTo>
                  <a:lnTo>
                    <a:pt x="8308" y="2408"/>
                  </a:lnTo>
                  <a:lnTo>
                    <a:pt x="7203" y="1974"/>
                  </a:lnTo>
                  <a:lnTo>
                    <a:pt x="6138" y="1520"/>
                  </a:lnTo>
                  <a:lnTo>
                    <a:pt x="5092" y="1007"/>
                  </a:lnTo>
                  <a:lnTo>
                    <a:pt x="4737" y="809"/>
                  </a:lnTo>
                  <a:lnTo>
                    <a:pt x="4342" y="573"/>
                  </a:lnTo>
                  <a:lnTo>
                    <a:pt x="3927" y="336"/>
                  </a:lnTo>
                  <a:lnTo>
                    <a:pt x="3710" y="217"/>
                  </a:lnTo>
                  <a:lnTo>
                    <a:pt x="3493" y="139"/>
                  </a:lnTo>
                  <a:lnTo>
                    <a:pt x="3296" y="60"/>
                  </a:lnTo>
                  <a:lnTo>
                    <a:pt x="3079" y="20"/>
                  </a:lnTo>
                  <a:lnTo>
                    <a:pt x="2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6267534" y="2729995"/>
              <a:ext cx="258096" cy="762859"/>
            </a:xfrm>
            <a:custGeom>
              <a:avLst/>
              <a:gdLst/>
              <a:ahLst/>
              <a:cxnLst/>
              <a:rect l="l" t="t" r="r" b="b"/>
              <a:pathLst>
                <a:path w="7678" h="22694" extrusionOk="0">
                  <a:moveTo>
                    <a:pt x="3533" y="0"/>
                  </a:moveTo>
                  <a:lnTo>
                    <a:pt x="3356" y="20"/>
                  </a:lnTo>
                  <a:lnTo>
                    <a:pt x="3158" y="59"/>
                  </a:lnTo>
                  <a:lnTo>
                    <a:pt x="2961" y="119"/>
                  </a:lnTo>
                  <a:lnTo>
                    <a:pt x="2724" y="217"/>
                  </a:lnTo>
                  <a:lnTo>
                    <a:pt x="2507" y="375"/>
                  </a:lnTo>
                  <a:lnTo>
                    <a:pt x="2310" y="553"/>
                  </a:lnTo>
                  <a:lnTo>
                    <a:pt x="2132" y="750"/>
                  </a:lnTo>
                  <a:lnTo>
                    <a:pt x="1974" y="947"/>
                  </a:lnTo>
                  <a:lnTo>
                    <a:pt x="1816" y="1184"/>
                  </a:lnTo>
                  <a:lnTo>
                    <a:pt x="1540" y="1658"/>
                  </a:lnTo>
                  <a:lnTo>
                    <a:pt x="1264" y="2191"/>
                  </a:lnTo>
                  <a:lnTo>
                    <a:pt x="1007" y="2743"/>
                  </a:lnTo>
                  <a:lnTo>
                    <a:pt x="790" y="3276"/>
                  </a:lnTo>
                  <a:lnTo>
                    <a:pt x="593" y="3809"/>
                  </a:lnTo>
                  <a:lnTo>
                    <a:pt x="435" y="4341"/>
                  </a:lnTo>
                  <a:lnTo>
                    <a:pt x="297" y="4894"/>
                  </a:lnTo>
                  <a:lnTo>
                    <a:pt x="198" y="5427"/>
                  </a:lnTo>
                  <a:lnTo>
                    <a:pt x="100" y="5979"/>
                  </a:lnTo>
                  <a:lnTo>
                    <a:pt x="40" y="6512"/>
                  </a:lnTo>
                  <a:lnTo>
                    <a:pt x="1" y="7065"/>
                  </a:lnTo>
                  <a:lnTo>
                    <a:pt x="1" y="7617"/>
                  </a:lnTo>
                  <a:lnTo>
                    <a:pt x="21" y="8190"/>
                  </a:lnTo>
                  <a:lnTo>
                    <a:pt x="60" y="8762"/>
                  </a:lnTo>
                  <a:lnTo>
                    <a:pt x="119" y="9354"/>
                  </a:lnTo>
                  <a:lnTo>
                    <a:pt x="198" y="9946"/>
                  </a:lnTo>
                  <a:lnTo>
                    <a:pt x="297" y="10538"/>
                  </a:lnTo>
                  <a:lnTo>
                    <a:pt x="435" y="11228"/>
                  </a:lnTo>
                  <a:lnTo>
                    <a:pt x="573" y="11899"/>
                  </a:lnTo>
                  <a:lnTo>
                    <a:pt x="751" y="12570"/>
                  </a:lnTo>
                  <a:lnTo>
                    <a:pt x="909" y="13241"/>
                  </a:lnTo>
                  <a:lnTo>
                    <a:pt x="1086" y="13912"/>
                  </a:lnTo>
                  <a:lnTo>
                    <a:pt x="1284" y="14583"/>
                  </a:lnTo>
                  <a:lnTo>
                    <a:pt x="1501" y="15234"/>
                  </a:lnTo>
                  <a:lnTo>
                    <a:pt x="1718" y="15905"/>
                  </a:lnTo>
                  <a:lnTo>
                    <a:pt x="1935" y="16557"/>
                  </a:lnTo>
                  <a:lnTo>
                    <a:pt x="2172" y="17208"/>
                  </a:lnTo>
                  <a:lnTo>
                    <a:pt x="2428" y="17839"/>
                  </a:lnTo>
                  <a:lnTo>
                    <a:pt x="2685" y="18490"/>
                  </a:lnTo>
                  <a:lnTo>
                    <a:pt x="2961" y="19122"/>
                  </a:lnTo>
                  <a:lnTo>
                    <a:pt x="3237" y="19753"/>
                  </a:lnTo>
                  <a:lnTo>
                    <a:pt x="3533" y="20385"/>
                  </a:lnTo>
                  <a:lnTo>
                    <a:pt x="3849" y="21016"/>
                  </a:lnTo>
                  <a:lnTo>
                    <a:pt x="4046" y="21391"/>
                  </a:lnTo>
                  <a:lnTo>
                    <a:pt x="4303" y="21746"/>
                  </a:lnTo>
                  <a:lnTo>
                    <a:pt x="4500" y="22023"/>
                  </a:lnTo>
                  <a:lnTo>
                    <a:pt x="4619" y="22141"/>
                  </a:lnTo>
                  <a:lnTo>
                    <a:pt x="4737" y="22260"/>
                  </a:lnTo>
                  <a:lnTo>
                    <a:pt x="4875" y="22358"/>
                  </a:lnTo>
                  <a:lnTo>
                    <a:pt x="5013" y="22457"/>
                  </a:lnTo>
                  <a:lnTo>
                    <a:pt x="5171" y="22516"/>
                  </a:lnTo>
                  <a:lnTo>
                    <a:pt x="5329" y="22575"/>
                  </a:lnTo>
                  <a:lnTo>
                    <a:pt x="5684" y="22674"/>
                  </a:lnTo>
                  <a:lnTo>
                    <a:pt x="5842" y="22694"/>
                  </a:lnTo>
                  <a:lnTo>
                    <a:pt x="5980" y="22694"/>
                  </a:lnTo>
                  <a:lnTo>
                    <a:pt x="6118" y="22674"/>
                  </a:lnTo>
                  <a:lnTo>
                    <a:pt x="6256" y="22634"/>
                  </a:lnTo>
                  <a:lnTo>
                    <a:pt x="6395" y="22556"/>
                  </a:lnTo>
                  <a:lnTo>
                    <a:pt x="6533" y="22417"/>
                  </a:lnTo>
                  <a:lnTo>
                    <a:pt x="6730" y="22220"/>
                  </a:lnTo>
                  <a:lnTo>
                    <a:pt x="6908" y="21983"/>
                  </a:lnTo>
                  <a:lnTo>
                    <a:pt x="7065" y="21746"/>
                  </a:lnTo>
                  <a:lnTo>
                    <a:pt x="7204" y="21490"/>
                  </a:lnTo>
                  <a:lnTo>
                    <a:pt x="7322" y="21233"/>
                  </a:lnTo>
                  <a:lnTo>
                    <a:pt x="7401" y="20957"/>
                  </a:lnTo>
                  <a:lnTo>
                    <a:pt x="7480" y="20681"/>
                  </a:lnTo>
                  <a:lnTo>
                    <a:pt x="7559" y="20385"/>
                  </a:lnTo>
                  <a:lnTo>
                    <a:pt x="7598" y="20109"/>
                  </a:lnTo>
                  <a:lnTo>
                    <a:pt x="7638" y="19813"/>
                  </a:lnTo>
                  <a:lnTo>
                    <a:pt x="7677" y="19201"/>
                  </a:lnTo>
                  <a:lnTo>
                    <a:pt x="7677" y="18589"/>
                  </a:lnTo>
                  <a:lnTo>
                    <a:pt x="7657" y="17997"/>
                  </a:lnTo>
                  <a:lnTo>
                    <a:pt x="7598" y="16280"/>
                  </a:lnTo>
                  <a:lnTo>
                    <a:pt x="7559" y="14544"/>
                  </a:lnTo>
                  <a:lnTo>
                    <a:pt x="7559" y="12807"/>
                  </a:lnTo>
                  <a:lnTo>
                    <a:pt x="7559" y="11071"/>
                  </a:lnTo>
                  <a:lnTo>
                    <a:pt x="7559" y="9314"/>
                  </a:lnTo>
                  <a:lnTo>
                    <a:pt x="7539" y="7578"/>
                  </a:lnTo>
                  <a:lnTo>
                    <a:pt x="7500" y="5841"/>
                  </a:lnTo>
                  <a:lnTo>
                    <a:pt x="7460" y="4993"/>
                  </a:lnTo>
                  <a:lnTo>
                    <a:pt x="7401" y="4124"/>
                  </a:lnTo>
                  <a:lnTo>
                    <a:pt x="7381" y="3927"/>
                  </a:lnTo>
                  <a:lnTo>
                    <a:pt x="7342" y="3749"/>
                  </a:lnTo>
                  <a:lnTo>
                    <a:pt x="7263" y="3552"/>
                  </a:lnTo>
                  <a:lnTo>
                    <a:pt x="7184" y="3375"/>
                  </a:lnTo>
                  <a:lnTo>
                    <a:pt x="7065" y="3197"/>
                  </a:lnTo>
                  <a:lnTo>
                    <a:pt x="6947" y="3019"/>
                  </a:lnTo>
                  <a:lnTo>
                    <a:pt x="6691" y="2684"/>
                  </a:lnTo>
                  <a:lnTo>
                    <a:pt x="6118" y="2013"/>
                  </a:lnTo>
                  <a:lnTo>
                    <a:pt x="5862" y="1677"/>
                  </a:lnTo>
                  <a:lnTo>
                    <a:pt x="5743" y="1500"/>
                  </a:lnTo>
                  <a:lnTo>
                    <a:pt x="5625" y="1322"/>
                  </a:lnTo>
                  <a:lnTo>
                    <a:pt x="5526" y="1164"/>
                  </a:lnTo>
                  <a:lnTo>
                    <a:pt x="5408" y="987"/>
                  </a:lnTo>
                  <a:lnTo>
                    <a:pt x="5289" y="829"/>
                  </a:lnTo>
                  <a:lnTo>
                    <a:pt x="5132" y="691"/>
                  </a:lnTo>
                  <a:lnTo>
                    <a:pt x="4993" y="553"/>
                  </a:lnTo>
                  <a:lnTo>
                    <a:pt x="4816" y="434"/>
                  </a:lnTo>
                  <a:lnTo>
                    <a:pt x="4658" y="316"/>
                  </a:lnTo>
                  <a:lnTo>
                    <a:pt x="4480" y="217"/>
                  </a:lnTo>
                  <a:lnTo>
                    <a:pt x="4303" y="138"/>
                  </a:lnTo>
                  <a:lnTo>
                    <a:pt x="4105" y="79"/>
                  </a:lnTo>
                  <a:lnTo>
                    <a:pt x="3928" y="40"/>
                  </a:lnTo>
                  <a:lnTo>
                    <a:pt x="37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6578011" y="2781058"/>
              <a:ext cx="796037" cy="331713"/>
            </a:xfrm>
            <a:custGeom>
              <a:avLst/>
              <a:gdLst/>
              <a:ahLst/>
              <a:cxnLst/>
              <a:rect l="l" t="t" r="r" b="b"/>
              <a:pathLst>
                <a:path w="23681" h="9868" extrusionOk="0">
                  <a:moveTo>
                    <a:pt x="22733" y="1"/>
                  </a:moveTo>
                  <a:lnTo>
                    <a:pt x="22457" y="60"/>
                  </a:lnTo>
                  <a:lnTo>
                    <a:pt x="22181" y="158"/>
                  </a:lnTo>
                  <a:lnTo>
                    <a:pt x="21885" y="297"/>
                  </a:lnTo>
                  <a:lnTo>
                    <a:pt x="21608" y="474"/>
                  </a:lnTo>
                  <a:lnTo>
                    <a:pt x="21293" y="672"/>
                  </a:lnTo>
                  <a:lnTo>
                    <a:pt x="20997" y="869"/>
                  </a:lnTo>
                  <a:lnTo>
                    <a:pt x="20424" y="1342"/>
                  </a:lnTo>
                  <a:lnTo>
                    <a:pt x="19891" y="1796"/>
                  </a:lnTo>
                  <a:lnTo>
                    <a:pt x="19418" y="2211"/>
                  </a:lnTo>
                  <a:lnTo>
                    <a:pt x="19043" y="2507"/>
                  </a:lnTo>
                  <a:lnTo>
                    <a:pt x="18273" y="3000"/>
                  </a:lnTo>
                  <a:lnTo>
                    <a:pt x="17504" y="3454"/>
                  </a:lnTo>
                  <a:lnTo>
                    <a:pt x="16714" y="3868"/>
                  </a:lnTo>
                  <a:lnTo>
                    <a:pt x="15905" y="4263"/>
                  </a:lnTo>
                  <a:lnTo>
                    <a:pt x="15096" y="4618"/>
                  </a:lnTo>
                  <a:lnTo>
                    <a:pt x="14267" y="4934"/>
                  </a:lnTo>
                  <a:lnTo>
                    <a:pt x="13419" y="5210"/>
                  </a:lnTo>
                  <a:lnTo>
                    <a:pt x="12570" y="5447"/>
                  </a:lnTo>
                  <a:lnTo>
                    <a:pt x="11840" y="5625"/>
                  </a:lnTo>
                  <a:lnTo>
                    <a:pt x="11110" y="5743"/>
                  </a:lnTo>
                  <a:lnTo>
                    <a:pt x="10400" y="5842"/>
                  </a:lnTo>
                  <a:lnTo>
                    <a:pt x="9670" y="5921"/>
                  </a:lnTo>
                  <a:lnTo>
                    <a:pt x="8939" y="5960"/>
                  </a:lnTo>
                  <a:lnTo>
                    <a:pt x="8209" y="5980"/>
                  </a:lnTo>
                  <a:lnTo>
                    <a:pt x="6749" y="6000"/>
                  </a:lnTo>
                  <a:lnTo>
                    <a:pt x="5289" y="6019"/>
                  </a:lnTo>
                  <a:lnTo>
                    <a:pt x="4578" y="6039"/>
                  </a:lnTo>
                  <a:lnTo>
                    <a:pt x="3848" y="6079"/>
                  </a:lnTo>
                  <a:lnTo>
                    <a:pt x="3138" y="6138"/>
                  </a:lnTo>
                  <a:lnTo>
                    <a:pt x="2408" y="6217"/>
                  </a:lnTo>
                  <a:lnTo>
                    <a:pt x="1697" y="6335"/>
                  </a:lnTo>
                  <a:lnTo>
                    <a:pt x="987" y="6473"/>
                  </a:lnTo>
                  <a:lnTo>
                    <a:pt x="829" y="6532"/>
                  </a:lnTo>
                  <a:lnTo>
                    <a:pt x="651" y="6592"/>
                  </a:lnTo>
                  <a:lnTo>
                    <a:pt x="493" y="6651"/>
                  </a:lnTo>
                  <a:lnTo>
                    <a:pt x="336" y="6749"/>
                  </a:lnTo>
                  <a:lnTo>
                    <a:pt x="217" y="6848"/>
                  </a:lnTo>
                  <a:lnTo>
                    <a:pt x="99" y="6986"/>
                  </a:lnTo>
                  <a:lnTo>
                    <a:pt x="40" y="7124"/>
                  </a:lnTo>
                  <a:lnTo>
                    <a:pt x="20" y="7203"/>
                  </a:lnTo>
                  <a:lnTo>
                    <a:pt x="0" y="7282"/>
                  </a:lnTo>
                  <a:lnTo>
                    <a:pt x="20" y="7401"/>
                  </a:lnTo>
                  <a:lnTo>
                    <a:pt x="40" y="7519"/>
                  </a:lnTo>
                  <a:lnTo>
                    <a:pt x="79" y="7618"/>
                  </a:lnTo>
                  <a:lnTo>
                    <a:pt x="158" y="7716"/>
                  </a:lnTo>
                  <a:lnTo>
                    <a:pt x="276" y="7874"/>
                  </a:lnTo>
                  <a:lnTo>
                    <a:pt x="415" y="7993"/>
                  </a:lnTo>
                  <a:lnTo>
                    <a:pt x="592" y="8111"/>
                  </a:lnTo>
                  <a:lnTo>
                    <a:pt x="770" y="8190"/>
                  </a:lnTo>
                  <a:lnTo>
                    <a:pt x="947" y="8249"/>
                  </a:lnTo>
                  <a:lnTo>
                    <a:pt x="1145" y="8308"/>
                  </a:lnTo>
                  <a:lnTo>
                    <a:pt x="1539" y="8407"/>
                  </a:lnTo>
                  <a:lnTo>
                    <a:pt x="3039" y="8762"/>
                  </a:lnTo>
                  <a:lnTo>
                    <a:pt x="4973" y="9236"/>
                  </a:lnTo>
                  <a:lnTo>
                    <a:pt x="7420" y="9867"/>
                  </a:lnTo>
                  <a:lnTo>
                    <a:pt x="8367" y="9808"/>
                  </a:lnTo>
                  <a:lnTo>
                    <a:pt x="9275" y="9729"/>
                  </a:lnTo>
                  <a:lnTo>
                    <a:pt x="10163" y="9611"/>
                  </a:lnTo>
                  <a:lnTo>
                    <a:pt x="11031" y="9473"/>
                  </a:lnTo>
                  <a:lnTo>
                    <a:pt x="11860" y="9295"/>
                  </a:lnTo>
                  <a:lnTo>
                    <a:pt x="12708" y="9098"/>
                  </a:lnTo>
                  <a:lnTo>
                    <a:pt x="13518" y="8881"/>
                  </a:lnTo>
                  <a:lnTo>
                    <a:pt x="14327" y="8644"/>
                  </a:lnTo>
                  <a:lnTo>
                    <a:pt x="15155" y="8368"/>
                  </a:lnTo>
                  <a:lnTo>
                    <a:pt x="15965" y="8091"/>
                  </a:lnTo>
                  <a:lnTo>
                    <a:pt x="17602" y="7480"/>
                  </a:lnTo>
                  <a:lnTo>
                    <a:pt x="19299" y="6828"/>
                  </a:lnTo>
                  <a:lnTo>
                    <a:pt x="21056" y="6157"/>
                  </a:lnTo>
                  <a:lnTo>
                    <a:pt x="21371" y="5763"/>
                  </a:lnTo>
                  <a:lnTo>
                    <a:pt x="21687" y="5348"/>
                  </a:lnTo>
                  <a:lnTo>
                    <a:pt x="21963" y="4934"/>
                  </a:lnTo>
                  <a:lnTo>
                    <a:pt x="22240" y="4500"/>
                  </a:lnTo>
                  <a:lnTo>
                    <a:pt x="22457" y="4105"/>
                  </a:lnTo>
                  <a:lnTo>
                    <a:pt x="22753" y="3553"/>
                  </a:lnTo>
                  <a:lnTo>
                    <a:pt x="23088" y="2901"/>
                  </a:lnTo>
                  <a:lnTo>
                    <a:pt x="23246" y="2546"/>
                  </a:lnTo>
                  <a:lnTo>
                    <a:pt x="23384" y="2191"/>
                  </a:lnTo>
                  <a:lnTo>
                    <a:pt x="23503" y="1836"/>
                  </a:lnTo>
                  <a:lnTo>
                    <a:pt x="23601" y="1500"/>
                  </a:lnTo>
                  <a:lnTo>
                    <a:pt x="23661" y="1165"/>
                  </a:lnTo>
                  <a:lnTo>
                    <a:pt x="23680" y="869"/>
                  </a:lnTo>
                  <a:lnTo>
                    <a:pt x="23680" y="731"/>
                  </a:lnTo>
                  <a:lnTo>
                    <a:pt x="23661" y="593"/>
                  </a:lnTo>
                  <a:lnTo>
                    <a:pt x="23621" y="474"/>
                  </a:lnTo>
                  <a:lnTo>
                    <a:pt x="23582" y="376"/>
                  </a:lnTo>
                  <a:lnTo>
                    <a:pt x="23522" y="277"/>
                  </a:lnTo>
                  <a:lnTo>
                    <a:pt x="23444" y="198"/>
                  </a:lnTo>
                  <a:lnTo>
                    <a:pt x="23345" y="119"/>
                  </a:lnTo>
                  <a:lnTo>
                    <a:pt x="23246" y="60"/>
                  </a:lnTo>
                  <a:lnTo>
                    <a:pt x="23128" y="40"/>
                  </a:lnTo>
                  <a:lnTo>
                    <a:pt x="2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7648008" y="2337258"/>
              <a:ext cx="309796" cy="299879"/>
            </a:xfrm>
            <a:custGeom>
              <a:avLst/>
              <a:gdLst/>
              <a:ahLst/>
              <a:cxnLst/>
              <a:rect l="l" t="t" r="r" b="b"/>
              <a:pathLst>
                <a:path w="9216" h="8921" extrusionOk="0">
                  <a:moveTo>
                    <a:pt x="7085" y="1"/>
                  </a:moveTo>
                  <a:lnTo>
                    <a:pt x="7006" y="21"/>
                  </a:lnTo>
                  <a:lnTo>
                    <a:pt x="6946" y="60"/>
                  </a:lnTo>
                  <a:lnTo>
                    <a:pt x="6887" y="139"/>
                  </a:lnTo>
                  <a:lnTo>
                    <a:pt x="6867" y="198"/>
                  </a:lnTo>
                  <a:lnTo>
                    <a:pt x="6867" y="277"/>
                  </a:lnTo>
                  <a:lnTo>
                    <a:pt x="6887" y="415"/>
                  </a:lnTo>
                  <a:lnTo>
                    <a:pt x="6946" y="553"/>
                  </a:lnTo>
                  <a:lnTo>
                    <a:pt x="7006" y="692"/>
                  </a:lnTo>
                  <a:lnTo>
                    <a:pt x="7045" y="810"/>
                  </a:lnTo>
                  <a:lnTo>
                    <a:pt x="7065" y="928"/>
                  </a:lnTo>
                  <a:lnTo>
                    <a:pt x="7085" y="1145"/>
                  </a:lnTo>
                  <a:lnTo>
                    <a:pt x="7065" y="1382"/>
                  </a:lnTo>
                  <a:lnTo>
                    <a:pt x="6986" y="1619"/>
                  </a:lnTo>
                  <a:lnTo>
                    <a:pt x="6887" y="1836"/>
                  </a:lnTo>
                  <a:lnTo>
                    <a:pt x="6769" y="2033"/>
                  </a:lnTo>
                  <a:lnTo>
                    <a:pt x="6611" y="2211"/>
                  </a:lnTo>
                  <a:lnTo>
                    <a:pt x="6433" y="2369"/>
                  </a:lnTo>
                  <a:lnTo>
                    <a:pt x="6315" y="2428"/>
                  </a:lnTo>
                  <a:lnTo>
                    <a:pt x="6256" y="2448"/>
                  </a:lnTo>
                  <a:lnTo>
                    <a:pt x="6177" y="2428"/>
                  </a:lnTo>
                  <a:lnTo>
                    <a:pt x="6098" y="2389"/>
                  </a:lnTo>
                  <a:lnTo>
                    <a:pt x="6019" y="2329"/>
                  </a:lnTo>
                  <a:lnTo>
                    <a:pt x="5960" y="2211"/>
                  </a:lnTo>
                  <a:lnTo>
                    <a:pt x="5920" y="2073"/>
                  </a:lnTo>
                  <a:lnTo>
                    <a:pt x="5920" y="1935"/>
                  </a:lnTo>
                  <a:lnTo>
                    <a:pt x="5940" y="1797"/>
                  </a:lnTo>
                  <a:lnTo>
                    <a:pt x="5999" y="1659"/>
                  </a:lnTo>
                  <a:lnTo>
                    <a:pt x="6058" y="1540"/>
                  </a:lnTo>
                  <a:lnTo>
                    <a:pt x="6216" y="1303"/>
                  </a:lnTo>
                  <a:lnTo>
                    <a:pt x="6394" y="1086"/>
                  </a:lnTo>
                  <a:lnTo>
                    <a:pt x="6453" y="968"/>
                  </a:lnTo>
                  <a:lnTo>
                    <a:pt x="6512" y="830"/>
                  </a:lnTo>
                  <a:lnTo>
                    <a:pt x="6532" y="731"/>
                  </a:lnTo>
                  <a:lnTo>
                    <a:pt x="6512" y="652"/>
                  </a:lnTo>
                  <a:lnTo>
                    <a:pt x="6473" y="593"/>
                  </a:lnTo>
                  <a:lnTo>
                    <a:pt x="6453" y="553"/>
                  </a:lnTo>
                  <a:lnTo>
                    <a:pt x="6335" y="553"/>
                  </a:lnTo>
                  <a:lnTo>
                    <a:pt x="6256" y="613"/>
                  </a:lnTo>
                  <a:lnTo>
                    <a:pt x="6078" y="731"/>
                  </a:lnTo>
                  <a:lnTo>
                    <a:pt x="5901" y="849"/>
                  </a:lnTo>
                  <a:lnTo>
                    <a:pt x="5743" y="948"/>
                  </a:lnTo>
                  <a:lnTo>
                    <a:pt x="5585" y="1066"/>
                  </a:lnTo>
                  <a:lnTo>
                    <a:pt x="5506" y="1145"/>
                  </a:lnTo>
                  <a:lnTo>
                    <a:pt x="5447" y="1244"/>
                  </a:lnTo>
                  <a:lnTo>
                    <a:pt x="5328" y="1441"/>
                  </a:lnTo>
                  <a:lnTo>
                    <a:pt x="5151" y="1836"/>
                  </a:lnTo>
                  <a:lnTo>
                    <a:pt x="4953" y="2251"/>
                  </a:lnTo>
                  <a:lnTo>
                    <a:pt x="4756" y="2665"/>
                  </a:lnTo>
                  <a:lnTo>
                    <a:pt x="4598" y="3099"/>
                  </a:lnTo>
                  <a:lnTo>
                    <a:pt x="4440" y="3533"/>
                  </a:lnTo>
                  <a:lnTo>
                    <a:pt x="4401" y="3632"/>
                  </a:lnTo>
                  <a:lnTo>
                    <a:pt x="4361" y="3711"/>
                  </a:lnTo>
                  <a:lnTo>
                    <a:pt x="4282" y="3790"/>
                  </a:lnTo>
                  <a:lnTo>
                    <a:pt x="4184" y="3869"/>
                  </a:lnTo>
                  <a:lnTo>
                    <a:pt x="3414" y="4382"/>
                  </a:lnTo>
                  <a:lnTo>
                    <a:pt x="2625" y="4875"/>
                  </a:lnTo>
                  <a:lnTo>
                    <a:pt x="1855" y="5388"/>
                  </a:lnTo>
                  <a:lnTo>
                    <a:pt x="1480" y="5645"/>
                  </a:lnTo>
                  <a:lnTo>
                    <a:pt x="1105" y="5941"/>
                  </a:lnTo>
                  <a:lnTo>
                    <a:pt x="770" y="6217"/>
                  </a:lnTo>
                  <a:lnTo>
                    <a:pt x="573" y="6395"/>
                  </a:lnTo>
                  <a:lnTo>
                    <a:pt x="395" y="6592"/>
                  </a:lnTo>
                  <a:lnTo>
                    <a:pt x="237" y="6789"/>
                  </a:lnTo>
                  <a:lnTo>
                    <a:pt x="99" y="7006"/>
                  </a:lnTo>
                  <a:lnTo>
                    <a:pt x="59" y="7105"/>
                  </a:lnTo>
                  <a:lnTo>
                    <a:pt x="20" y="7204"/>
                  </a:lnTo>
                  <a:lnTo>
                    <a:pt x="0" y="7302"/>
                  </a:lnTo>
                  <a:lnTo>
                    <a:pt x="0" y="7421"/>
                  </a:lnTo>
                  <a:lnTo>
                    <a:pt x="20" y="7519"/>
                  </a:lnTo>
                  <a:lnTo>
                    <a:pt x="40" y="7618"/>
                  </a:lnTo>
                  <a:lnTo>
                    <a:pt x="99" y="7736"/>
                  </a:lnTo>
                  <a:lnTo>
                    <a:pt x="158" y="7815"/>
                  </a:lnTo>
                  <a:lnTo>
                    <a:pt x="296" y="8013"/>
                  </a:lnTo>
                  <a:lnTo>
                    <a:pt x="434" y="8171"/>
                  </a:lnTo>
                  <a:lnTo>
                    <a:pt x="573" y="8309"/>
                  </a:lnTo>
                  <a:lnTo>
                    <a:pt x="730" y="8427"/>
                  </a:lnTo>
                  <a:lnTo>
                    <a:pt x="869" y="8545"/>
                  </a:lnTo>
                  <a:lnTo>
                    <a:pt x="1026" y="8644"/>
                  </a:lnTo>
                  <a:lnTo>
                    <a:pt x="1184" y="8723"/>
                  </a:lnTo>
                  <a:lnTo>
                    <a:pt x="1362" y="8802"/>
                  </a:lnTo>
                  <a:lnTo>
                    <a:pt x="1520" y="8861"/>
                  </a:lnTo>
                  <a:lnTo>
                    <a:pt x="1697" y="8901"/>
                  </a:lnTo>
                  <a:lnTo>
                    <a:pt x="1855" y="8920"/>
                  </a:lnTo>
                  <a:lnTo>
                    <a:pt x="2033" y="8920"/>
                  </a:lnTo>
                  <a:lnTo>
                    <a:pt x="2210" y="8901"/>
                  </a:lnTo>
                  <a:lnTo>
                    <a:pt x="2388" y="8861"/>
                  </a:lnTo>
                  <a:lnTo>
                    <a:pt x="2546" y="8802"/>
                  </a:lnTo>
                  <a:lnTo>
                    <a:pt x="2723" y="8723"/>
                  </a:lnTo>
                  <a:lnTo>
                    <a:pt x="2901" y="8624"/>
                  </a:lnTo>
                  <a:lnTo>
                    <a:pt x="3059" y="8506"/>
                  </a:lnTo>
                  <a:lnTo>
                    <a:pt x="3335" y="8249"/>
                  </a:lnTo>
                  <a:lnTo>
                    <a:pt x="3611" y="7953"/>
                  </a:lnTo>
                  <a:lnTo>
                    <a:pt x="3868" y="7677"/>
                  </a:lnTo>
                  <a:lnTo>
                    <a:pt x="4125" y="7381"/>
                  </a:lnTo>
                  <a:lnTo>
                    <a:pt x="4302" y="7223"/>
                  </a:lnTo>
                  <a:lnTo>
                    <a:pt x="4480" y="7085"/>
                  </a:lnTo>
                  <a:lnTo>
                    <a:pt x="4874" y="6769"/>
                  </a:lnTo>
                  <a:lnTo>
                    <a:pt x="5309" y="6493"/>
                  </a:lnTo>
                  <a:lnTo>
                    <a:pt x="5743" y="6237"/>
                  </a:lnTo>
                  <a:lnTo>
                    <a:pt x="6197" y="5980"/>
                  </a:lnTo>
                  <a:lnTo>
                    <a:pt x="7104" y="5507"/>
                  </a:lnTo>
                  <a:lnTo>
                    <a:pt x="7992" y="5013"/>
                  </a:lnTo>
                  <a:lnTo>
                    <a:pt x="8170" y="4895"/>
                  </a:lnTo>
                  <a:lnTo>
                    <a:pt x="8347" y="4776"/>
                  </a:lnTo>
                  <a:lnTo>
                    <a:pt x="8486" y="4638"/>
                  </a:lnTo>
                  <a:lnTo>
                    <a:pt x="8624" y="4480"/>
                  </a:lnTo>
                  <a:lnTo>
                    <a:pt x="8762" y="4323"/>
                  </a:lnTo>
                  <a:lnTo>
                    <a:pt x="8861" y="4145"/>
                  </a:lnTo>
                  <a:lnTo>
                    <a:pt x="8959" y="3967"/>
                  </a:lnTo>
                  <a:lnTo>
                    <a:pt x="9038" y="3770"/>
                  </a:lnTo>
                  <a:lnTo>
                    <a:pt x="9117" y="3573"/>
                  </a:lnTo>
                  <a:lnTo>
                    <a:pt x="9157" y="3375"/>
                  </a:lnTo>
                  <a:lnTo>
                    <a:pt x="9196" y="3178"/>
                  </a:lnTo>
                  <a:lnTo>
                    <a:pt x="9216" y="2961"/>
                  </a:lnTo>
                  <a:lnTo>
                    <a:pt x="9216" y="2764"/>
                  </a:lnTo>
                  <a:lnTo>
                    <a:pt x="9216" y="2547"/>
                  </a:lnTo>
                  <a:lnTo>
                    <a:pt x="9176" y="2329"/>
                  </a:lnTo>
                  <a:lnTo>
                    <a:pt x="9137" y="2112"/>
                  </a:lnTo>
                  <a:lnTo>
                    <a:pt x="9078" y="1915"/>
                  </a:lnTo>
                  <a:lnTo>
                    <a:pt x="9018" y="1698"/>
                  </a:lnTo>
                  <a:lnTo>
                    <a:pt x="8920" y="1501"/>
                  </a:lnTo>
                  <a:lnTo>
                    <a:pt x="8801" y="1303"/>
                  </a:lnTo>
                  <a:lnTo>
                    <a:pt x="8683" y="1126"/>
                  </a:lnTo>
                  <a:lnTo>
                    <a:pt x="8545" y="948"/>
                  </a:lnTo>
                  <a:lnTo>
                    <a:pt x="8407" y="790"/>
                  </a:lnTo>
                  <a:lnTo>
                    <a:pt x="8249" y="632"/>
                  </a:lnTo>
                  <a:lnTo>
                    <a:pt x="7973" y="415"/>
                  </a:lnTo>
                  <a:lnTo>
                    <a:pt x="7775" y="277"/>
                  </a:lnTo>
                  <a:lnTo>
                    <a:pt x="7578" y="139"/>
                  </a:lnTo>
                  <a:lnTo>
                    <a:pt x="7361" y="40"/>
                  </a:lnTo>
                  <a:lnTo>
                    <a:pt x="7262" y="21"/>
                  </a:lnTo>
                  <a:lnTo>
                    <a:pt x="7163"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7141180" y="2059320"/>
              <a:ext cx="685275" cy="703192"/>
            </a:xfrm>
            <a:custGeom>
              <a:avLst/>
              <a:gdLst/>
              <a:ahLst/>
              <a:cxnLst/>
              <a:rect l="l" t="t" r="r" b="b"/>
              <a:pathLst>
                <a:path w="20386" h="20919" extrusionOk="0">
                  <a:moveTo>
                    <a:pt x="2448" y="1"/>
                  </a:moveTo>
                  <a:lnTo>
                    <a:pt x="2211" y="40"/>
                  </a:lnTo>
                  <a:lnTo>
                    <a:pt x="1974" y="79"/>
                  </a:lnTo>
                  <a:lnTo>
                    <a:pt x="1718" y="139"/>
                  </a:lnTo>
                  <a:lnTo>
                    <a:pt x="1481" y="198"/>
                  </a:lnTo>
                  <a:lnTo>
                    <a:pt x="1244" y="297"/>
                  </a:lnTo>
                  <a:lnTo>
                    <a:pt x="1027" y="395"/>
                  </a:lnTo>
                  <a:lnTo>
                    <a:pt x="810" y="514"/>
                  </a:lnTo>
                  <a:lnTo>
                    <a:pt x="632" y="652"/>
                  </a:lnTo>
                  <a:lnTo>
                    <a:pt x="455" y="810"/>
                  </a:lnTo>
                  <a:lnTo>
                    <a:pt x="297" y="987"/>
                  </a:lnTo>
                  <a:lnTo>
                    <a:pt x="178" y="1185"/>
                  </a:lnTo>
                  <a:lnTo>
                    <a:pt x="80" y="1382"/>
                  </a:lnTo>
                  <a:lnTo>
                    <a:pt x="21" y="1619"/>
                  </a:lnTo>
                  <a:lnTo>
                    <a:pt x="1" y="1856"/>
                  </a:lnTo>
                  <a:lnTo>
                    <a:pt x="21" y="2408"/>
                  </a:lnTo>
                  <a:lnTo>
                    <a:pt x="40" y="2980"/>
                  </a:lnTo>
                  <a:lnTo>
                    <a:pt x="100" y="3553"/>
                  </a:lnTo>
                  <a:lnTo>
                    <a:pt x="159" y="4145"/>
                  </a:lnTo>
                  <a:lnTo>
                    <a:pt x="435" y="6434"/>
                  </a:lnTo>
                  <a:lnTo>
                    <a:pt x="474" y="6868"/>
                  </a:lnTo>
                  <a:lnTo>
                    <a:pt x="494" y="7322"/>
                  </a:lnTo>
                  <a:lnTo>
                    <a:pt x="514" y="7539"/>
                  </a:lnTo>
                  <a:lnTo>
                    <a:pt x="553" y="7776"/>
                  </a:lnTo>
                  <a:lnTo>
                    <a:pt x="593" y="7973"/>
                  </a:lnTo>
                  <a:lnTo>
                    <a:pt x="672" y="8170"/>
                  </a:lnTo>
                  <a:lnTo>
                    <a:pt x="731" y="8308"/>
                  </a:lnTo>
                  <a:lnTo>
                    <a:pt x="830" y="8446"/>
                  </a:lnTo>
                  <a:lnTo>
                    <a:pt x="1027" y="8723"/>
                  </a:lnTo>
                  <a:lnTo>
                    <a:pt x="1224" y="8979"/>
                  </a:lnTo>
                  <a:lnTo>
                    <a:pt x="1323" y="9117"/>
                  </a:lnTo>
                  <a:lnTo>
                    <a:pt x="1422" y="9256"/>
                  </a:lnTo>
                  <a:lnTo>
                    <a:pt x="1599" y="9611"/>
                  </a:lnTo>
                  <a:lnTo>
                    <a:pt x="1757" y="9946"/>
                  </a:lnTo>
                  <a:lnTo>
                    <a:pt x="1895" y="10321"/>
                  </a:lnTo>
                  <a:lnTo>
                    <a:pt x="1994" y="10696"/>
                  </a:lnTo>
                  <a:lnTo>
                    <a:pt x="2211" y="11446"/>
                  </a:lnTo>
                  <a:lnTo>
                    <a:pt x="2389" y="12196"/>
                  </a:lnTo>
                  <a:lnTo>
                    <a:pt x="2527" y="12650"/>
                  </a:lnTo>
                  <a:lnTo>
                    <a:pt x="2685" y="13104"/>
                  </a:lnTo>
                  <a:lnTo>
                    <a:pt x="2842" y="13557"/>
                  </a:lnTo>
                  <a:lnTo>
                    <a:pt x="3000" y="14011"/>
                  </a:lnTo>
                  <a:lnTo>
                    <a:pt x="3198" y="14445"/>
                  </a:lnTo>
                  <a:lnTo>
                    <a:pt x="3395" y="14880"/>
                  </a:lnTo>
                  <a:lnTo>
                    <a:pt x="3612" y="15294"/>
                  </a:lnTo>
                  <a:lnTo>
                    <a:pt x="3849" y="15708"/>
                  </a:lnTo>
                  <a:lnTo>
                    <a:pt x="4086" y="16123"/>
                  </a:lnTo>
                  <a:lnTo>
                    <a:pt x="4342" y="16517"/>
                  </a:lnTo>
                  <a:lnTo>
                    <a:pt x="4618" y="16912"/>
                  </a:lnTo>
                  <a:lnTo>
                    <a:pt x="4914" y="17287"/>
                  </a:lnTo>
                  <a:lnTo>
                    <a:pt x="5210" y="17642"/>
                  </a:lnTo>
                  <a:lnTo>
                    <a:pt x="5546" y="17998"/>
                  </a:lnTo>
                  <a:lnTo>
                    <a:pt x="5881" y="18333"/>
                  </a:lnTo>
                  <a:lnTo>
                    <a:pt x="6237" y="18649"/>
                  </a:lnTo>
                  <a:lnTo>
                    <a:pt x="6592" y="18964"/>
                  </a:lnTo>
                  <a:lnTo>
                    <a:pt x="6987" y="19241"/>
                  </a:lnTo>
                  <a:lnTo>
                    <a:pt x="7381" y="19517"/>
                  </a:lnTo>
                  <a:lnTo>
                    <a:pt x="7776" y="19754"/>
                  </a:lnTo>
                  <a:lnTo>
                    <a:pt x="8210" y="19991"/>
                  </a:lnTo>
                  <a:lnTo>
                    <a:pt x="8644" y="20188"/>
                  </a:lnTo>
                  <a:lnTo>
                    <a:pt x="9078" y="20366"/>
                  </a:lnTo>
                  <a:lnTo>
                    <a:pt x="9532" y="20523"/>
                  </a:lnTo>
                  <a:lnTo>
                    <a:pt x="9986" y="20662"/>
                  </a:lnTo>
                  <a:lnTo>
                    <a:pt x="10460" y="20760"/>
                  </a:lnTo>
                  <a:lnTo>
                    <a:pt x="10913" y="20839"/>
                  </a:lnTo>
                  <a:lnTo>
                    <a:pt x="11387" y="20898"/>
                  </a:lnTo>
                  <a:lnTo>
                    <a:pt x="11861" y="20918"/>
                  </a:lnTo>
                  <a:lnTo>
                    <a:pt x="12334" y="20918"/>
                  </a:lnTo>
                  <a:lnTo>
                    <a:pt x="12808" y="20879"/>
                  </a:lnTo>
                  <a:lnTo>
                    <a:pt x="13281" y="20819"/>
                  </a:lnTo>
                  <a:lnTo>
                    <a:pt x="13814" y="20701"/>
                  </a:lnTo>
                  <a:lnTo>
                    <a:pt x="14347" y="20563"/>
                  </a:lnTo>
                  <a:lnTo>
                    <a:pt x="14860" y="20405"/>
                  </a:lnTo>
                  <a:lnTo>
                    <a:pt x="15373" y="20208"/>
                  </a:lnTo>
                  <a:lnTo>
                    <a:pt x="15867" y="19991"/>
                  </a:lnTo>
                  <a:lnTo>
                    <a:pt x="16360" y="19754"/>
                  </a:lnTo>
                  <a:lnTo>
                    <a:pt x="16834" y="19478"/>
                  </a:lnTo>
                  <a:lnTo>
                    <a:pt x="17307" y="19201"/>
                  </a:lnTo>
                  <a:lnTo>
                    <a:pt x="17741" y="18886"/>
                  </a:lnTo>
                  <a:lnTo>
                    <a:pt x="18175" y="18550"/>
                  </a:lnTo>
                  <a:lnTo>
                    <a:pt x="18590" y="18195"/>
                  </a:lnTo>
                  <a:lnTo>
                    <a:pt x="19004" y="17820"/>
                  </a:lnTo>
                  <a:lnTo>
                    <a:pt x="19379" y="17425"/>
                  </a:lnTo>
                  <a:lnTo>
                    <a:pt x="19734" y="17011"/>
                  </a:lnTo>
                  <a:lnTo>
                    <a:pt x="20070" y="16577"/>
                  </a:lnTo>
                  <a:lnTo>
                    <a:pt x="20386" y="16123"/>
                  </a:lnTo>
                  <a:lnTo>
                    <a:pt x="20208" y="15925"/>
                  </a:lnTo>
                  <a:lnTo>
                    <a:pt x="20030" y="15689"/>
                  </a:lnTo>
                  <a:lnTo>
                    <a:pt x="19892" y="15432"/>
                  </a:lnTo>
                  <a:lnTo>
                    <a:pt x="19754" y="15176"/>
                  </a:lnTo>
                  <a:lnTo>
                    <a:pt x="19616" y="14899"/>
                  </a:lnTo>
                  <a:lnTo>
                    <a:pt x="19517" y="14623"/>
                  </a:lnTo>
                  <a:lnTo>
                    <a:pt x="19300" y="14071"/>
                  </a:lnTo>
                  <a:lnTo>
                    <a:pt x="19083" y="13498"/>
                  </a:lnTo>
                  <a:lnTo>
                    <a:pt x="18866" y="12965"/>
                  </a:lnTo>
                  <a:lnTo>
                    <a:pt x="18767" y="12709"/>
                  </a:lnTo>
                  <a:lnTo>
                    <a:pt x="18649" y="12472"/>
                  </a:lnTo>
                  <a:lnTo>
                    <a:pt x="18511" y="12255"/>
                  </a:lnTo>
                  <a:lnTo>
                    <a:pt x="18373" y="12058"/>
                  </a:lnTo>
                  <a:lnTo>
                    <a:pt x="18116" y="12255"/>
                  </a:lnTo>
                  <a:lnTo>
                    <a:pt x="17840" y="12452"/>
                  </a:lnTo>
                  <a:lnTo>
                    <a:pt x="17544" y="12650"/>
                  </a:lnTo>
                  <a:lnTo>
                    <a:pt x="17248" y="12827"/>
                  </a:lnTo>
                  <a:lnTo>
                    <a:pt x="16932" y="13005"/>
                  </a:lnTo>
                  <a:lnTo>
                    <a:pt x="16597" y="13163"/>
                  </a:lnTo>
                  <a:lnTo>
                    <a:pt x="15906" y="13459"/>
                  </a:lnTo>
                  <a:lnTo>
                    <a:pt x="15215" y="13735"/>
                  </a:lnTo>
                  <a:lnTo>
                    <a:pt x="14505" y="13972"/>
                  </a:lnTo>
                  <a:lnTo>
                    <a:pt x="13834" y="14189"/>
                  </a:lnTo>
                  <a:lnTo>
                    <a:pt x="13183" y="14347"/>
                  </a:lnTo>
                  <a:lnTo>
                    <a:pt x="12689" y="14465"/>
                  </a:lnTo>
                  <a:lnTo>
                    <a:pt x="12433" y="14505"/>
                  </a:lnTo>
                  <a:lnTo>
                    <a:pt x="12176" y="14524"/>
                  </a:lnTo>
                  <a:lnTo>
                    <a:pt x="11920" y="14524"/>
                  </a:lnTo>
                  <a:lnTo>
                    <a:pt x="11683" y="14505"/>
                  </a:lnTo>
                  <a:lnTo>
                    <a:pt x="11446" y="14445"/>
                  </a:lnTo>
                  <a:lnTo>
                    <a:pt x="11209" y="14367"/>
                  </a:lnTo>
                  <a:lnTo>
                    <a:pt x="11071" y="14307"/>
                  </a:lnTo>
                  <a:lnTo>
                    <a:pt x="10933" y="14228"/>
                  </a:lnTo>
                  <a:lnTo>
                    <a:pt x="10815" y="14149"/>
                  </a:lnTo>
                  <a:lnTo>
                    <a:pt x="10716" y="14051"/>
                  </a:lnTo>
                  <a:lnTo>
                    <a:pt x="10617" y="13932"/>
                  </a:lnTo>
                  <a:lnTo>
                    <a:pt x="10519" y="13814"/>
                  </a:lnTo>
                  <a:lnTo>
                    <a:pt x="10381" y="13577"/>
                  </a:lnTo>
                  <a:lnTo>
                    <a:pt x="10262" y="13281"/>
                  </a:lnTo>
                  <a:lnTo>
                    <a:pt x="10164" y="12985"/>
                  </a:lnTo>
                  <a:lnTo>
                    <a:pt x="10104" y="12669"/>
                  </a:lnTo>
                  <a:lnTo>
                    <a:pt x="10045" y="12334"/>
                  </a:lnTo>
                  <a:lnTo>
                    <a:pt x="10025" y="11999"/>
                  </a:lnTo>
                  <a:lnTo>
                    <a:pt x="10006" y="11643"/>
                  </a:lnTo>
                  <a:lnTo>
                    <a:pt x="10006" y="10972"/>
                  </a:lnTo>
                  <a:lnTo>
                    <a:pt x="10025" y="10341"/>
                  </a:lnTo>
                  <a:lnTo>
                    <a:pt x="10006" y="9808"/>
                  </a:lnTo>
                  <a:lnTo>
                    <a:pt x="9966" y="8723"/>
                  </a:lnTo>
                  <a:lnTo>
                    <a:pt x="9927" y="8190"/>
                  </a:lnTo>
                  <a:lnTo>
                    <a:pt x="9887" y="7637"/>
                  </a:lnTo>
                  <a:lnTo>
                    <a:pt x="9828" y="7105"/>
                  </a:lnTo>
                  <a:lnTo>
                    <a:pt x="9729" y="6572"/>
                  </a:lnTo>
                  <a:lnTo>
                    <a:pt x="9631" y="6039"/>
                  </a:lnTo>
                  <a:lnTo>
                    <a:pt x="9473" y="5506"/>
                  </a:lnTo>
                  <a:lnTo>
                    <a:pt x="9374" y="5190"/>
                  </a:lnTo>
                  <a:lnTo>
                    <a:pt x="9256" y="4875"/>
                  </a:lnTo>
                  <a:lnTo>
                    <a:pt x="9118" y="4579"/>
                  </a:lnTo>
                  <a:lnTo>
                    <a:pt x="8980" y="4283"/>
                  </a:lnTo>
                  <a:lnTo>
                    <a:pt x="8822" y="3987"/>
                  </a:lnTo>
                  <a:lnTo>
                    <a:pt x="8664" y="3710"/>
                  </a:lnTo>
                  <a:lnTo>
                    <a:pt x="8486" y="3434"/>
                  </a:lnTo>
                  <a:lnTo>
                    <a:pt x="8309" y="3158"/>
                  </a:lnTo>
                  <a:lnTo>
                    <a:pt x="7993" y="2763"/>
                  </a:lnTo>
                  <a:lnTo>
                    <a:pt x="7657" y="2388"/>
                  </a:lnTo>
                  <a:lnTo>
                    <a:pt x="7283" y="2053"/>
                  </a:lnTo>
                  <a:lnTo>
                    <a:pt x="6908" y="1717"/>
                  </a:lnTo>
                  <a:lnTo>
                    <a:pt x="6493" y="1421"/>
                  </a:lnTo>
                  <a:lnTo>
                    <a:pt x="6059" y="1125"/>
                  </a:lnTo>
                  <a:lnTo>
                    <a:pt x="5605" y="869"/>
                  </a:lnTo>
                  <a:lnTo>
                    <a:pt x="5132" y="652"/>
                  </a:lnTo>
                  <a:lnTo>
                    <a:pt x="4579" y="415"/>
                  </a:lnTo>
                  <a:lnTo>
                    <a:pt x="4046" y="218"/>
                  </a:lnTo>
                  <a:lnTo>
                    <a:pt x="3750" y="139"/>
                  </a:lnTo>
                  <a:lnTo>
                    <a:pt x="3474" y="79"/>
                  </a:lnTo>
                  <a:lnTo>
                    <a:pt x="3198" y="20"/>
                  </a:lnTo>
                  <a:lnTo>
                    <a:pt x="29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6909666" y="2244411"/>
              <a:ext cx="126090" cy="283946"/>
            </a:xfrm>
            <a:custGeom>
              <a:avLst/>
              <a:gdLst/>
              <a:ahLst/>
              <a:cxnLst/>
              <a:rect l="l" t="t" r="r" b="b"/>
              <a:pathLst>
                <a:path w="3751" h="8447" extrusionOk="0">
                  <a:moveTo>
                    <a:pt x="3533" y="0"/>
                  </a:moveTo>
                  <a:lnTo>
                    <a:pt x="3257" y="671"/>
                  </a:lnTo>
                  <a:lnTo>
                    <a:pt x="2981" y="1362"/>
                  </a:lnTo>
                  <a:lnTo>
                    <a:pt x="2428" y="2822"/>
                  </a:lnTo>
                  <a:lnTo>
                    <a:pt x="1895" y="4263"/>
                  </a:lnTo>
                  <a:lnTo>
                    <a:pt x="1619" y="4973"/>
                  </a:lnTo>
                  <a:lnTo>
                    <a:pt x="1323" y="5683"/>
                  </a:lnTo>
                  <a:lnTo>
                    <a:pt x="1027" y="6374"/>
                  </a:lnTo>
                  <a:lnTo>
                    <a:pt x="711" y="7045"/>
                  </a:lnTo>
                  <a:lnTo>
                    <a:pt x="356" y="7696"/>
                  </a:lnTo>
                  <a:lnTo>
                    <a:pt x="1" y="8328"/>
                  </a:lnTo>
                  <a:lnTo>
                    <a:pt x="198" y="8446"/>
                  </a:lnTo>
                  <a:lnTo>
                    <a:pt x="573" y="7815"/>
                  </a:lnTo>
                  <a:lnTo>
                    <a:pt x="928" y="7163"/>
                  </a:lnTo>
                  <a:lnTo>
                    <a:pt x="1244" y="6473"/>
                  </a:lnTo>
                  <a:lnTo>
                    <a:pt x="1560" y="5782"/>
                  </a:lnTo>
                  <a:lnTo>
                    <a:pt x="1836" y="5072"/>
                  </a:lnTo>
                  <a:lnTo>
                    <a:pt x="2132" y="4361"/>
                  </a:lnTo>
                  <a:lnTo>
                    <a:pt x="2665" y="2901"/>
                  </a:lnTo>
                  <a:lnTo>
                    <a:pt x="3198" y="1460"/>
                  </a:lnTo>
                  <a:lnTo>
                    <a:pt x="3474" y="770"/>
                  </a:lnTo>
                  <a:lnTo>
                    <a:pt x="3750" y="99"/>
                  </a:lnTo>
                  <a:lnTo>
                    <a:pt x="3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6321286" y="2767780"/>
              <a:ext cx="687259" cy="20606"/>
            </a:xfrm>
            <a:custGeom>
              <a:avLst/>
              <a:gdLst/>
              <a:ahLst/>
              <a:cxnLst/>
              <a:rect l="l" t="t" r="r" b="b"/>
              <a:pathLst>
                <a:path w="20445" h="613" extrusionOk="0">
                  <a:moveTo>
                    <a:pt x="316" y="1"/>
                  </a:moveTo>
                  <a:lnTo>
                    <a:pt x="237" y="21"/>
                  </a:lnTo>
                  <a:lnTo>
                    <a:pt x="178" y="40"/>
                  </a:lnTo>
                  <a:lnTo>
                    <a:pt x="119" y="80"/>
                  </a:lnTo>
                  <a:lnTo>
                    <a:pt x="79" y="119"/>
                  </a:lnTo>
                  <a:lnTo>
                    <a:pt x="40" y="179"/>
                  </a:lnTo>
                  <a:lnTo>
                    <a:pt x="20" y="257"/>
                  </a:lnTo>
                  <a:lnTo>
                    <a:pt x="0" y="317"/>
                  </a:lnTo>
                  <a:lnTo>
                    <a:pt x="20" y="396"/>
                  </a:lnTo>
                  <a:lnTo>
                    <a:pt x="59" y="494"/>
                  </a:lnTo>
                  <a:lnTo>
                    <a:pt x="138" y="553"/>
                  </a:lnTo>
                  <a:lnTo>
                    <a:pt x="217" y="613"/>
                  </a:lnTo>
                  <a:lnTo>
                    <a:pt x="20188" y="613"/>
                  </a:lnTo>
                  <a:lnTo>
                    <a:pt x="20247" y="593"/>
                  </a:lnTo>
                  <a:lnTo>
                    <a:pt x="20345" y="534"/>
                  </a:lnTo>
                  <a:lnTo>
                    <a:pt x="20405" y="435"/>
                  </a:lnTo>
                  <a:lnTo>
                    <a:pt x="20424" y="376"/>
                  </a:lnTo>
                  <a:lnTo>
                    <a:pt x="20444" y="317"/>
                  </a:lnTo>
                  <a:lnTo>
                    <a:pt x="20424" y="257"/>
                  </a:lnTo>
                  <a:lnTo>
                    <a:pt x="20405" y="198"/>
                  </a:lnTo>
                  <a:lnTo>
                    <a:pt x="20345" y="100"/>
                  </a:lnTo>
                  <a:lnTo>
                    <a:pt x="20247" y="21"/>
                  </a:lnTo>
                  <a:lnTo>
                    <a:pt x="20188" y="21"/>
                  </a:lnTo>
                  <a:lnTo>
                    <a:pt x="20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6231733" y="2477908"/>
              <a:ext cx="661375" cy="310468"/>
            </a:xfrm>
            <a:custGeom>
              <a:avLst/>
              <a:gdLst/>
              <a:ahLst/>
              <a:cxnLst/>
              <a:rect l="l" t="t" r="r" b="b"/>
              <a:pathLst>
                <a:path w="19675" h="9236" extrusionOk="0">
                  <a:moveTo>
                    <a:pt x="277" y="0"/>
                  </a:moveTo>
                  <a:lnTo>
                    <a:pt x="217" y="20"/>
                  </a:lnTo>
                  <a:lnTo>
                    <a:pt x="158" y="40"/>
                  </a:lnTo>
                  <a:lnTo>
                    <a:pt x="99" y="79"/>
                  </a:lnTo>
                  <a:lnTo>
                    <a:pt x="59" y="119"/>
                  </a:lnTo>
                  <a:lnTo>
                    <a:pt x="20" y="178"/>
                  </a:lnTo>
                  <a:lnTo>
                    <a:pt x="0" y="237"/>
                  </a:lnTo>
                  <a:lnTo>
                    <a:pt x="0" y="296"/>
                  </a:lnTo>
                  <a:lnTo>
                    <a:pt x="20" y="375"/>
                  </a:lnTo>
                  <a:lnTo>
                    <a:pt x="2546" y="9038"/>
                  </a:lnTo>
                  <a:lnTo>
                    <a:pt x="2585" y="9117"/>
                  </a:lnTo>
                  <a:lnTo>
                    <a:pt x="2645" y="9176"/>
                  </a:lnTo>
                  <a:lnTo>
                    <a:pt x="2723" y="9236"/>
                  </a:lnTo>
                  <a:lnTo>
                    <a:pt x="19457" y="9236"/>
                  </a:lnTo>
                  <a:lnTo>
                    <a:pt x="19536" y="9216"/>
                  </a:lnTo>
                  <a:lnTo>
                    <a:pt x="19576" y="9176"/>
                  </a:lnTo>
                  <a:lnTo>
                    <a:pt x="19635" y="9137"/>
                  </a:lnTo>
                  <a:lnTo>
                    <a:pt x="19655" y="9078"/>
                  </a:lnTo>
                  <a:lnTo>
                    <a:pt x="19675" y="9019"/>
                  </a:lnTo>
                  <a:lnTo>
                    <a:pt x="19675" y="8940"/>
                  </a:lnTo>
                  <a:lnTo>
                    <a:pt x="19675" y="8880"/>
                  </a:lnTo>
                  <a:lnTo>
                    <a:pt x="17149" y="217"/>
                  </a:lnTo>
                  <a:lnTo>
                    <a:pt x="17109" y="119"/>
                  </a:lnTo>
                  <a:lnTo>
                    <a:pt x="17050" y="60"/>
                  </a:lnTo>
                  <a:lnTo>
                    <a:pt x="16971" y="20"/>
                  </a:lnTo>
                  <a:lnTo>
                    <a:pt x="16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3"/>
            <p:cNvSpPr/>
            <p:nvPr/>
          </p:nvSpPr>
          <p:spPr>
            <a:xfrm>
              <a:off x="6527587" y="2608574"/>
              <a:ext cx="49112" cy="49145"/>
            </a:xfrm>
            <a:custGeom>
              <a:avLst/>
              <a:gdLst/>
              <a:ahLst/>
              <a:cxnLst/>
              <a:rect l="l" t="t" r="r" b="b"/>
              <a:pathLst>
                <a:path w="1461" h="1462" extrusionOk="0">
                  <a:moveTo>
                    <a:pt x="731" y="1"/>
                  </a:moveTo>
                  <a:lnTo>
                    <a:pt x="573" y="21"/>
                  </a:lnTo>
                  <a:lnTo>
                    <a:pt x="435" y="60"/>
                  </a:lnTo>
                  <a:lnTo>
                    <a:pt x="316" y="139"/>
                  </a:lnTo>
                  <a:lnTo>
                    <a:pt x="198" y="218"/>
                  </a:lnTo>
                  <a:lnTo>
                    <a:pt x="119" y="336"/>
                  </a:lnTo>
                  <a:lnTo>
                    <a:pt x="40" y="455"/>
                  </a:lnTo>
                  <a:lnTo>
                    <a:pt x="0" y="593"/>
                  </a:lnTo>
                  <a:lnTo>
                    <a:pt x="0" y="731"/>
                  </a:lnTo>
                  <a:lnTo>
                    <a:pt x="0" y="889"/>
                  </a:lnTo>
                  <a:lnTo>
                    <a:pt x="40" y="1027"/>
                  </a:lnTo>
                  <a:lnTo>
                    <a:pt x="119" y="1145"/>
                  </a:lnTo>
                  <a:lnTo>
                    <a:pt x="198" y="1264"/>
                  </a:lnTo>
                  <a:lnTo>
                    <a:pt x="316" y="1343"/>
                  </a:lnTo>
                  <a:lnTo>
                    <a:pt x="435" y="1422"/>
                  </a:lnTo>
                  <a:lnTo>
                    <a:pt x="573" y="1461"/>
                  </a:lnTo>
                  <a:lnTo>
                    <a:pt x="869" y="1461"/>
                  </a:lnTo>
                  <a:lnTo>
                    <a:pt x="1007" y="1422"/>
                  </a:lnTo>
                  <a:lnTo>
                    <a:pt x="1125" y="1343"/>
                  </a:lnTo>
                  <a:lnTo>
                    <a:pt x="1244" y="1264"/>
                  </a:lnTo>
                  <a:lnTo>
                    <a:pt x="1323" y="1145"/>
                  </a:lnTo>
                  <a:lnTo>
                    <a:pt x="1401" y="1027"/>
                  </a:lnTo>
                  <a:lnTo>
                    <a:pt x="1441" y="889"/>
                  </a:lnTo>
                  <a:lnTo>
                    <a:pt x="1461" y="731"/>
                  </a:lnTo>
                  <a:lnTo>
                    <a:pt x="1441" y="593"/>
                  </a:lnTo>
                  <a:lnTo>
                    <a:pt x="1401" y="455"/>
                  </a:lnTo>
                  <a:lnTo>
                    <a:pt x="1323" y="336"/>
                  </a:lnTo>
                  <a:lnTo>
                    <a:pt x="1244" y="218"/>
                  </a:lnTo>
                  <a:lnTo>
                    <a:pt x="1125" y="139"/>
                  </a:lnTo>
                  <a:lnTo>
                    <a:pt x="1007" y="60"/>
                  </a:lnTo>
                  <a:lnTo>
                    <a:pt x="869" y="21"/>
                  </a:lnTo>
                  <a:lnTo>
                    <a:pt x="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3"/>
            <p:cNvSpPr/>
            <p:nvPr/>
          </p:nvSpPr>
          <p:spPr>
            <a:xfrm>
              <a:off x="7283140" y="2792992"/>
              <a:ext cx="45145" cy="1236528"/>
            </a:xfrm>
            <a:custGeom>
              <a:avLst/>
              <a:gdLst/>
              <a:ahLst/>
              <a:cxnLst/>
              <a:rect l="l" t="t" r="r" b="b"/>
              <a:pathLst>
                <a:path w="1343" h="36785" extrusionOk="0">
                  <a:moveTo>
                    <a:pt x="1" y="1"/>
                  </a:moveTo>
                  <a:lnTo>
                    <a:pt x="1" y="36784"/>
                  </a:lnTo>
                  <a:lnTo>
                    <a:pt x="1343" y="36784"/>
                  </a:lnTo>
                  <a:lnTo>
                    <a:pt x="13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5218783" y="2792992"/>
              <a:ext cx="45145" cy="1236528"/>
            </a:xfrm>
            <a:custGeom>
              <a:avLst/>
              <a:gdLst/>
              <a:ahLst/>
              <a:cxnLst/>
              <a:rect l="l" t="t" r="r" b="b"/>
              <a:pathLst>
                <a:path w="1343" h="36785" extrusionOk="0">
                  <a:moveTo>
                    <a:pt x="0" y="1"/>
                  </a:moveTo>
                  <a:lnTo>
                    <a:pt x="0" y="36784"/>
                  </a:lnTo>
                  <a:lnTo>
                    <a:pt x="1342" y="36784"/>
                  </a:lnTo>
                  <a:lnTo>
                    <a:pt x="13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5081461" y="2788353"/>
              <a:ext cx="2427205" cy="25917"/>
            </a:xfrm>
            <a:custGeom>
              <a:avLst/>
              <a:gdLst/>
              <a:ahLst/>
              <a:cxnLst/>
              <a:rect l="l" t="t" r="r" b="b"/>
              <a:pathLst>
                <a:path w="72206" h="771" extrusionOk="0">
                  <a:moveTo>
                    <a:pt x="0" y="1"/>
                  </a:moveTo>
                  <a:lnTo>
                    <a:pt x="0" y="770"/>
                  </a:lnTo>
                  <a:lnTo>
                    <a:pt x="72205" y="770"/>
                  </a:lnTo>
                  <a:lnTo>
                    <a:pt x="72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5799230" y="2680243"/>
              <a:ext cx="426541" cy="118089"/>
            </a:xfrm>
            <a:custGeom>
              <a:avLst/>
              <a:gdLst/>
              <a:ahLst/>
              <a:cxnLst/>
              <a:rect l="l" t="t" r="r" b="b"/>
              <a:pathLst>
                <a:path w="12689" h="3513" extrusionOk="0">
                  <a:moveTo>
                    <a:pt x="2230" y="0"/>
                  </a:moveTo>
                  <a:lnTo>
                    <a:pt x="1934" y="59"/>
                  </a:lnTo>
                  <a:lnTo>
                    <a:pt x="1638" y="138"/>
                  </a:lnTo>
                  <a:lnTo>
                    <a:pt x="1441" y="217"/>
                  </a:lnTo>
                  <a:lnTo>
                    <a:pt x="1243" y="336"/>
                  </a:lnTo>
                  <a:lnTo>
                    <a:pt x="1026" y="474"/>
                  </a:lnTo>
                  <a:lnTo>
                    <a:pt x="809" y="632"/>
                  </a:lnTo>
                  <a:lnTo>
                    <a:pt x="612" y="809"/>
                  </a:lnTo>
                  <a:lnTo>
                    <a:pt x="434" y="987"/>
                  </a:lnTo>
                  <a:lnTo>
                    <a:pt x="296" y="1164"/>
                  </a:lnTo>
                  <a:lnTo>
                    <a:pt x="178" y="1362"/>
                  </a:lnTo>
                  <a:lnTo>
                    <a:pt x="118" y="1500"/>
                  </a:lnTo>
                  <a:lnTo>
                    <a:pt x="59" y="1658"/>
                  </a:lnTo>
                  <a:lnTo>
                    <a:pt x="20" y="1796"/>
                  </a:lnTo>
                  <a:lnTo>
                    <a:pt x="0" y="1934"/>
                  </a:lnTo>
                  <a:lnTo>
                    <a:pt x="0" y="2072"/>
                  </a:lnTo>
                  <a:lnTo>
                    <a:pt x="0" y="2210"/>
                  </a:lnTo>
                  <a:lnTo>
                    <a:pt x="20" y="2329"/>
                  </a:lnTo>
                  <a:lnTo>
                    <a:pt x="59" y="2447"/>
                  </a:lnTo>
                  <a:lnTo>
                    <a:pt x="118" y="2565"/>
                  </a:lnTo>
                  <a:lnTo>
                    <a:pt x="178" y="2684"/>
                  </a:lnTo>
                  <a:lnTo>
                    <a:pt x="257" y="2783"/>
                  </a:lnTo>
                  <a:lnTo>
                    <a:pt x="355" y="2881"/>
                  </a:lnTo>
                  <a:lnTo>
                    <a:pt x="474" y="2960"/>
                  </a:lnTo>
                  <a:lnTo>
                    <a:pt x="592" y="3039"/>
                  </a:lnTo>
                  <a:lnTo>
                    <a:pt x="730" y="3118"/>
                  </a:lnTo>
                  <a:lnTo>
                    <a:pt x="888" y="3177"/>
                  </a:lnTo>
                  <a:lnTo>
                    <a:pt x="1125" y="3276"/>
                  </a:lnTo>
                  <a:lnTo>
                    <a:pt x="1381" y="3335"/>
                  </a:lnTo>
                  <a:lnTo>
                    <a:pt x="1638" y="3394"/>
                  </a:lnTo>
                  <a:lnTo>
                    <a:pt x="1894" y="3434"/>
                  </a:lnTo>
                  <a:lnTo>
                    <a:pt x="2427" y="3493"/>
                  </a:lnTo>
                  <a:lnTo>
                    <a:pt x="2960" y="3513"/>
                  </a:lnTo>
                  <a:lnTo>
                    <a:pt x="3493" y="3513"/>
                  </a:lnTo>
                  <a:lnTo>
                    <a:pt x="4026" y="3493"/>
                  </a:lnTo>
                  <a:lnTo>
                    <a:pt x="5072" y="3414"/>
                  </a:lnTo>
                  <a:lnTo>
                    <a:pt x="5920" y="3355"/>
                  </a:lnTo>
                  <a:lnTo>
                    <a:pt x="6769" y="3315"/>
                  </a:lnTo>
                  <a:lnTo>
                    <a:pt x="8091" y="3276"/>
                  </a:lnTo>
                  <a:lnTo>
                    <a:pt x="9393" y="3256"/>
                  </a:lnTo>
                  <a:lnTo>
                    <a:pt x="10715" y="3296"/>
                  </a:lnTo>
                  <a:lnTo>
                    <a:pt x="12037" y="3375"/>
                  </a:lnTo>
                  <a:lnTo>
                    <a:pt x="12373" y="3375"/>
                  </a:lnTo>
                  <a:lnTo>
                    <a:pt x="12472" y="3335"/>
                  </a:lnTo>
                  <a:lnTo>
                    <a:pt x="12531" y="3315"/>
                  </a:lnTo>
                  <a:lnTo>
                    <a:pt x="12590" y="3276"/>
                  </a:lnTo>
                  <a:lnTo>
                    <a:pt x="12629" y="3236"/>
                  </a:lnTo>
                  <a:lnTo>
                    <a:pt x="12649" y="3177"/>
                  </a:lnTo>
                  <a:lnTo>
                    <a:pt x="12669" y="3118"/>
                  </a:lnTo>
                  <a:lnTo>
                    <a:pt x="12689" y="3059"/>
                  </a:lnTo>
                  <a:lnTo>
                    <a:pt x="12669" y="2921"/>
                  </a:lnTo>
                  <a:lnTo>
                    <a:pt x="12610" y="2763"/>
                  </a:lnTo>
                  <a:lnTo>
                    <a:pt x="12531" y="2585"/>
                  </a:lnTo>
                  <a:lnTo>
                    <a:pt x="12412" y="2427"/>
                  </a:lnTo>
                  <a:lnTo>
                    <a:pt x="12294" y="2250"/>
                  </a:lnTo>
                  <a:lnTo>
                    <a:pt x="12037" y="1934"/>
                  </a:lnTo>
                  <a:lnTo>
                    <a:pt x="11761" y="1658"/>
                  </a:lnTo>
                  <a:lnTo>
                    <a:pt x="11544" y="1480"/>
                  </a:lnTo>
                  <a:lnTo>
                    <a:pt x="11228" y="1263"/>
                  </a:lnTo>
                  <a:lnTo>
                    <a:pt x="10893" y="1085"/>
                  </a:lnTo>
                  <a:lnTo>
                    <a:pt x="10538" y="947"/>
                  </a:lnTo>
                  <a:lnTo>
                    <a:pt x="10183" y="829"/>
                  </a:lnTo>
                  <a:lnTo>
                    <a:pt x="9808" y="750"/>
                  </a:lnTo>
                  <a:lnTo>
                    <a:pt x="9433" y="691"/>
                  </a:lnTo>
                  <a:lnTo>
                    <a:pt x="9058" y="671"/>
                  </a:lnTo>
                  <a:lnTo>
                    <a:pt x="8683" y="671"/>
                  </a:lnTo>
                  <a:lnTo>
                    <a:pt x="8130" y="711"/>
                  </a:lnTo>
                  <a:lnTo>
                    <a:pt x="7597" y="770"/>
                  </a:lnTo>
                  <a:lnTo>
                    <a:pt x="7045" y="849"/>
                  </a:lnTo>
                  <a:lnTo>
                    <a:pt x="6512" y="888"/>
                  </a:lnTo>
                  <a:lnTo>
                    <a:pt x="6216" y="888"/>
                  </a:lnTo>
                  <a:lnTo>
                    <a:pt x="5920" y="849"/>
                  </a:lnTo>
                  <a:lnTo>
                    <a:pt x="5604" y="789"/>
                  </a:lnTo>
                  <a:lnTo>
                    <a:pt x="5308" y="711"/>
                  </a:lnTo>
                  <a:lnTo>
                    <a:pt x="4677" y="533"/>
                  </a:lnTo>
                  <a:lnTo>
                    <a:pt x="4065" y="316"/>
                  </a:lnTo>
                  <a:lnTo>
                    <a:pt x="3453" y="138"/>
                  </a:lnTo>
                  <a:lnTo>
                    <a:pt x="3138" y="79"/>
                  </a:lnTo>
                  <a:lnTo>
                    <a:pt x="2842" y="20"/>
                  </a:lnTo>
                  <a:lnTo>
                    <a:pt x="2526"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5046971" y="3002622"/>
              <a:ext cx="1246444" cy="1048788"/>
            </a:xfrm>
            <a:custGeom>
              <a:avLst/>
              <a:gdLst/>
              <a:ahLst/>
              <a:cxnLst/>
              <a:rect l="l" t="t" r="r" b="b"/>
              <a:pathLst>
                <a:path w="37080" h="31200" extrusionOk="0">
                  <a:moveTo>
                    <a:pt x="6414" y="1"/>
                  </a:moveTo>
                  <a:lnTo>
                    <a:pt x="5822" y="20"/>
                  </a:lnTo>
                  <a:lnTo>
                    <a:pt x="5230" y="60"/>
                  </a:lnTo>
                  <a:lnTo>
                    <a:pt x="4638" y="139"/>
                  </a:lnTo>
                  <a:lnTo>
                    <a:pt x="4065" y="237"/>
                  </a:lnTo>
                  <a:lnTo>
                    <a:pt x="3513" y="376"/>
                  </a:lnTo>
                  <a:lnTo>
                    <a:pt x="3237" y="454"/>
                  </a:lnTo>
                  <a:lnTo>
                    <a:pt x="2960" y="553"/>
                  </a:lnTo>
                  <a:lnTo>
                    <a:pt x="2704" y="672"/>
                  </a:lnTo>
                  <a:lnTo>
                    <a:pt x="2447" y="790"/>
                  </a:lnTo>
                  <a:lnTo>
                    <a:pt x="2210" y="908"/>
                  </a:lnTo>
                  <a:lnTo>
                    <a:pt x="1974" y="1066"/>
                  </a:lnTo>
                  <a:lnTo>
                    <a:pt x="1737" y="1224"/>
                  </a:lnTo>
                  <a:lnTo>
                    <a:pt x="1520" y="1382"/>
                  </a:lnTo>
                  <a:lnTo>
                    <a:pt x="1322" y="1579"/>
                  </a:lnTo>
                  <a:lnTo>
                    <a:pt x="1125" y="1777"/>
                  </a:lnTo>
                  <a:lnTo>
                    <a:pt x="928" y="1994"/>
                  </a:lnTo>
                  <a:lnTo>
                    <a:pt x="770" y="2230"/>
                  </a:lnTo>
                  <a:lnTo>
                    <a:pt x="612" y="2467"/>
                  </a:lnTo>
                  <a:lnTo>
                    <a:pt x="494" y="2704"/>
                  </a:lnTo>
                  <a:lnTo>
                    <a:pt x="375" y="2961"/>
                  </a:lnTo>
                  <a:lnTo>
                    <a:pt x="277" y="3217"/>
                  </a:lnTo>
                  <a:lnTo>
                    <a:pt x="198" y="3493"/>
                  </a:lnTo>
                  <a:lnTo>
                    <a:pt x="138" y="3770"/>
                  </a:lnTo>
                  <a:lnTo>
                    <a:pt x="79" y="4066"/>
                  </a:lnTo>
                  <a:lnTo>
                    <a:pt x="40" y="4362"/>
                  </a:lnTo>
                  <a:lnTo>
                    <a:pt x="20" y="4658"/>
                  </a:lnTo>
                  <a:lnTo>
                    <a:pt x="0" y="4973"/>
                  </a:lnTo>
                  <a:lnTo>
                    <a:pt x="0" y="5289"/>
                  </a:lnTo>
                  <a:lnTo>
                    <a:pt x="0" y="5605"/>
                  </a:lnTo>
                  <a:lnTo>
                    <a:pt x="59" y="6256"/>
                  </a:lnTo>
                  <a:lnTo>
                    <a:pt x="158" y="6888"/>
                  </a:lnTo>
                  <a:lnTo>
                    <a:pt x="316" y="7519"/>
                  </a:lnTo>
                  <a:lnTo>
                    <a:pt x="494" y="8151"/>
                  </a:lnTo>
                  <a:lnTo>
                    <a:pt x="711" y="8762"/>
                  </a:lnTo>
                  <a:lnTo>
                    <a:pt x="987" y="9335"/>
                  </a:lnTo>
                  <a:lnTo>
                    <a:pt x="1263" y="9887"/>
                  </a:lnTo>
                  <a:lnTo>
                    <a:pt x="1421" y="10124"/>
                  </a:lnTo>
                  <a:lnTo>
                    <a:pt x="1599" y="10380"/>
                  </a:lnTo>
                  <a:lnTo>
                    <a:pt x="1757" y="10617"/>
                  </a:lnTo>
                  <a:lnTo>
                    <a:pt x="1934" y="10834"/>
                  </a:lnTo>
                  <a:lnTo>
                    <a:pt x="2112" y="11032"/>
                  </a:lnTo>
                  <a:lnTo>
                    <a:pt x="2309" y="11209"/>
                  </a:lnTo>
                  <a:lnTo>
                    <a:pt x="2506" y="11387"/>
                  </a:lnTo>
                  <a:lnTo>
                    <a:pt x="2724" y="11564"/>
                  </a:lnTo>
                  <a:lnTo>
                    <a:pt x="2941" y="11703"/>
                  </a:lnTo>
                  <a:lnTo>
                    <a:pt x="3158" y="11841"/>
                  </a:lnTo>
                  <a:lnTo>
                    <a:pt x="3394" y="11959"/>
                  </a:lnTo>
                  <a:lnTo>
                    <a:pt x="3612" y="12058"/>
                  </a:lnTo>
                  <a:lnTo>
                    <a:pt x="3848" y="12156"/>
                  </a:lnTo>
                  <a:lnTo>
                    <a:pt x="4085" y="12235"/>
                  </a:lnTo>
                  <a:lnTo>
                    <a:pt x="4322" y="12295"/>
                  </a:lnTo>
                  <a:lnTo>
                    <a:pt x="4578" y="12354"/>
                  </a:lnTo>
                  <a:lnTo>
                    <a:pt x="5072" y="12413"/>
                  </a:lnTo>
                  <a:lnTo>
                    <a:pt x="5585" y="12452"/>
                  </a:lnTo>
                  <a:lnTo>
                    <a:pt x="6098" y="12472"/>
                  </a:lnTo>
                  <a:lnTo>
                    <a:pt x="6631" y="12452"/>
                  </a:lnTo>
                  <a:lnTo>
                    <a:pt x="7144" y="12413"/>
                  </a:lnTo>
                  <a:lnTo>
                    <a:pt x="8190" y="12295"/>
                  </a:lnTo>
                  <a:lnTo>
                    <a:pt x="9236" y="12176"/>
                  </a:lnTo>
                  <a:lnTo>
                    <a:pt x="9729" y="12117"/>
                  </a:lnTo>
                  <a:lnTo>
                    <a:pt x="10222" y="12058"/>
                  </a:lnTo>
                  <a:lnTo>
                    <a:pt x="11031" y="11999"/>
                  </a:lnTo>
                  <a:lnTo>
                    <a:pt x="11860" y="11900"/>
                  </a:lnTo>
                  <a:lnTo>
                    <a:pt x="12689" y="11801"/>
                  </a:lnTo>
                  <a:lnTo>
                    <a:pt x="13498" y="11683"/>
                  </a:lnTo>
                  <a:lnTo>
                    <a:pt x="14327" y="11564"/>
                  </a:lnTo>
                  <a:lnTo>
                    <a:pt x="15156" y="11407"/>
                  </a:lnTo>
                  <a:lnTo>
                    <a:pt x="15965" y="11249"/>
                  </a:lnTo>
                  <a:lnTo>
                    <a:pt x="16793" y="11071"/>
                  </a:lnTo>
                  <a:lnTo>
                    <a:pt x="17603" y="10874"/>
                  </a:lnTo>
                  <a:lnTo>
                    <a:pt x="18412" y="10676"/>
                  </a:lnTo>
                  <a:lnTo>
                    <a:pt x="19221" y="10459"/>
                  </a:lnTo>
                  <a:lnTo>
                    <a:pt x="20010" y="10223"/>
                  </a:lnTo>
                  <a:lnTo>
                    <a:pt x="20819" y="9986"/>
                  </a:lnTo>
                  <a:lnTo>
                    <a:pt x="21608" y="9729"/>
                  </a:lnTo>
                  <a:lnTo>
                    <a:pt x="22378" y="9453"/>
                  </a:lnTo>
                  <a:lnTo>
                    <a:pt x="23167" y="9177"/>
                  </a:lnTo>
                  <a:lnTo>
                    <a:pt x="23167" y="9177"/>
                  </a:lnTo>
                  <a:lnTo>
                    <a:pt x="23128" y="9196"/>
                  </a:lnTo>
                  <a:lnTo>
                    <a:pt x="23108" y="9236"/>
                  </a:lnTo>
                  <a:lnTo>
                    <a:pt x="23069" y="9335"/>
                  </a:lnTo>
                  <a:lnTo>
                    <a:pt x="23069" y="9473"/>
                  </a:lnTo>
                  <a:lnTo>
                    <a:pt x="23088" y="9670"/>
                  </a:lnTo>
                  <a:lnTo>
                    <a:pt x="23128" y="9907"/>
                  </a:lnTo>
                  <a:lnTo>
                    <a:pt x="23187" y="10163"/>
                  </a:lnTo>
                  <a:lnTo>
                    <a:pt x="23384" y="10795"/>
                  </a:lnTo>
                  <a:lnTo>
                    <a:pt x="23621" y="11525"/>
                  </a:lnTo>
                  <a:lnTo>
                    <a:pt x="23937" y="12334"/>
                  </a:lnTo>
                  <a:lnTo>
                    <a:pt x="24272" y="13202"/>
                  </a:lnTo>
                  <a:lnTo>
                    <a:pt x="24647" y="14090"/>
                  </a:lnTo>
                  <a:lnTo>
                    <a:pt x="25437" y="15886"/>
                  </a:lnTo>
                  <a:lnTo>
                    <a:pt x="26167" y="17504"/>
                  </a:lnTo>
                  <a:lnTo>
                    <a:pt x="26759" y="18747"/>
                  </a:lnTo>
                  <a:lnTo>
                    <a:pt x="27075" y="19418"/>
                  </a:lnTo>
                  <a:lnTo>
                    <a:pt x="27489" y="20109"/>
                  </a:lnTo>
                  <a:lnTo>
                    <a:pt x="27963" y="20879"/>
                  </a:lnTo>
                  <a:lnTo>
                    <a:pt x="29068" y="22635"/>
                  </a:lnTo>
                  <a:lnTo>
                    <a:pt x="30311" y="24549"/>
                  </a:lnTo>
                  <a:lnTo>
                    <a:pt x="31594" y="26463"/>
                  </a:lnTo>
                  <a:lnTo>
                    <a:pt x="32817" y="28219"/>
                  </a:lnTo>
                  <a:lnTo>
                    <a:pt x="33863" y="29680"/>
                  </a:lnTo>
                  <a:lnTo>
                    <a:pt x="34297" y="30252"/>
                  </a:lnTo>
                  <a:lnTo>
                    <a:pt x="34633" y="30686"/>
                  </a:lnTo>
                  <a:lnTo>
                    <a:pt x="34909" y="31002"/>
                  </a:lnTo>
                  <a:lnTo>
                    <a:pt x="34988" y="31081"/>
                  </a:lnTo>
                  <a:lnTo>
                    <a:pt x="35067" y="31140"/>
                  </a:lnTo>
                  <a:lnTo>
                    <a:pt x="35165" y="31160"/>
                  </a:lnTo>
                  <a:lnTo>
                    <a:pt x="35244" y="31180"/>
                  </a:lnTo>
                  <a:lnTo>
                    <a:pt x="35343" y="31199"/>
                  </a:lnTo>
                  <a:lnTo>
                    <a:pt x="35422" y="31180"/>
                  </a:lnTo>
                  <a:lnTo>
                    <a:pt x="35501" y="31160"/>
                  </a:lnTo>
                  <a:lnTo>
                    <a:pt x="35580" y="31101"/>
                  </a:lnTo>
                  <a:lnTo>
                    <a:pt x="35718" y="31002"/>
                  </a:lnTo>
                  <a:lnTo>
                    <a:pt x="35856" y="30844"/>
                  </a:lnTo>
                  <a:lnTo>
                    <a:pt x="35974" y="30666"/>
                  </a:lnTo>
                  <a:lnTo>
                    <a:pt x="36073" y="30469"/>
                  </a:lnTo>
                  <a:lnTo>
                    <a:pt x="36172" y="30252"/>
                  </a:lnTo>
                  <a:lnTo>
                    <a:pt x="36211" y="30193"/>
                  </a:lnTo>
                  <a:lnTo>
                    <a:pt x="36270" y="30153"/>
                  </a:lnTo>
                  <a:lnTo>
                    <a:pt x="36330" y="30153"/>
                  </a:lnTo>
                  <a:lnTo>
                    <a:pt x="36409" y="30134"/>
                  </a:lnTo>
                  <a:lnTo>
                    <a:pt x="36468" y="30134"/>
                  </a:lnTo>
                  <a:lnTo>
                    <a:pt x="36507" y="30114"/>
                  </a:lnTo>
                  <a:lnTo>
                    <a:pt x="36527" y="30074"/>
                  </a:lnTo>
                  <a:lnTo>
                    <a:pt x="36527" y="29995"/>
                  </a:lnTo>
                  <a:lnTo>
                    <a:pt x="36547" y="29917"/>
                  </a:lnTo>
                  <a:lnTo>
                    <a:pt x="36606" y="29818"/>
                  </a:lnTo>
                  <a:lnTo>
                    <a:pt x="36823" y="29581"/>
                  </a:lnTo>
                  <a:lnTo>
                    <a:pt x="37020" y="29344"/>
                  </a:lnTo>
                  <a:lnTo>
                    <a:pt x="37079" y="29246"/>
                  </a:lnTo>
                  <a:lnTo>
                    <a:pt x="37079" y="29206"/>
                  </a:lnTo>
                  <a:lnTo>
                    <a:pt x="37079" y="29186"/>
                  </a:lnTo>
                  <a:lnTo>
                    <a:pt x="36645" y="27766"/>
                  </a:lnTo>
                  <a:lnTo>
                    <a:pt x="36191" y="26345"/>
                  </a:lnTo>
                  <a:lnTo>
                    <a:pt x="35718" y="24924"/>
                  </a:lnTo>
                  <a:lnTo>
                    <a:pt x="35225" y="23523"/>
                  </a:lnTo>
                  <a:lnTo>
                    <a:pt x="34692" y="22102"/>
                  </a:lnTo>
                  <a:lnTo>
                    <a:pt x="34179" y="20681"/>
                  </a:lnTo>
                  <a:lnTo>
                    <a:pt x="33074" y="17859"/>
                  </a:lnTo>
                  <a:lnTo>
                    <a:pt x="30863" y="12216"/>
                  </a:lnTo>
                  <a:lnTo>
                    <a:pt x="29798" y="9433"/>
                  </a:lnTo>
                  <a:lnTo>
                    <a:pt x="29265" y="8032"/>
                  </a:lnTo>
                  <a:lnTo>
                    <a:pt x="28752" y="6631"/>
                  </a:lnTo>
                  <a:lnTo>
                    <a:pt x="28594" y="6197"/>
                  </a:lnTo>
                  <a:lnTo>
                    <a:pt x="28416" y="5763"/>
                  </a:lnTo>
                  <a:lnTo>
                    <a:pt x="28219" y="5348"/>
                  </a:lnTo>
                  <a:lnTo>
                    <a:pt x="28002" y="4954"/>
                  </a:lnTo>
                  <a:lnTo>
                    <a:pt x="27785" y="4579"/>
                  </a:lnTo>
                  <a:lnTo>
                    <a:pt x="27548" y="4224"/>
                  </a:lnTo>
                  <a:lnTo>
                    <a:pt x="27272" y="3888"/>
                  </a:lnTo>
                  <a:lnTo>
                    <a:pt x="27015" y="3572"/>
                  </a:lnTo>
                  <a:lnTo>
                    <a:pt x="26719" y="3276"/>
                  </a:lnTo>
                  <a:lnTo>
                    <a:pt x="26404" y="3000"/>
                  </a:lnTo>
                  <a:lnTo>
                    <a:pt x="26068" y="2724"/>
                  </a:lnTo>
                  <a:lnTo>
                    <a:pt x="25693" y="2487"/>
                  </a:lnTo>
                  <a:lnTo>
                    <a:pt x="25318" y="2250"/>
                  </a:lnTo>
                  <a:lnTo>
                    <a:pt x="24924" y="2053"/>
                  </a:lnTo>
                  <a:lnTo>
                    <a:pt x="24490" y="1856"/>
                  </a:lnTo>
                  <a:lnTo>
                    <a:pt x="24016" y="1698"/>
                  </a:lnTo>
                  <a:lnTo>
                    <a:pt x="23523" y="1540"/>
                  </a:lnTo>
                  <a:lnTo>
                    <a:pt x="23010" y="1402"/>
                  </a:lnTo>
                  <a:lnTo>
                    <a:pt x="22496" y="1303"/>
                  </a:lnTo>
                  <a:lnTo>
                    <a:pt x="21983" y="1224"/>
                  </a:lnTo>
                  <a:lnTo>
                    <a:pt x="21470" y="1145"/>
                  </a:lnTo>
                  <a:lnTo>
                    <a:pt x="20938" y="1086"/>
                  </a:lnTo>
                  <a:lnTo>
                    <a:pt x="19892" y="1007"/>
                  </a:lnTo>
                  <a:lnTo>
                    <a:pt x="9236" y="139"/>
                  </a:lnTo>
                  <a:lnTo>
                    <a:pt x="8170" y="60"/>
                  </a:lnTo>
                  <a:lnTo>
                    <a:pt x="7598" y="40"/>
                  </a:lnTo>
                  <a:lnTo>
                    <a:pt x="7006" y="20"/>
                  </a:lnTo>
                  <a:lnTo>
                    <a:pt x="6414"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5093395" y="1799939"/>
              <a:ext cx="245490" cy="505502"/>
            </a:xfrm>
            <a:custGeom>
              <a:avLst/>
              <a:gdLst/>
              <a:ahLst/>
              <a:cxnLst/>
              <a:rect l="l" t="t" r="r" b="b"/>
              <a:pathLst>
                <a:path w="7303" h="15038" extrusionOk="0">
                  <a:moveTo>
                    <a:pt x="4480" y="1"/>
                  </a:moveTo>
                  <a:lnTo>
                    <a:pt x="4263" y="20"/>
                  </a:lnTo>
                  <a:lnTo>
                    <a:pt x="4026" y="80"/>
                  </a:lnTo>
                  <a:lnTo>
                    <a:pt x="3829" y="159"/>
                  </a:lnTo>
                  <a:lnTo>
                    <a:pt x="3612" y="257"/>
                  </a:lnTo>
                  <a:lnTo>
                    <a:pt x="3415" y="356"/>
                  </a:lnTo>
                  <a:lnTo>
                    <a:pt x="3217" y="494"/>
                  </a:lnTo>
                  <a:lnTo>
                    <a:pt x="3040" y="632"/>
                  </a:lnTo>
                  <a:lnTo>
                    <a:pt x="2566" y="1066"/>
                  </a:lnTo>
                  <a:lnTo>
                    <a:pt x="2112" y="1501"/>
                  </a:lnTo>
                  <a:lnTo>
                    <a:pt x="1915" y="1718"/>
                  </a:lnTo>
                  <a:lnTo>
                    <a:pt x="1717" y="1954"/>
                  </a:lnTo>
                  <a:lnTo>
                    <a:pt x="1540" y="2191"/>
                  </a:lnTo>
                  <a:lnTo>
                    <a:pt x="1362" y="2428"/>
                  </a:lnTo>
                  <a:lnTo>
                    <a:pt x="1204" y="2685"/>
                  </a:lnTo>
                  <a:lnTo>
                    <a:pt x="1066" y="2941"/>
                  </a:lnTo>
                  <a:lnTo>
                    <a:pt x="928" y="3198"/>
                  </a:lnTo>
                  <a:lnTo>
                    <a:pt x="810" y="3474"/>
                  </a:lnTo>
                  <a:lnTo>
                    <a:pt x="711" y="3770"/>
                  </a:lnTo>
                  <a:lnTo>
                    <a:pt x="632" y="4066"/>
                  </a:lnTo>
                  <a:lnTo>
                    <a:pt x="553" y="4382"/>
                  </a:lnTo>
                  <a:lnTo>
                    <a:pt x="494" y="4697"/>
                  </a:lnTo>
                  <a:lnTo>
                    <a:pt x="415" y="5467"/>
                  </a:lnTo>
                  <a:lnTo>
                    <a:pt x="376" y="6237"/>
                  </a:lnTo>
                  <a:lnTo>
                    <a:pt x="376" y="7203"/>
                  </a:lnTo>
                  <a:lnTo>
                    <a:pt x="395" y="8170"/>
                  </a:lnTo>
                  <a:lnTo>
                    <a:pt x="435" y="9137"/>
                  </a:lnTo>
                  <a:lnTo>
                    <a:pt x="454" y="10104"/>
                  </a:lnTo>
                  <a:lnTo>
                    <a:pt x="435" y="11071"/>
                  </a:lnTo>
                  <a:lnTo>
                    <a:pt x="415" y="11545"/>
                  </a:lnTo>
                  <a:lnTo>
                    <a:pt x="376" y="12018"/>
                  </a:lnTo>
                  <a:lnTo>
                    <a:pt x="316" y="12492"/>
                  </a:lnTo>
                  <a:lnTo>
                    <a:pt x="257" y="12966"/>
                  </a:lnTo>
                  <a:lnTo>
                    <a:pt x="158" y="13439"/>
                  </a:lnTo>
                  <a:lnTo>
                    <a:pt x="40" y="13893"/>
                  </a:lnTo>
                  <a:lnTo>
                    <a:pt x="1" y="14031"/>
                  </a:lnTo>
                  <a:lnTo>
                    <a:pt x="1" y="14110"/>
                  </a:lnTo>
                  <a:lnTo>
                    <a:pt x="20" y="14169"/>
                  </a:lnTo>
                  <a:lnTo>
                    <a:pt x="40" y="14209"/>
                  </a:lnTo>
                  <a:lnTo>
                    <a:pt x="80" y="14248"/>
                  </a:lnTo>
                  <a:lnTo>
                    <a:pt x="178" y="14327"/>
                  </a:lnTo>
                  <a:lnTo>
                    <a:pt x="356" y="14406"/>
                  </a:lnTo>
                  <a:lnTo>
                    <a:pt x="514" y="14485"/>
                  </a:lnTo>
                  <a:lnTo>
                    <a:pt x="691" y="14544"/>
                  </a:lnTo>
                  <a:lnTo>
                    <a:pt x="869" y="14604"/>
                  </a:lnTo>
                  <a:lnTo>
                    <a:pt x="1204" y="14663"/>
                  </a:lnTo>
                  <a:lnTo>
                    <a:pt x="1579" y="14722"/>
                  </a:lnTo>
                  <a:lnTo>
                    <a:pt x="1777" y="14761"/>
                  </a:lnTo>
                  <a:lnTo>
                    <a:pt x="1954" y="14801"/>
                  </a:lnTo>
                  <a:lnTo>
                    <a:pt x="2349" y="14900"/>
                  </a:lnTo>
                  <a:lnTo>
                    <a:pt x="2724" y="14998"/>
                  </a:lnTo>
                  <a:lnTo>
                    <a:pt x="2921" y="15018"/>
                  </a:lnTo>
                  <a:lnTo>
                    <a:pt x="3119" y="15038"/>
                  </a:lnTo>
                  <a:lnTo>
                    <a:pt x="3316" y="15018"/>
                  </a:lnTo>
                  <a:lnTo>
                    <a:pt x="3493" y="14998"/>
                  </a:lnTo>
                  <a:lnTo>
                    <a:pt x="3671" y="14959"/>
                  </a:lnTo>
                  <a:lnTo>
                    <a:pt x="3849" y="14900"/>
                  </a:lnTo>
                  <a:lnTo>
                    <a:pt x="4204" y="14761"/>
                  </a:lnTo>
                  <a:lnTo>
                    <a:pt x="4539" y="14584"/>
                  </a:lnTo>
                  <a:lnTo>
                    <a:pt x="4855" y="14386"/>
                  </a:lnTo>
                  <a:lnTo>
                    <a:pt x="5171" y="14169"/>
                  </a:lnTo>
                  <a:lnTo>
                    <a:pt x="5783" y="13716"/>
                  </a:lnTo>
                  <a:lnTo>
                    <a:pt x="5980" y="13577"/>
                  </a:lnTo>
                  <a:lnTo>
                    <a:pt x="6079" y="13479"/>
                  </a:lnTo>
                  <a:lnTo>
                    <a:pt x="6138" y="13360"/>
                  </a:lnTo>
                  <a:lnTo>
                    <a:pt x="6157" y="13301"/>
                  </a:lnTo>
                  <a:lnTo>
                    <a:pt x="6157" y="13242"/>
                  </a:lnTo>
                  <a:lnTo>
                    <a:pt x="6138" y="13163"/>
                  </a:lnTo>
                  <a:lnTo>
                    <a:pt x="6098" y="13104"/>
                  </a:lnTo>
                  <a:lnTo>
                    <a:pt x="6019" y="12985"/>
                  </a:lnTo>
                  <a:lnTo>
                    <a:pt x="5980" y="12926"/>
                  </a:lnTo>
                  <a:lnTo>
                    <a:pt x="5960" y="12847"/>
                  </a:lnTo>
                  <a:lnTo>
                    <a:pt x="5842" y="12393"/>
                  </a:lnTo>
                  <a:lnTo>
                    <a:pt x="5704" y="11861"/>
                  </a:lnTo>
                  <a:lnTo>
                    <a:pt x="5546" y="11288"/>
                  </a:lnTo>
                  <a:lnTo>
                    <a:pt x="5408" y="10677"/>
                  </a:lnTo>
                  <a:lnTo>
                    <a:pt x="5289" y="10085"/>
                  </a:lnTo>
                  <a:lnTo>
                    <a:pt x="5230" y="9789"/>
                  </a:lnTo>
                  <a:lnTo>
                    <a:pt x="5210" y="9493"/>
                  </a:lnTo>
                  <a:lnTo>
                    <a:pt x="5191" y="9216"/>
                  </a:lnTo>
                  <a:lnTo>
                    <a:pt x="5191" y="8960"/>
                  </a:lnTo>
                  <a:lnTo>
                    <a:pt x="5210" y="8723"/>
                  </a:lnTo>
                  <a:lnTo>
                    <a:pt x="5250" y="8506"/>
                  </a:lnTo>
                  <a:lnTo>
                    <a:pt x="5289" y="8328"/>
                  </a:lnTo>
                  <a:lnTo>
                    <a:pt x="5368" y="8170"/>
                  </a:lnTo>
                  <a:lnTo>
                    <a:pt x="5467" y="8032"/>
                  </a:lnTo>
                  <a:lnTo>
                    <a:pt x="5565" y="7914"/>
                  </a:lnTo>
                  <a:lnTo>
                    <a:pt x="5684" y="7795"/>
                  </a:lnTo>
                  <a:lnTo>
                    <a:pt x="5802" y="7697"/>
                  </a:lnTo>
                  <a:lnTo>
                    <a:pt x="6079" y="7519"/>
                  </a:lnTo>
                  <a:lnTo>
                    <a:pt x="6335" y="7342"/>
                  </a:lnTo>
                  <a:lnTo>
                    <a:pt x="6592" y="7164"/>
                  </a:lnTo>
                  <a:lnTo>
                    <a:pt x="6710" y="7046"/>
                  </a:lnTo>
                  <a:lnTo>
                    <a:pt x="6828" y="6947"/>
                  </a:lnTo>
                  <a:lnTo>
                    <a:pt x="6927" y="6809"/>
                  </a:lnTo>
                  <a:lnTo>
                    <a:pt x="7006" y="6671"/>
                  </a:lnTo>
                  <a:lnTo>
                    <a:pt x="7124" y="6394"/>
                  </a:lnTo>
                  <a:lnTo>
                    <a:pt x="7203" y="6098"/>
                  </a:lnTo>
                  <a:lnTo>
                    <a:pt x="7263" y="5763"/>
                  </a:lnTo>
                  <a:lnTo>
                    <a:pt x="7282" y="5447"/>
                  </a:lnTo>
                  <a:lnTo>
                    <a:pt x="7302" y="5112"/>
                  </a:lnTo>
                  <a:lnTo>
                    <a:pt x="7302" y="4796"/>
                  </a:lnTo>
                  <a:lnTo>
                    <a:pt x="7263" y="4184"/>
                  </a:lnTo>
                  <a:lnTo>
                    <a:pt x="7223" y="3947"/>
                  </a:lnTo>
                  <a:lnTo>
                    <a:pt x="7184" y="3730"/>
                  </a:lnTo>
                  <a:lnTo>
                    <a:pt x="7124" y="3513"/>
                  </a:lnTo>
                  <a:lnTo>
                    <a:pt x="7006" y="3316"/>
                  </a:lnTo>
                  <a:lnTo>
                    <a:pt x="6927" y="3198"/>
                  </a:lnTo>
                  <a:lnTo>
                    <a:pt x="6848" y="3079"/>
                  </a:lnTo>
                  <a:lnTo>
                    <a:pt x="6749" y="2981"/>
                  </a:lnTo>
                  <a:lnTo>
                    <a:pt x="6671" y="2862"/>
                  </a:lnTo>
                  <a:lnTo>
                    <a:pt x="6572" y="2665"/>
                  </a:lnTo>
                  <a:lnTo>
                    <a:pt x="6513" y="2487"/>
                  </a:lnTo>
                  <a:lnTo>
                    <a:pt x="6434" y="2093"/>
                  </a:lnTo>
                  <a:lnTo>
                    <a:pt x="6375" y="1915"/>
                  </a:lnTo>
                  <a:lnTo>
                    <a:pt x="6296" y="1737"/>
                  </a:lnTo>
                  <a:lnTo>
                    <a:pt x="6138" y="1402"/>
                  </a:lnTo>
                  <a:lnTo>
                    <a:pt x="5881" y="968"/>
                  </a:lnTo>
                  <a:lnTo>
                    <a:pt x="5743" y="731"/>
                  </a:lnTo>
                  <a:lnTo>
                    <a:pt x="5565" y="514"/>
                  </a:lnTo>
                  <a:lnTo>
                    <a:pt x="5368" y="336"/>
                  </a:lnTo>
                  <a:lnTo>
                    <a:pt x="5171" y="178"/>
                  </a:lnTo>
                  <a:lnTo>
                    <a:pt x="5052" y="99"/>
                  </a:lnTo>
                  <a:lnTo>
                    <a:pt x="4954" y="60"/>
                  </a:lnTo>
                  <a:lnTo>
                    <a:pt x="4835" y="20"/>
                  </a:lnTo>
                  <a:lnTo>
                    <a:pt x="4697"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3"/>
            <p:cNvSpPr/>
            <p:nvPr/>
          </p:nvSpPr>
          <p:spPr>
            <a:xfrm>
              <a:off x="5092723" y="2992671"/>
              <a:ext cx="804004" cy="1106505"/>
            </a:xfrm>
            <a:custGeom>
              <a:avLst/>
              <a:gdLst/>
              <a:ahLst/>
              <a:cxnLst/>
              <a:rect l="l" t="t" r="r" b="b"/>
              <a:pathLst>
                <a:path w="23918" h="32917" extrusionOk="0">
                  <a:moveTo>
                    <a:pt x="12867" y="1"/>
                  </a:moveTo>
                  <a:lnTo>
                    <a:pt x="11427" y="20"/>
                  </a:lnTo>
                  <a:lnTo>
                    <a:pt x="9986" y="60"/>
                  </a:lnTo>
                  <a:lnTo>
                    <a:pt x="8763" y="80"/>
                  </a:lnTo>
                  <a:lnTo>
                    <a:pt x="4993" y="80"/>
                  </a:lnTo>
                  <a:lnTo>
                    <a:pt x="3731" y="99"/>
                  </a:lnTo>
                  <a:lnTo>
                    <a:pt x="2468" y="139"/>
                  </a:lnTo>
                  <a:lnTo>
                    <a:pt x="1224" y="237"/>
                  </a:lnTo>
                  <a:lnTo>
                    <a:pt x="613" y="297"/>
                  </a:lnTo>
                  <a:lnTo>
                    <a:pt x="1" y="356"/>
                  </a:lnTo>
                  <a:lnTo>
                    <a:pt x="1" y="553"/>
                  </a:lnTo>
                  <a:lnTo>
                    <a:pt x="1" y="750"/>
                  </a:lnTo>
                  <a:lnTo>
                    <a:pt x="1" y="968"/>
                  </a:lnTo>
                  <a:lnTo>
                    <a:pt x="40" y="1185"/>
                  </a:lnTo>
                  <a:lnTo>
                    <a:pt x="80" y="1382"/>
                  </a:lnTo>
                  <a:lnTo>
                    <a:pt x="139" y="1599"/>
                  </a:lnTo>
                  <a:lnTo>
                    <a:pt x="198" y="1816"/>
                  </a:lnTo>
                  <a:lnTo>
                    <a:pt x="277" y="2033"/>
                  </a:lnTo>
                  <a:lnTo>
                    <a:pt x="376" y="2230"/>
                  </a:lnTo>
                  <a:lnTo>
                    <a:pt x="474" y="2428"/>
                  </a:lnTo>
                  <a:lnTo>
                    <a:pt x="573" y="2625"/>
                  </a:lnTo>
                  <a:lnTo>
                    <a:pt x="692" y="2803"/>
                  </a:lnTo>
                  <a:lnTo>
                    <a:pt x="830" y="2980"/>
                  </a:lnTo>
                  <a:lnTo>
                    <a:pt x="968" y="3138"/>
                  </a:lnTo>
                  <a:lnTo>
                    <a:pt x="1126" y="3276"/>
                  </a:lnTo>
                  <a:lnTo>
                    <a:pt x="1284" y="3414"/>
                  </a:lnTo>
                  <a:lnTo>
                    <a:pt x="1540" y="3572"/>
                  </a:lnTo>
                  <a:lnTo>
                    <a:pt x="1816" y="3710"/>
                  </a:lnTo>
                  <a:lnTo>
                    <a:pt x="2112" y="3829"/>
                  </a:lnTo>
                  <a:lnTo>
                    <a:pt x="2408" y="3908"/>
                  </a:lnTo>
                  <a:lnTo>
                    <a:pt x="2724" y="3967"/>
                  </a:lnTo>
                  <a:lnTo>
                    <a:pt x="3040" y="4006"/>
                  </a:lnTo>
                  <a:lnTo>
                    <a:pt x="3671" y="4066"/>
                  </a:lnTo>
                  <a:lnTo>
                    <a:pt x="4796" y="4164"/>
                  </a:lnTo>
                  <a:lnTo>
                    <a:pt x="5921" y="4263"/>
                  </a:lnTo>
                  <a:lnTo>
                    <a:pt x="7046" y="4401"/>
                  </a:lnTo>
                  <a:lnTo>
                    <a:pt x="8171" y="4539"/>
                  </a:lnTo>
                  <a:lnTo>
                    <a:pt x="9295" y="4677"/>
                  </a:lnTo>
                  <a:lnTo>
                    <a:pt x="10420" y="4855"/>
                  </a:lnTo>
                  <a:lnTo>
                    <a:pt x="12650" y="5210"/>
                  </a:lnTo>
                  <a:lnTo>
                    <a:pt x="13400" y="5348"/>
                  </a:lnTo>
                  <a:lnTo>
                    <a:pt x="14170" y="5526"/>
                  </a:lnTo>
                  <a:lnTo>
                    <a:pt x="14919" y="5723"/>
                  </a:lnTo>
                  <a:lnTo>
                    <a:pt x="15650" y="5960"/>
                  </a:lnTo>
                  <a:lnTo>
                    <a:pt x="16024" y="6078"/>
                  </a:lnTo>
                  <a:lnTo>
                    <a:pt x="16301" y="6157"/>
                  </a:lnTo>
                  <a:lnTo>
                    <a:pt x="16498" y="6217"/>
                  </a:lnTo>
                  <a:lnTo>
                    <a:pt x="16577" y="6256"/>
                  </a:lnTo>
                  <a:lnTo>
                    <a:pt x="16636" y="6296"/>
                  </a:lnTo>
                  <a:lnTo>
                    <a:pt x="16676" y="6355"/>
                  </a:lnTo>
                  <a:lnTo>
                    <a:pt x="16715" y="6434"/>
                  </a:lnTo>
                  <a:lnTo>
                    <a:pt x="16735" y="6513"/>
                  </a:lnTo>
                  <a:lnTo>
                    <a:pt x="16755" y="6631"/>
                  </a:lnTo>
                  <a:lnTo>
                    <a:pt x="16794" y="6927"/>
                  </a:lnTo>
                  <a:lnTo>
                    <a:pt x="16814" y="7341"/>
                  </a:lnTo>
                  <a:lnTo>
                    <a:pt x="16814" y="7618"/>
                  </a:lnTo>
                  <a:lnTo>
                    <a:pt x="16794" y="7914"/>
                  </a:lnTo>
                  <a:lnTo>
                    <a:pt x="16735" y="8210"/>
                  </a:lnTo>
                  <a:lnTo>
                    <a:pt x="16676" y="8506"/>
                  </a:lnTo>
                  <a:lnTo>
                    <a:pt x="16518" y="9117"/>
                  </a:lnTo>
                  <a:lnTo>
                    <a:pt x="16360" y="9670"/>
                  </a:lnTo>
                  <a:lnTo>
                    <a:pt x="16222" y="10301"/>
                  </a:lnTo>
                  <a:lnTo>
                    <a:pt x="16103" y="10953"/>
                  </a:lnTo>
                  <a:lnTo>
                    <a:pt x="15985" y="11604"/>
                  </a:lnTo>
                  <a:lnTo>
                    <a:pt x="15867" y="12275"/>
                  </a:lnTo>
                  <a:lnTo>
                    <a:pt x="15788" y="12965"/>
                  </a:lnTo>
                  <a:lnTo>
                    <a:pt x="15709" y="13656"/>
                  </a:lnTo>
                  <a:lnTo>
                    <a:pt x="15630" y="14367"/>
                  </a:lnTo>
                  <a:lnTo>
                    <a:pt x="15590" y="15097"/>
                  </a:lnTo>
                  <a:lnTo>
                    <a:pt x="15511" y="16557"/>
                  </a:lnTo>
                  <a:lnTo>
                    <a:pt x="15472" y="18057"/>
                  </a:lnTo>
                  <a:lnTo>
                    <a:pt x="15472" y="19556"/>
                  </a:lnTo>
                  <a:lnTo>
                    <a:pt x="15511" y="21076"/>
                  </a:lnTo>
                  <a:lnTo>
                    <a:pt x="15571" y="22595"/>
                  </a:lnTo>
                  <a:lnTo>
                    <a:pt x="15669" y="24115"/>
                  </a:lnTo>
                  <a:lnTo>
                    <a:pt x="15788" y="25595"/>
                  </a:lnTo>
                  <a:lnTo>
                    <a:pt x="15946" y="27075"/>
                  </a:lnTo>
                  <a:lnTo>
                    <a:pt x="16123" y="28496"/>
                  </a:lnTo>
                  <a:lnTo>
                    <a:pt x="16301" y="29877"/>
                  </a:lnTo>
                  <a:lnTo>
                    <a:pt x="16518" y="31219"/>
                  </a:lnTo>
                  <a:lnTo>
                    <a:pt x="16735" y="32482"/>
                  </a:lnTo>
                  <a:lnTo>
                    <a:pt x="16755" y="32620"/>
                  </a:lnTo>
                  <a:lnTo>
                    <a:pt x="16814" y="32738"/>
                  </a:lnTo>
                  <a:lnTo>
                    <a:pt x="16873" y="32817"/>
                  </a:lnTo>
                  <a:lnTo>
                    <a:pt x="16932" y="32877"/>
                  </a:lnTo>
                  <a:lnTo>
                    <a:pt x="17011" y="32896"/>
                  </a:lnTo>
                  <a:lnTo>
                    <a:pt x="17110" y="32916"/>
                  </a:lnTo>
                  <a:lnTo>
                    <a:pt x="17208" y="32916"/>
                  </a:lnTo>
                  <a:lnTo>
                    <a:pt x="17307" y="32896"/>
                  </a:lnTo>
                  <a:lnTo>
                    <a:pt x="17544" y="32798"/>
                  </a:lnTo>
                  <a:lnTo>
                    <a:pt x="17800" y="32679"/>
                  </a:lnTo>
                  <a:lnTo>
                    <a:pt x="18096" y="32561"/>
                  </a:lnTo>
                  <a:lnTo>
                    <a:pt x="18392" y="32442"/>
                  </a:lnTo>
                  <a:lnTo>
                    <a:pt x="18511" y="32403"/>
                  </a:lnTo>
                  <a:lnTo>
                    <a:pt x="18669" y="32383"/>
                  </a:lnTo>
                  <a:lnTo>
                    <a:pt x="19004" y="32344"/>
                  </a:lnTo>
                  <a:lnTo>
                    <a:pt x="19300" y="32304"/>
                  </a:lnTo>
                  <a:lnTo>
                    <a:pt x="19399" y="32285"/>
                  </a:lnTo>
                  <a:lnTo>
                    <a:pt x="19419" y="32265"/>
                  </a:lnTo>
                  <a:lnTo>
                    <a:pt x="19438" y="32225"/>
                  </a:lnTo>
                  <a:lnTo>
                    <a:pt x="19794" y="30509"/>
                  </a:lnTo>
                  <a:lnTo>
                    <a:pt x="20149" y="28654"/>
                  </a:lnTo>
                  <a:lnTo>
                    <a:pt x="20504" y="26700"/>
                  </a:lnTo>
                  <a:lnTo>
                    <a:pt x="20859" y="24687"/>
                  </a:lnTo>
                  <a:lnTo>
                    <a:pt x="21550" y="20701"/>
                  </a:lnTo>
                  <a:lnTo>
                    <a:pt x="21885" y="18787"/>
                  </a:lnTo>
                  <a:lnTo>
                    <a:pt x="22221" y="17011"/>
                  </a:lnTo>
                  <a:lnTo>
                    <a:pt x="22872" y="13755"/>
                  </a:lnTo>
                  <a:lnTo>
                    <a:pt x="23168" y="12137"/>
                  </a:lnTo>
                  <a:lnTo>
                    <a:pt x="23444" y="10499"/>
                  </a:lnTo>
                  <a:lnTo>
                    <a:pt x="23563" y="9690"/>
                  </a:lnTo>
                  <a:lnTo>
                    <a:pt x="23661" y="8881"/>
                  </a:lnTo>
                  <a:lnTo>
                    <a:pt x="23760" y="8072"/>
                  </a:lnTo>
                  <a:lnTo>
                    <a:pt x="23819" y="7243"/>
                  </a:lnTo>
                  <a:lnTo>
                    <a:pt x="23878" y="6414"/>
                  </a:lnTo>
                  <a:lnTo>
                    <a:pt x="23918" y="5605"/>
                  </a:lnTo>
                  <a:lnTo>
                    <a:pt x="23918" y="4776"/>
                  </a:lnTo>
                  <a:lnTo>
                    <a:pt x="23918" y="3947"/>
                  </a:lnTo>
                  <a:lnTo>
                    <a:pt x="23878" y="3592"/>
                  </a:lnTo>
                  <a:lnTo>
                    <a:pt x="23819" y="3217"/>
                  </a:lnTo>
                  <a:lnTo>
                    <a:pt x="23740" y="2882"/>
                  </a:lnTo>
                  <a:lnTo>
                    <a:pt x="23622" y="2546"/>
                  </a:lnTo>
                  <a:lnTo>
                    <a:pt x="23464" y="2211"/>
                  </a:lnTo>
                  <a:lnTo>
                    <a:pt x="23267" y="1915"/>
                  </a:lnTo>
                  <a:lnTo>
                    <a:pt x="23168" y="1777"/>
                  </a:lnTo>
                  <a:lnTo>
                    <a:pt x="23050" y="1638"/>
                  </a:lnTo>
                  <a:lnTo>
                    <a:pt x="22931" y="1520"/>
                  </a:lnTo>
                  <a:lnTo>
                    <a:pt x="22793" y="1402"/>
                  </a:lnTo>
                  <a:lnTo>
                    <a:pt x="22635" y="1303"/>
                  </a:lnTo>
                  <a:lnTo>
                    <a:pt x="22477" y="1204"/>
                  </a:lnTo>
                  <a:lnTo>
                    <a:pt x="22319" y="1125"/>
                  </a:lnTo>
                  <a:lnTo>
                    <a:pt x="22142" y="1046"/>
                  </a:lnTo>
                  <a:lnTo>
                    <a:pt x="21787" y="928"/>
                  </a:lnTo>
                  <a:lnTo>
                    <a:pt x="21431" y="829"/>
                  </a:lnTo>
                  <a:lnTo>
                    <a:pt x="20721" y="652"/>
                  </a:lnTo>
                  <a:lnTo>
                    <a:pt x="20030" y="514"/>
                  </a:lnTo>
                  <a:lnTo>
                    <a:pt x="19320" y="395"/>
                  </a:lnTo>
                  <a:lnTo>
                    <a:pt x="18610" y="297"/>
                  </a:lnTo>
                  <a:lnTo>
                    <a:pt x="17899" y="198"/>
                  </a:lnTo>
                  <a:lnTo>
                    <a:pt x="17189" y="139"/>
                  </a:lnTo>
                  <a:lnTo>
                    <a:pt x="16478" y="80"/>
                  </a:lnTo>
                  <a:lnTo>
                    <a:pt x="15748" y="40"/>
                  </a:lnTo>
                  <a:lnTo>
                    <a:pt x="14308"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3"/>
            <p:cNvSpPr/>
            <p:nvPr/>
          </p:nvSpPr>
          <p:spPr>
            <a:xfrm>
              <a:off x="4953418" y="2166791"/>
              <a:ext cx="986432" cy="1235822"/>
            </a:xfrm>
            <a:custGeom>
              <a:avLst/>
              <a:gdLst/>
              <a:ahLst/>
              <a:cxnLst/>
              <a:rect l="l" t="t" r="r" b="b"/>
              <a:pathLst>
                <a:path w="29345" h="36764" extrusionOk="0">
                  <a:moveTo>
                    <a:pt x="6947" y="0"/>
                  </a:moveTo>
                  <a:lnTo>
                    <a:pt x="6631" y="40"/>
                  </a:lnTo>
                  <a:lnTo>
                    <a:pt x="6355" y="79"/>
                  </a:lnTo>
                  <a:lnTo>
                    <a:pt x="6059" y="158"/>
                  </a:lnTo>
                  <a:lnTo>
                    <a:pt x="5783" y="257"/>
                  </a:lnTo>
                  <a:lnTo>
                    <a:pt x="5526" y="375"/>
                  </a:lnTo>
                  <a:lnTo>
                    <a:pt x="5270" y="513"/>
                  </a:lnTo>
                  <a:lnTo>
                    <a:pt x="5033" y="671"/>
                  </a:lnTo>
                  <a:lnTo>
                    <a:pt x="4796" y="849"/>
                  </a:lnTo>
                  <a:lnTo>
                    <a:pt x="4559" y="1027"/>
                  </a:lnTo>
                  <a:lnTo>
                    <a:pt x="4342" y="1244"/>
                  </a:lnTo>
                  <a:lnTo>
                    <a:pt x="4125" y="1461"/>
                  </a:lnTo>
                  <a:lnTo>
                    <a:pt x="3928" y="1697"/>
                  </a:lnTo>
                  <a:lnTo>
                    <a:pt x="3730" y="1934"/>
                  </a:lnTo>
                  <a:lnTo>
                    <a:pt x="3553" y="2191"/>
                  </a:lnTo>
                  <a:lnTo>
                    <a:pt x="3198" y="2724"/>
                  </a:lnTo>
                  <a:lnTo>
                    <a:pt x="2882" y="3276"/>
                  </a:lnTo>
                  <a:lnTo>
                    <a:pt x="2586" y="3848"/>
                  </a:lnTo>
                  <a:lnTo>
                    <a:pt x="2310" y="4421"/>
                  </a:lnTo>
                  <a:lnTo>
                    <a:pt x="2073" y="4993"/>
                  </a:lnTo>
                  <a:lnTo>
                    <a:pt x="1856" y="5545"/>
                  </a:lnTo>
                  <a:lnTo>
                    <a:pt x="1461" y="6591"/>
                  </a:lnTo>
                  <a:lnTo>
                    <a:pt x="1224" y="7262"/>
                  </a:lnTo>
                  <a:lnTo>
                    <a:pt x="1007" y="7933"/>
                  </a:lnTo>
                  <a:lnTo>
                    <a:pt x="810" y="8624"/>
                  </a:lnTo>
                  <a:lnTo>
                    <a:pt x="632" y="9295"/>
                  </a:lnTo>
                  <a:lnTo>
                    <a:pt x="474" y="9986"/>
                  </a:lnTo>
                  <a:lnTo>
                    <a:pt x="336" y="10696"/>
                  </a:lnTo>
                  <a:lnTo>
                    <a:pt x="218" y="11387"/>
                  </a:lnTo>
                  <a:lnTo>
                    <a:pt x="139" y="12097"/>
                  </a:lnTo>
                  <a:lnTo>
                    <a:pt x="60" y="12807"/>
                  </a:lnTo>
                  <a:lnTo>
                    <a:pt x="21" y="13498"/>
                  </a:lnTo>
                  <a:lnTo>
                    <a:pt x="1" y="14208"/>
                  </a:lnTo>
                  <a:lnTo>
                    <a:pt x="1" y="14919"/>
                  </a:lnTo>
                  <a:lnTo>
                    <a:pt x="40" y="15629"/>
                  </a:lnTo>
                  <a:lnTo>
                    <a:pt x="80" y="16340"/>
                  </a:lnTo>
                  <a:lnTo>
                    <a:pt x="159" y="17030"/>
                  </a:lnTo>
                  <a:lnTo>
                    <a:pt x="257" y="17741"/>
                  </a:lnTo>
                  <a:lnTo>
                    <a:pt x="435" y="18649"/>
                  </a:lnTo>
                  <a:lnTo>
                    <a:pt x="632" y="19537"/>
                  </a:lnTo>
                  <a:lnTo>
                    <a:pt x="869" y="20425"/>
                  </a:lnTo>
                  <a:lnTo>
                    <a:pt x="1126" y="21313"/>
                  </a:lnTo>
                  <a:lnTo>
                    <a:pt x="1402" y="22181"/>
                  </a:lnTo>
                  <a:lnTo>
                    <a:pt x="1698" y="23049"/>
                  </a:lnTo>
                  <a:lnTo>
                    <a:pt x="2014" y="23917"/>
                  </a:lnTo>
                  <a:lnTo>
                    <a:pt x="2329" y="24786"/>
                  </a:lnTo>
                  <a:lnTo>
                    <a:pt x="2921" y="26305"/>
                  </a:lnTo>
                  <a:lnTo>
                    <a:pt x="3257" y="27055"/>
                  </a:lnTo>
                  <a:lnTo>
                    <a:pt x="3592" y="27805"/>
                  </a:lnTo>
                  <a:lnTo>
                    <a:pt x="3967" y="28535"/>
                  </a:lnTo>
                  <a:lnTo>
                    <a:pt x="4362" y="29226"/>
                  </a:lnTo>
                  <a:lnTo>
                    <a:pt x="4579" y="29581"/>
                  </a:lnTo>
                  <a:lnTo>
                    <a:pt x="4796" y="29916"/>
                  </a:lnTo>
                  <a:lnTo>
                    <a:pt x="5053" y="30232"/>
                  </a:lnTo>
                  <a:lnTo>
                    <a:pt x="5289" y="30548"/>
                  </a:lnTo>
                  <a:lnTo>
                    <a:pt x="5645" y="30962"/>
                  </a:lnTo>
                  <a:lnTo>
                    <a:pt x="6020" y="31317"/>
                  </a:lnTo>
                  <a:lnTo>
                    <a:pt x="6395" y="31673"/>
                  </a:lnTo>
                  <a:lnTo>
                    <a:pt x="6809" y="32008"/>
                  </a:lnTo>
                  <a:lnTo>
                    <a:pt x="7223" y="32324"/>
                  </a:lnTo>
                  <a:lnTo>
                    <a:pt x="7657" y="32600"/>
                  </a:lnTo>
                  <a:lnTo>
                    <a:pt x="8111" y="32876"/>
                  </a:lnTo>
                  <a:lnTo>
                    <a:pt x="8565" y="33133"/>
                  </a:lnTo>
                  <a:lnTo>
                    <a:pt x="9019" y="33389"/>
                  </a:lnTo>
                  <a:lnTo>
                    <a:pt x="9493" y="33626"/>
                  </a:lnTo>
                  <a:lnTo>
                    <a:pt x="10460" y="34060"/>
                  </a:lnTo>
                  <a:lnTo>
                    <a:pt x="11427" y="34455"/>
                  </a:lnTo>
                  <a:lnTo>
                    <a:pt x="12393" y="34850"/>
                  </a:lnTo>
                  <a:lnTo>
                    <a:pt x="12946" y="35047"/>
                  </a:lnTo>
                  <a:lnTo>
                    <a:pt x="13518" y="35225"/>
                  </a:lnTo>
                  <a:lnTo>
                    <a:pt x="14091" y="35363"/>
                  </a:lnTo>
                  <a:lnTo>
                    <a:pt x="14702" y="35501"/>
                  </a:lnTo>
                  <a:lnTo>
                    <a:pt x="15886" y="35718"/>
                  </a:lnTo>
                  <a:lnTo>
                    <a:pt x="17051" y="35935"/>
                  </a:lnTo>
                  <a:lnTo>
                    <a:pt x="17761" y="36093"/>
                  </a:lnTo>
                  <a:lnTo>
                    <a:pt x="18550" y="36290"/>
                  </a:lnTo>
                  <a:lnTo>
                    <a:pt x="19419" y="36468"/>
                  </a:lnTo>
                  <a:lnTo>
                    <a:pt x="19853" y="36567"/>
                  </a:lnTo>
                  <a:lnTo>
                    <a:pt x="20287" y="36626"/>
                  </a:lnTo>
                  <a:lnTo>
                    <a:pt x="20741" y="36705"/>
                  </a:lnTo>
                  <a:lnTo>
                    <a:pt x="21175" y="36744"/>
                  </a:lnTo>
                  <a:lnTo>
                    <a:pt x="21609" y="36764"/>
                  </a:lnTo>
                  <a:lnTo>
                    <a:pt x="22023" y="36744"/>
                  </a:lnTo>
                  <a:lnTo>
                    <a:pt x="22418" y="36705"/>
                  </a:lnTo>
                  <a:lnTo>
                    <a:pt x="22793" y="36626"/>
                  </a:lnTo>
                  <a:lnTo>
                    <a:pt x="23148" y="36527"/>
                  </a:lnTo>
                  <a:lnTo>
                    <a:pt x="23306" y="36448"/>
                  </a:lnTo>
                  <a:lnTo>
                    <a:pt x="23464" y="36369"/>
                  </a:lnTo>
                  <a:lnTo>
                    <a:pt x="23721" y="36192"/>
                  </a:lnTo>
                  <a:lnTo>
                    <a:pt x="23957" y="36014"/>
                  </a:lnTo>
                  <a:lnTo>
                    <a:pt x="24194" y="35817"/>
                  </a:lnTo>
                  <a:lnTo>
                    <a:pt x="24411" y="35600"/>
                  </a:lnTo>
                  <a:lnTo>
                    <a:pt x="24609" y="35363"/>
                  </a:lnTo>
                  <a:lnTo>
                    <a:pt x="24806" y="35126"/>
                  </a:lnTo>
                  <a:lnTo>
                    <a:pt x="25181" y="34652"/>
                  </a:lnTo>
                  <a:lnTo>
                    <a:pt x="25812" y="33745"/>
                  </a:lnTo>
                  <a:lnTo>
                    <a:pt x="26424" y="32797"/>
                  </a:lnTo>
                  <a:lnTo>
                    <a:pt x="26996" y="31850"/>
                  </a:lnTo>
                  <a:lnTo>
                    <a:pt x="27549" y="30864"/>
                  </a:lnTo>
                  <a:lnTo>
                    <a:pt x="28042" y="29877"/>
                  </a:lnTo>
                  <a:lnTo>
                    <a:pt x="28516" y="28870"/>
                  </a:lnTo>
                  <a:lnTo>
                    <a:pt x="28950" y="27844"/>
                  </a:lnTo>
                  <a:lnTo>
                    <a:pt x="29345" y="26798"/>
                  </a:lnTo>
                  <a:lnTo>
                    <a:pt x="29345" y="26759"/>
                  </a:lnTo>
                  <a:lnTo>
                    <a:pt x="29266" y="26700"/>
                  </a:lnTo>
                  <a:lnTo>
                    <a:pt x="28989" y="26522"/>
                  </a:lnTo>
                  <a:lnTo>
                    <a:pt x="28575" y="26305"/>
                  </a:lnTo>
                  <a:lnTo>
                    <a:pt x="28082" y="26049"/>
                  </a:lnTo>
                  <a:lnTo>
                    <a:pt x="27115" y="25595"/>
                  </a:lnTo>
                  <a:lnTo>
                    <a:pt x="26483" y="25299"/>
                  </a:lnTo>
                  <a:lnTo>
                    <a:pt x="25299" y="24726"/>
                  </a:lnTo>
                  <a:lnTo>
                    <a:pt x="24668" y="24430"/>
                  </a:lnTo>
                  <a:lnTo>
                    <a:pt x="24017" y="24134"/>
                  </a:lnTo>
                  <a:lnTo>
                    <a:pt x="23365" y="23878"/>
                  </a:lnTo>
                  <a:lnTo>
                    <a:pt x="22714" y="23621"/>
                  </a:lnTo>
                  <a:lnTo>
                    <a:pt x="22083" y="23404"/>
                  </a:lnTo>
                  <a:lnTo>
                    <a:pt x="21471" y="23227"/>
                  </a:lnTo>
                  <a:lnTo>
                    <a:pt x="18175" y="22339"/>
                  </a:lnTo>
                  <a:lnTo>
                    <a:pt x="14880" y="21490"/>
                  </a:lnTo>
                  <a:lnTo>
                    <a:pt x="14544" y="21431"/>
                  </a:lnTo>
                  <a:lnTo>
                    <a:pt x="14130" y="21352"/>
                  </a:lnTo>
                  <a:lnTo>
                    <a:pt x="13637" y="21293"/>
                  </a:lnTo>
                  <a:lnTo>
                    <a:pt x="13124" y="21194"/>
                  </a:lnTo>
                  <a:lnTo>
                    <a:pt x="12630" y="21095"/>
                  </a:lnTo>
                  <a:lnTo>
                    <a:pt x="12176" y="20977"/>
                  </a:lnTo>
                  <a:lnTo>
                    <a:pt x="11979" y="20898"/>
                  </a:lnTo>
                  <a:lnTo>
                    <a:pt x="11801" y="20819"/>
                  </a:lnTo>
                  <a:lnTo>
                    <a:pt x="11663" y="20721"/>
                  </a:lnTo>
                  <a:lnTo>
                    <a:pt x="11565" y="20622"/>
                  </a:lnTo>
                  <a:lnTo>
                    <a:pt x="11505" y="20523"/>
                  </a:lnTo>
                  <a:lnTo>
                    <a:pt x="11446" y="20405"/>
                  </a:lnTo>
                  <a:lnTo>
                    <a:pt x="11407" y="20286"/>
                  </a:lnTo>
                  <a:lnTo>
                    <a:pt x="11387" y="20148"/>
                  </a:lnTo>
                  <a:lnTo>
                    <a:pt x="11348" y="19872"/>
                  </a:lnTo>
                  <a:lnTo>
                    <a:pt x="11367" y="19556"/>
                  </a:lnTo>
                  <a:lnTo>
                    <a:pt x="11387" y="19241"/>
                  </a:lnTo>
                  <a:lnTo>
                    <a:pt x="11427" y="18945"/>
                  </a:lnTo>
                  <a:lnTo>
                    <a:pt x="11486" y="18431"/>
                  </a:lnTo>
                  <a:lnTo>
                    <a:pt x="11604" y="17701"/>
                  </a:lnTo>
                  <a:lnTo>
                    <a:pt x="11742" y="16932"/>
                  </a:lnTo>
                  <a:lnTo>
                    <a:pt x="11920" y="16103"/>
                  </a:lnTo>
                  <a:lnTo>
                    <a:pt x="12117" y="15254"/>
                  </a:lnTo>
                  <a:lnTo>
                    <a:pt x="12551" y="13459"/>
                  </a:lnTo>
                  <a:lnTo>
                    <a:pt x="12768" y="12531"/>
                  </a:lnTo>
                  <a:lnTo>
                    <a:pt x="12985" y="11604"/>
                  </a:lnTo>
                  <a:lnTo>
                    <a:pt x="13183" y="10676"/>
                  </a:lnTo>
                  <a:lnTo>
                    <a:pt x="13341" y="9749"/>
                  </a:lnTo>
                  <a:lnTo>
                    <a:pt x="13479" y="8821"/>
                  </a:lnTo>
                  <a:lnTo>
                    <a:pt x="13577" y="7933"/>
                  </a:lnTo>
                  <a:lnTo>
                    <a:pt x="13597" y="7499"/>
                  </a:lnTo>
                  <a:lnTo>
                    <a:pt x="13617" y="7065"/>
                  </a:lnTo>
                  <a:lnTo>
                    <a:pt x="13617" y="6631"/>
                  </a:lnTo>
                  <a:lnTo>
                    <a:pt x="13617" y="6216"/>
                  </a:lnTo>
                  <a:lnTo>
                    <a:pt x="13577" y="5822"/>
                  </a:lnTo>
                  <a:lnTo>
                    <a:pt x="13538" y="5427"/>
                  </a:lnTo>
                  <a:lnTo>
                    <a:pt x="13479" y="5052"/>
                  </a:lnTo>
                  <a:lnTo>
                    <a:pt x="13380" y="4677"/>
                  </a:lnTo>
                  <a:lnTo>
                    <a:pt x="13242" y="4164"/>
                  </a:lnTo>
                  <a:lnTo>
                    <a:pt x="13064" y="3671"/>
                  </a:lnTo>
                  <a:lnTo>
                    <a:pt x="12867" y="3217"/>
                  </a:lnTo>
                  <a:lnTo>
                    <a:pt x="12630" y="2803"/>
                  </a:lnTo>
                  <a:lnTo>
                    <a:pt x="12393" y="2408"/>
                  </a:lnTo>
                  <a:lnTo>
                    <a:pt x="12097" y="2053"/>
                  </a:lnTo>
                  <a:lnTo>
                    <a:pt x="11801" y="1717"/>
                  </a:lnTo>
                  <a:lnTo>
                    <a:pt x="11466" y="1421"/>
                  </a:lnTo>
                  <a:lnTo>
                    <a:pt x="11091" y="1165"/>
                  </a:lnTo>
                  <a:lnTo>
                    <a:pt x="10677" y="928"/>
                  </a:lnTo>
                  <a:lnTo>
                    <a:pt x="10262" y="711"/>
                  </a:lnTo>
                  <a:lnTo>
                    <a:pt x="9789" y="513"/>
                  </a:lnTo>
                  <a:lnTo>
                    <a:pt x="9295" y="356"/>
                  </a:lnTo>
                  <a:lnTo>
                    <a:pt x="8763" y="237"/>
                  </a:lnTo>
                  <a:lnTo>
                    <a:pt x="8190" y="119"/>
                  </a:lnTo>
                  <a:lnTo>
                    <a:pt x="7579" y="40"/>
                  </a:lnTo>
                  <a:lnTo>
                    <a:pt x="72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3"/>
            <p:cNvSpPr/>
            <p:nvPr/>
          </p:nvSpPr>
          <p:spPr>
            <a:xfrm>
              <a:off x="4826719" y="2528332"/>
              <a:ext cx="937993" cy="963204"/>
            </a:xfrm>
            <a:custGeom>
              <a:avLst/>
              <a:gdLst/>
              <a:ahLst/>
              <a:cxnLst/>
              <a:rect l="l" t="t" r="r" b="b"/>
              <a:pathLst>
                <a:path w="27904" h="28654" extrusionOk="0">
                  <a:moveTo>
                    <a:pt x="4342" y="0"/>
                  </a:moveTo>
                  <a:lnTo>
                    <a:pt x="3967" y="40"/>
                  </a:lnTo>
                  <a:lnTo>
                    <a:pt x="3592" y="99"/>
                  </a:lnTo>
                  <a:lnTo>
                    <a:pt x="3237" y="197"/>
                  </a:lnTo>
                  <a:lnTo>
                    <a:pt x="2921" y="316"/>
                  </a:lnTo>
                  <a:lnTo>
                    <a:pt x="2625" y="474"/>
                  </a:lnTo>
                  <a:lnTo>
                    <a:pt x="2349" y="671"/>
                  </a:lnTo>
                  <a:lnTo>
                    <a:pt x="2093" y="888"/>
                  </a:lnTo>
                  <a:lnTo>
                    <a:pt x="1836" y="1105"/>
                  </a:lnTo>
                  <a:lnTo>
                    <a:pt x="1619" y="1362"/>
                  </a:lnTo>
                  <a:lnTo>
                    <a:pt x="1402" y="1618"/>
                  </a:lnTo>
                  <a:lnTo>
                    <a:pt x="1224" y="1914"/>
                  </a:lnTo>
                  <a:lnTo>
                    <a:pt x="1027" y="2210"/>
                  </a:lnTo>
                  <a:lnTo>
                    <a:pt x="869" y="2506"/>
                  </a:lnTo>
                  <a:lnTo>
                    <a:pt x="711" y="2822"/>
                  </a:lnTo>
                  <a:lnTo>
                    <a:pt x="573" y="3138"/>
                  </a:lnTo>
                  <a:lnTo>
                    <a:pt x="455" y="3453"/>
                  </a:lnTo>
                  <a:lnTo>
                    <a:pt x="356" y="3769"/>
                  </a:lnTo>
                  <a:lnTo>
                    <a:pt x="257" y="4085"/>
                  </a:lnTo>
                  <a:lnTo>
                    <a:pt x="198" y="4401"/>
                  </a:lnTo>
                  <a:lnTo>
                    <a:pt x="139" y="4736"/>
                  </a:lnTo>
                  <a:lnTo>
                    <a:pt x="80" y="5072"/>
                  </a:lnTo>
                  <a:lnTo>
                    <a:pt x="40" y="5387"/>
                  </a:lnTo>
                  <a:lnTo>
                    <a:pt x="21" y="5723"/>
                  </a:lnTo>
                  <a:lnTo>
                    <a:pt x="1" y="6414"/>
                  </a:lnTo>
                  <a:lnTo>
                    <a:pt x="40" y="7124"/>
                  </a:lnTo>
                  <a:lnTo>
                    <a:pt x="119" y="8367"/>
                  </a:lnTo>
                  <a:lnTo>
                    <a:pt x="218" y="9630"/>
                  </a:lnTo>
                  <a:lnTo>
                    <a:pt x="336" y="10873"/>
                  </a:lnTo>
                  <a:lnTo>
                    <a:pt x="474" y="12136"/>
                  </a:lnTo>
                  <a:lnTo>
                    <a:pt x="632" y="13399"/>
                  </a:lnTo>
                  <a:lnTo>
                    <a:pt x="790" y="14642"/>
                  </a:lnTo>
                  <a:lnTo>
                    <a:pt x="1126" y="17129"/>
                  </a:lnTo>
                  <a:lnTo>
                    <a:pt x="1244" y="17780"/>
                  </a:lnTo>
                  <a:lnTo>
                    <a:pt x="1362" y="18431"/>
                  </a:lnTo>
                  <a:lnTo>
                    <a:pt x="1501" y="19063"/>
                  </a:lnTo>
                  <a:lnTo>
                    <a:pt x="1639" y="19694"/>
                  </a:lnTo>
                  <a:lnTo>
                    <a:pt x="1816" y="20326"/>
                  </a:lnTo>
                  <a:lnTo>
                    <a:pt x="2014" y="20937"/>
                  </a:lnTo>
                  <a:lnTo>
                    <a:pt x="2231" y="21529"/>
                  </a:lnTo>
                  <a:lnTo>
                    <a:pt x="2467" y="22121"/>
                  </a:lnTo>
                  <a:lnTo>
                    <a:pt x="2744" y="22713"/>
                  </a:lnTo>
                  <a:lnTo>
                    <a:pt x="3020" y="23286"/>
                  </a:lnTo>
                  <a:lnTo>
                    <a:pt x="3336" y="23838"/>
                  </a:lnTo>
                  <a:lnTo>
                    <a:pt x="3691" y="24371"/>
                  </a:lnTo>
                  <a:lnTo>
                    <a:pt x="4046" y="24904"/>
                  </a:lnTo>
                  <a:lnTo>
                    <a:pt x="4441" y="25417"/>
                  </a:lnTo>
                  <a:lnTo>
                    <a:pt x="4875" y="25910"/>
                  </a:lnTo>
                  <a:lnTo>
                    <a:pt x="5349" y="26384"/>
                  </a:lnTo>
                  <a:lnTo>
                    <a:pt x="5506" y="26542"/>
                  </a:lnTo>
                  <a:lnTo>
                    <a:pt x="5684" y="26660"/>
                  </a:lnTo>
                  <a:lnTo>
                    <a:pt x="5881" y="26798"/>
                  </a:lnTo>
                  <a:lnTo>
                    <a:pt x="6079" y="26897"/>
                  </a:lnTo>
                  <a:lnTo>
                    <a:pt x="6473" y="27114"/>
                  </a:lnTo>
                  <a:lnTo>
                    <a:pt x="6888" y="27311"/>
                  </a:lnTo>
                  <a:lnTo>
                    <a:pt x="7342" y="27548"/>
                  </a:lnTo>
                  <a:lnTo>
                    <a:pt x="7815" y="27745"/>
                  </a:lnTo>
                  <a:lnTo>
                    <a:pt x="8309" y="27923"/>
                  </a:lnTo>
                  <a:lnTo>
                    <a:pt x="8822" y="28081"/>
                  </a:lnTo>
                  <a:lnTo>
                    <a:pt x="9354" y="28199"/>
                  </a:lnTo>
                  <a:lnTo>
                    <a:pt x="9907" y="28318"/>
                  </a:lnTo>
                  <a:lnTo>
                    <a:pt x="10460" y="28416"/>
                  </a:lnTo>
                  <a:lnTo>
                    <a:pt x="11032" y="28495"/>
                  </a:lnTo>
                  <a:lnTo>
                    <a:pt x="11624" y="28555"/>
                  </a:lnTo>
                  <a:lnTo>
                    <a:pt x="12236" y="28614"/>
                  </a:lnTo>
                  <a:lnTo>
                    <a:pt x="12847" y="28633"/>
                  </a:lnTo>
                  <a:lnTo>
                    <a:pt x="13459" y="28653"/>
                  </a:lnTo>
                  <a:lnTo>
                    <a:pt x="14090" y="28653"/>
                  </a:lnTo>
                  <a:lnTo>
                    <a:pt x="14742" y="28633"/>
                  </a:lnTo>
                  <a:lnTo>
                    <a:pt x="16044" y="28594"/>
                  </a:lnTo>
                  <a:lnTo>
                    <a:pt x="17366" y="28495"/>
                  </a:lnTo>
                  <a:lnTo>
                    <a:pt x="18688" y="28357"/>
                  </a:lnTo>
                  <a:lnTo>
                    <a:pt x="20011" y="28199"/>
                  </a:lnTo>
                  <a:lnTo>
                    <a:pt x="21333" y="28022"/>
                  </a:lnTo>
                  <a:lnTo>
                    <a:pt x="22635" y="27844"/>
                  </a:lnTo>
                  <a:lnTo>
                    <a:pt x="23918" y="27647"/>
                  </a:lnTo>
                  <a:lnTo>
                    <a:pt x="26365" y="27252"/>
                  </a:lnTo>
                  <a:lnTo>
                    <a:pt x="26641" y="27193"/>
                  </a:lnTo>
                  <a:lnTo>
                    <a:pt x="26897" y="27094"/>
                  </a:lnTo>
                  <a:lnTo>
                    <a:pt x="27134" y="26996"/>
                  </a:lnTo>
                  <a:lnTo>
                    <a:pt x="27332" y="26857"/>
                  </a:lnTo>
                  <a:lnTo>
                    <a:pt x="27509" y="26719"/>
                  </a:lnTo>
                  <a:lnTo>
                    <a:pt x="27647" y="26561"/>
                  </a:lnTo>
                  <a:lnTo>
                    <a:pt x="27766" y="26384"/>
                  </a:lnTo>
                  <a:lnTo>
                    <a:pt x="27845" y="26186"/>
                  </a:lnTo>
                  <a:lnTo>
                    <a:pt x="27884" y="25989"/>
                  </a:lnTo>
                  <a:lnTo>
                    <a:pt x="27904" y="25772"/>
                  </a:lnTo>
                  <a:lnTo>
                    <a:pt x="27864" y="25575"/>
                  </a:lnTo>
                  <a:lnTo>
                    <a:pt x="27805" y="25358"/>
                  </a:lnTo>
                  <a:lnTo>
                    <a:pt x="27707" y="25141"/>
                  </a:lnTo>
                  <a:lnTo>
                    <a:pt x="27568" y="24924"/>
                  </a:lnTo>
                  <a:lnTo>
                    <a:pt x="27391" y="24726"/>
                  </a:lnTo>
                  <a:lnTo>
                    <a:pt x="27154" y="24529"/>
                  </a:lnTo>
                  <a:lnTo>
                    <a:pt x="26601" y="24095"/>
                  </a:lnTo>
                  <a:lnTo>
                    <a:pt x="26029" y="23700"/>
                  </a:lnTo>
                  <a:lnTo>
                    <a:pt x="25437" y="23325"/>
                  </a:lnTo>
                  <a:lnTo>
                    <a:pt x="24845" y="22970"/>
                  </a:lnTo>
                  <a:lnTo>
                    <a:pt x="24233" y="22654"/>
                  </a:lnTo>
                  <a:lnTo>
                    <a:pt x="23602" y="22338"/>
                  </a:lnTo>
                  <a:lnTo>
                    <a:pt x="22971" y="22023"/>
                  </a:lnTo>
                  <a:lnTo>
                    <a:pt x="22339" y="21746"/>
                  </a:lnTo>
                  <a:lnTo>
                    <a:pt x="21688" y="21470"/>
                  </a:lnTo>
                  <a:lnTo>
                    <a:pt x="21037" y="21214"/>
                  </a:lnTo>
                  <a:lnTo>
                    <a:pt x="19715" y="20720"/>
                  </a:lnTo>
                  <a:lnTo>
                    <a:pt x="18392" y="20266"/>
                  </a:lnTo>
                  <a:lnTo>
                    <a:pt x="17050" y="19813"/>
                  </a:lnTo>
                  <a:lnTo>
                    <a:pt x="16439" y="19595"/>
                  </a:lnTo>
                  <a:lnTo>
                    <a:pt x="16143" y="19457"/>
                  </a:lnTo>
                  <a:lnTo>
                    <a:pt x="15847" y="19319"/>
                  </a:lnTo>
                  <a:lnTo>
                    <a:pt x="15570" y="19142"/>
                  </a:lnTo>
                  <a:lnTo>
                    <a:pt x="15334" y="18944"/>
                  </a:lnTo>
                  <a:lnTo>
                    <a:pt x="15117" y="18727"/>
                  </a:lnTo>
                  <a:lnTo>
                    <a:pt x="15018" y="18609"/>
                  </a:lnTo>
                  <a:lnTo>
                    <a:pt x="14919" y="18471"/>
                  </a:lnTo>
                  <a:lnTo>
                    <a:pt x="14801" y="18234"/>
                  </a:lnTo>
                  <a:lnTo>
                    <a:pt x="14702" y="17997"/>
                  </a:lnTo>
                  <a:lnTo>
                    <a:pt x="14643" y="17741"/>
                  </a:lnTo>
                  <a:lnTo>
                    <a:pt x="14564" y="17464"/>
                  </a:lnTo>
                  <a:lnTo>
                    <a:pt x="14031" y="15333"/>
                  </a:lnTo>
                  <a:lnTo>
                    <a:pt x="13459" y="13202"/>
                  </a:lnTo>
                  <a:lnTo>
                    <a:pt x="12867" y="11071"/>
                  </a:lnTo>
                  <a:lnTo>
                    <a:pt x="12551" y="10005"/>
                  </a:lnTo>
                  <a:lnTo>
                    <a:pt x="12236" y="8959"/>
                  </a:lnTo>
                  <a:lnTo>
                    <a:pt x="11762" y="7420"/>
                  </a:lnTo>
                  <a:lnTo>
                    <a:pt x="11525" y="6650"/>
                  </a:lnTo>
                  <a:lnTo>
                    <a:pt x="11269" y="5881"/>
                  </a:lnTo>
                  <a:lnTo>
                    <a:pt x="10973" y="5131"/>
                  </a:lnTo>
                  <a:lnTo>
                    <a:pt x="10677" y="4401"/>
                  </a:lnTo>
                  <a:lnTo>
                    <a:pt x="10519" y="4046"/>
                  </a:lnTo>
                  <a:lnTo>
                    <a:pt x="10341" y="3710"/>
                  </a:lnTo>
                  <a:lnTo>
                    <a:pt x="10144" y="3375"/>
                  </a:lnTo>
                  <a:lnTo>
                    <a:pt x="9966" y="3039"/>
                  </a:lnTo>
                  <a:lnTo>
                    <a:pt x="9749" y="2723"/>
                  </a:lnTo>
                  <a:lnTo>
                    <a:pt x="9532" y="2427"/>
                  </a:lnTo>
                  <a:lnTo>
                    <a:pt x="9295" y="2131"/>
                  </a:lnTo>
                  <a:lnTo>
                    <a:pt x="9058" y="1855"/>
                  </a:lnTo>
                  <a:lnTo>
                    <a:pt x="8802" y="1599"/>
                  </a:lnTo>
                  <a:lnTo>
                    <a:pt x="8526" y="1362"/>
                  </a:lnTo>
                  <a:lnTo>
                    <a:pt x="8230" y="1125"/>
                  </a:lnTo>
                  <a:lnTo>
                    <a:pt x="7914" y="908"/>
                  </a:lnTo>
                  <a:lnTo>
                    <a:pt x="7598" y="730"/>
                  </a:lnTo>
                  <a:lnTo>
                    <a:pt x="7243" y="553"/>
                  </a:lnTo>
                  <a:lnTo>
                    <a:pt x="6888" y="415"/>
                  </a:lnTo>
                  <a:lnTo>
                    <a:pt x="6493" y="276"/>
                  </a:lnTo>
                  <a:lnTo>
                    <a:pt x="6079" y="178"/>
                  </a:lnTo>
                  <a:lnTo>
                    <a:pt x="5664" y="99"/>
                  </a:lnTo>
                  <a:lnTo>
                    <a:pt x="5210" y="40"/>
                  </a:lnTo>
                  <a:lnTo>
                    <a:pt x="4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3"/>
            <p:cNvSpPr/>
            <p:nvPr/>
          </p:nvSpPr>
          <p:spPr>
            <a:xfrm>
              <a:off x="4912978" y="1736942"/>
              <a:ext cx="406641" cy="617575"/>
            </a:xfrm>
            <a:custGeom>
              <a:avLst/>
              <a:gdLst/>
              <a:ahLst/>
              <a:cxnLst/>
              <a:rect l="l" t="t" r="r" b="b"/>
              <a:pathLst>
                <a:path w="12097" h="18372" extrusionOk="0">
                  <a:moveTo>
                    <a:pt x="10301" y="0"/>
                  </a:moveTo>
                  <a:lnTo>
                    <a:pt x="10064" y="20"/>
                  </a:lnTo>
                  <a:lnTo>
                    <a:pt x="9808" y="99"/>
                  </a:lnTo>
                  <a:lnTo>
                    <a:pt x="9571" y="217"/>
                  </a:lnTo>
                  <a:lnTo>
                    <a:pt x="9334" y="355"/>
                  </a:lnTo>
                  <a:lnTo>
                    <a:pt x="9117" y="493"/>
                  </a:lnTo>
                  <a:lnTo>
                    <a:pt x="8367" y="987"/>
                  </a:lnTo>
                  <a:lnTo>
                    <a:pt x="7617" y="1500"/>
                  </a:lnTo>
                  <a:lnTo>
                    <a:pt x="7262" y="1776"/>
                  </a:lnTo>
                  <a:lnTo>
                    <a:pt x="6907" y="2052"/>
                  </a:lnTo>
                  <a:lnTo>
                    <a:pt x="6571" y="2368"/>
                  </a:lnTo>
                  <a:lnTo>
                    <a:pt x="6256" y="2684"/>
                  </a:lnTo>
                  <a:lnTo>
                    <a:pt x="5979" y="3039"/>
                  </a:lnTo>
                  <a:lnTo>
                    <a:pt x="5743" y="3394"/>
                  </a:lnTo>
                  <a:lnTo>
                    <a:pt x="5525" y="3769"/>
                  </a:lnTo>
                  <a:lnTo>
                    <a:pt x="5328" y="4164"/>
                  </a:lnTo>
                  <a:lnTo>
                    <a:pt x="5131" y="4559"/>
                  </a:lnTo>
                  <a:lnTo>
                    <a:pt x="4973" y="4953"/>
                  </a:lnTo>
                  <a:lnTo>
                    <a:pt x="4637" y="5762"/>
                  </a:lnTo>
                  <a:lnTo>
                    <a:pt x="4184" y="6788"/>
                  </a:lnTo>
                  <a:lnTo>
                    <a:pt x="3690" y="7775"/>
                  </a:lnTo>
                  <a:lnTo>
                    <a:pt x="3197" y="8762"/>
                  </a:lnTo>
                  <a:lnTo>
                    <a:pt x="2664" y="9748"/>
                  </a:lnTo>
                  <a:lnTo>
                    <a:pt x="1599" y="11702"/>
                  </a:lnTo>
                  <a:lnTo>
                    <a:pt x="1085" y="12689"/>
                  </a:lnTo>
                  <a:lnTo>
                    <a:pt x="592" y="13695"/>
                  </a:lnTo>
                  <a:lnTo>
                    <a:pt x="336" y="14228"/>
                  </a:lnTo>
                  <a:lnTo>
                    <a:pt x="237" y="14504"/>
                  </a:lnTo>
                  <a:lnTo>
                    <a:pt x="138" y="14780"/>
                  </a:lnTo>
                  <a:lnTo>
                    <a:pt x="79" y="15057"/>
                  </a:lnTo>
                  <a:lnTo>
                    <a:pt x="20" y="15333"/>
                  </a:lnTo>
                  <a:lnTo>
                    <a:pt x="0" y="15629"/>
                  </a:lnTo>
                  <a:lnTo>
                    <a:pt x="20" y="15905"/>
                  </a:lnTo>
                  <a:lnTo>
                    <a:pt x="59" y="16103"/>
                  </a:lnTo>
                  <a:lnTo>
                    <a:pt x="119" y="16300"/>
                  </a:lnTo>
                  <a:lnTo>
                    <a:pt x="178" y="16478"/>
                  </a:lnTo>
                  <a:lnTo>
                    <a:pt x="257" y="16655"/>
                  </a:lnTo>
                  <a:lnTo>
                    <a:pt x="355" y="16813"/>
                  </a:lnTo>
                  <a:lnTo>
                    <a:pt x="474" y="16991"/>
                  </a:lnTo>
                  <a:lnTo>
                    <a:pt x="592" y="17129"/>
                  </a:lnTo>
                  <a:lnTo>
                    <a:pt x="730" y="17287"/>
                  </a:lnTo>
                  <a:lnTo>
                    <a:pt x="868" y="17425"/>
                  </a:lnTo>
                  <a:lnTo>
                    <a:pt x="1026" y="17543"/>
                  </a:lnTo>
                  <a:lnTo>
                    <a:pt x="1184" y="17662"/>
                  </a:lnTo>
                  <a:lnTo>
                    <a:pt x="1362" y="17780"/>
                  </a:lnTo>
                  <a:lnTo>
                    <a:pt x="1717" y="17958"/>
                  </a:lnTo>
                  <a:lnTo>
                    <a:pt x="2092" y="18115"/>
                  </a:lnTo>
                  <a:lnTo>
                    <a:pt x="2467" y="18214"/>
                  </a:lnTo>
                  <a:lnTo>
                    <a:pt x="2842" y="18293"/>
                  </a:lnTo>
                  <a:lnTo>
                    <a:pt x="3236" y="18352"/>
                  </a:lnTo>
                  <a:lnTo>
                    <a:pt x="3631" y="18372"/>
                  </a:lnTo>
                  <a:lnTo>
                    <a:pt x="4440" y="18372"/>
                  </a:lnTo>
                  <a:lnTo>
                    <a:pt x="5229" y="18332"/>
                  </a:lnTo>
                  <a:lnTo>
                    <a:pt x="5644" y="18313"/>
                  </a:lnTo>
                  <a:lnTo>
                    <a:pt x="6078" y="18273"/>
                  </a:lnTo>
                  <a:lnTo>
                    <a:pt x="6492" y="18234"/>
                  </a:lnTo>
                  <a:lnTo>
                    <a:pt x="6907" y="18155"/>
                  </a:lnTo>
                  <a:lnTo>
                    <a:pt x="7302" y="18036"/>
                  </a:lnTo>
                  <a:lnTo>
                    <a:pt x="7696" y="17898"/>
                  </a:lnTo>
                  <a:lnTo>
                    <a:pt x="7874" y="17819"/>
                  </a:lnTo>
                  <a:lnTo>
                    <a:pt x="8051" y="17721"/>
                  </a:lnTo>
                  <a:lnTo>
                    <a:pt x="8229" y="17602"/>
                  </a:lnTo>
                  <a:lnTo>
                    <a:pt x="8387" y="17464"/>
                  </a:lnTo>
                  <a:lnTo>
                    <a:pt x="8545" y="17326"/>
                  </a:lnTo>
                  <a:lnTo>
                    <a:pt x="8703" y="17148"/>
                  </a:lnTo>
                  <a:lnTo>
                    <a:pt x="8841" y="16971"/>
                  </a:lnTo>
                  <a:lnTo>
                    <a:pt x="8959" y="16793"/>
                  </a:lnTo>
                  <a:lnTo>
                    <a:pt x="9078" y="16596"/>
                  </a:lnTo>
                  <a:lnTo>
                    <a:pt x="9176" y="16399"/>
                  </a:lnTo>
                  <a:lnTo>
                    <a:pt x="9255" y="16182"/>
                  </a:lnTo>
                  <a:lnTo>
                    <a:pt x="9334" y="15964"/>
                  </a:lnTo>
                  <a:lnTo>
                    <a:pt x="9452" y="15530"/>
                  </a:lnTo>
                  <a:lnTo>
                    <a:pt x="9531" y="15076"/>
                  </a:lnTo>
                  <a:lnTo>
                    <a:pt x="9591" y="14603"/>
                  </a:lnTo>
                  <a:lnTo>
                    <a:pt x="9630" y="14149"/>
                  </a:lnTo>
                  <a:lnTo>
                    <a:pt x="9670" y="13439"/>
                  </a:lnTo>
                  <a:lnTo>
                    <a:pt x="9670" y="12708"/>
                  </a:lnTo>
                  <a:lnTo>
                    <a:pt x="9670" y="11268"/>
                  </a:lnTo>
                  <a:lnTo>
                    <a:pt x="9670" y="10557"/>
                  </a:lnTo>
                  <a:lnTo>
                    <a:pt x="9670" y="9827"/>
                  </a:lnTo>
                  <a:lnTo>
                    <a:pt x="9709" y="9117"/>
                  </a:lnTo>
                  <a:lnTo>
                    <a:pt x="9748" y="8407"/>
                  </a:lnTo>
                  <a:lnTo>
                    <a:pt x="9788" y="8111"/>
                  </a:lnTo>
                  <a:lnTo>
                    <a:pt x="9847" y="7834"/>
                  </a:lnTo>
                  <a:lnTo>
                    <a:pt x="10005" y="7301"/>
                  </a:lnTo>
                  <a:lnTo>
                    <a:pt x="10163" y="6749"/>
                  </a:lnTo>
                  <a:lnTo>
                    <a:pt x="10222" y="6492"/>
                  </a:lnTo>
                  <a:lnTo>
                    <a:pt x="10281" y="6216"/>
                  </a:lnTo>
                  <a:lnTo>
                    <a:pt x="10301" y="6098"/>
                  </a:lnTo>
                  <a:lnTo>
                    <a:pt x="10301" y="5960"/>
                  </a:lnTo>
                  <a:lnTo>
                    <a:pt x="10281" y="5703"/>
                  </a:lnTo>
                  <a:lnTo>
                    <a:pt x="10202" y="5190"/>
                  </a:lnTo>
                  <a:lnTo>
                    <a:pt x="10202" y="4933"/>
                  </a:lnTo>
                  <a:lnTo>
                    <a:pt x="10202" y="4815"/>
                  </a:lnTo>
                  <a:lnTo>
                    <a:pt x="10222" y="4697"/>
                  </a:lnTo>
                  <a:lnTo>
                    <a:pt x="10262" y="4578"/>
                  </a:lnTo>
                  <a:lnTo>
                    <a:pt x="10321" y="4460"/>
                  </a:lnTo>
                  <a:lnTo>
                    <a:pt x="10380" y="4361"/>
                  </a:lnTo>
                  <a:lnTo>
                    <a:pt x="10479" y="4243"/>
                  </a:lnTo>
                  <a:lnTo>
                    <a:pt x="10597" y="4124"/>
                  </a:lnTo>
                  <a:lnTo>
                    <a:pt x="10715" y="4026"/>
                  </a:lnTo>
                  <a:lnTo>
                    <a:pt x="10992" y="3848"/>
                  </a:lnTo>
                  <a:lnTo>
                    <a:pt x="11268" y="3651"/>
                  </a:lnTo>
                  <a:lnTo>
                    <a:pt x="11386" y="3552"/>
                  </a:lnTo>
                  <a:lnTo>
                    <a:pt x="11505" y="3434"/>
                  </a:lnTo>
                  <a:lnTo>
                    <a:pt x="11663" y="3276"/>
                  </a:lnTo>
                  <a:lnTo>
                    <a:pt x="11781" y="3078"/>
                  </a:lnTo>
                  <a:lnTo>
                    <a:pt x="11880" y="2881"/>
                  </a:lnTo>
                  <a:lnTo>
                    <a:pt x="11978" y="2664"/>
                  </a:lnTo>
                  <a:lnTo>
                    <a:pt x="12038" y="2427"/>
                  </a:lnTo>
                  <a:lnTo>
                    <a:pt x="12077" y="2190"/>
                  </a:lnTo>
                  <a:lnTo>
                    <a:pt x="12097" y="1934"/>
                  </a:lnTo>
                  <a:lnTo>
                    <a:pt x="12097" y="1697"/>
                  </a:lnTo>
                  <a:lnTo>
                    <a:pt x="12057" y="1441"/>
                  </a:lnTo>
                  <a:lnTo>
                    <a:pt x="11998" y="1204"/>
                  </a:lnTo>
                  <a:lnTo>
                    <a:pt x="11899" y="967"/>
                  </a:lnTo>
                  <a:lnTo>
                    <a:pt x="11781" y="770"/>
                  </a:lnTo>
                  <a:lnTo>
                    <a:pt x="11623" y="572"/>
                  </a:lnTo>
                  <a:lnTo>
                    <a:pt x="11446" y="395"/>
                  </a:lnTo>
                  <a:lnTo>
                    <a:pt x="11248" y="257"/>
                  </a:lnTo>
                  <a:lnTo>
                    <a:pt x="11031" y="138"/>
                  </a:lnTo>
                  <a:lnTo>
                    <a:pt x="10794" y="40"/>
                  </a:lnTo>
                  <a:lnTo>
                    <a:pt x="10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3"/>
            <p:cNvSpPr/>
            <p:nvPr/>
          </p:nvSpPr>
          <p:spPr>
            <a:xfrm>
              <a:off x="5227388" y="2191331"/>
              <a:ext cx="752942" cy="618281"/>
            </a:xfrm>
            <a:custGeom>
              <a:avLst/>
              <a:gdLst/>
              <a:ahLst/>
              <a:cxnLst/>
              <a:rect l="l" t="t" r="r" b="b"/>
              <a:pathLst>
                <a:path w="22399" h="18393" extrusionOk="0">
                  <a:moveTo>
                    <a:pt x="1797" y="1"/>
                  </a:moveTo>
                  <a:lnTo>
                    <a:pt x="1639" y="20"/>
                  </a:lnTo>
                  <a:lnTo>
                    <a:pt x="1520" y="40"/>
                  </a:lnTo>
                  <a:lnTo>
                    <a:pt x="1382" y="99"/>
                  </a:lnTo>
                  <a:lnTo>
                    <a:pt x="1283" y="158"/>
                  </a:lnTo>
                  <a:lnTo>
                    <a:pt x="1165" y="237"/>
                  </a:lnTo>
                  <a:lnTo>
                    <a:pt x="1066" y="336"/>
                  </a:lnTo>
                  <a:lnTo>
                    <a:pt x="968" y="454"/>
                  </a:lnTo>
                  <a:lnTo>
                    <a:pt x="869" y="573"/>
                  </a:lnTo>
                  <a:lnTo>
                    <a:pt x="711" y="869"/>
                  </a:lnTo>
                  <a:lnTo>
                    <a:pt x="573" y="1185"/>
                  </a:lnTo>
                  <a:lnTo>
                    <a:pt x="455" y="1520"/>
                  </a:lnTo>
                  <a:lnTo>
                    <a:pt x="356" y="1875"/>
                  </a:lnTo>
                  <a:lnTo>
                    <a:pt x="277" y="2250"/>
                  </a:lnTo>
                  <a:lnTo>
                    <a:pt x="198" y="2605"/>
                  </a:lnTo>
                  <a:lnTo>
                    <a:pt x="99" y="3296"/>
                  </a:lnTo>
                  <a:lnTo>
                    <a:pt x="21" y="3868"/>
                  </a:lnTo>
                  <a:lnTo>
                    <a:pt x="1" y="4105"/>
                  </a:lnTo>
                  <a:lnTo>
                    <a:pt x="1" y="4223"/>
                  </a:lnTo>
                  <a:lnTo>
                    <a:pt x="21" y="4362"/>
                  </a:lnTo>
                  <a:lnTo>
                    <a:pt x="99" y="4776"/>
                  </a:lnTo>
                  <a:lnTo>
                    <a:pt x="178" y="5190"/>
                  </a:lnTo>
                  <a:lnTo>
                    <a:pt x="317" y="6039"/>
                  </a:lnTo>
                  <a:lnTo>
                    <a:pt x="455" y="6888"/>
                  </a:lnTo>
                  <a:lnTo>
                    <a:pt x="534" y="7302"/>
                  </a:lnTo>
                  <a:lnTo>
                    <a:pt x="632" y="7736"/>
                  </a:lnTo>
                  <a:lnTo>
                    <a:pt x="770" y="8210"/>
                  </a:lnTo>
                  <a:lnTo>
                    <a:pt x="928" y="8624"/>
                  </a:lnTo>
                  <a:lnTo>
                    <a:pt x="1106" y="8979"/>
                  </a:lnTo>
                  <a:lnTo>
                    <a:pt x="1303" y="9275"/>
                  </a:lnTo>
                  <a:lnTo>
                    <a:pt x="1540" y="9571"/>
                  </a:lnTo>
                  <a:lnTo>
                    <a:pt x="1816" y="9848"/>
                  </a:lnTo>
                  <a:lnTo>
                    <a:pt x="2132" y="10124"/>
                  </a:lnTo>
                  <a:lnTo>
                    <a:pt x="2487" y="10440"/>
                  </a:lnTo>
                  <a:lnTo>
                    <a:pt x="2961" y="10834"/>
                  </a:lnTo>
                  <a:lnTo>
                    <a:pt x="3415" y="11268"/>
                  </a:lnTo>
                  <a:lnTo>
                    <a:pt x="3849" y="11702"/>
                  </a:lnTo>
                  <a:lnTo>
                    <a:pt x="4283" y="12156"/>
                  </a:lnTo>
                  <a:lnTo>
                    <a:pt x="5131" y="13084"/>
                  </a:lnTo>
                  <a:lnTo>
                    <a:pt x="5960" y="14011"/>
                  </a:lnTo>
                  <a:lnTo>
                    <a:pt x="6651" y="14741"/>
                  </a:lnTo>
                  <a:lnTo>
                    <a:pt x="7026" y="15097"/>
                  </a:lnTo>
                  <a:lnTo>
                    <a:pt x="7381" y="15432"/>
                  </a:lnTo>
                  <a:lnTo>
                    <a:pt x="7776" y="15768"/>
                  </a:lnTo>
                  <a:lnTo>
                    <a:pt x="8170" y="16083"/>
                  </a:lnTo>
                  <a:lnTo>
                    <a:pt x="8585" y="16379"/>
                  </a:lnTo>
                  <a:lnTo>
                    <a:pt x="8999" y="16656"/>
                  </a:lnTo>
                  <a:lnTo>
                    <a:pt x="9295" y="16813"/>
                  </a:lnTo>
                  <a:lnTo>
                    <a:pt x="9572" y="16971"/>
                  </a:lnTo>
                  <a:lnTo>
                    <a:pt x="9868" y="17109"/>
                  </a:lnTo>
                  <a:lnTo>
                    <a:pt x="10164" y="17248"/>
                  </a:lnTo>
                  <a:lnTo>
                    <a:pt x="10775" y="17465"/>
                  </a:lnTo>
                  <a:lnTo>
                    <a:pt x="11407" y="17662"/>
                  </a:lnTo>
                  <a:lnTo>
                    <a:pt x="12058" y="17820"/>
                  </a:lnTo>
                  <a:lnTo>
                    <a:pt x="12709" y="17958"/>
                  </a:lnTo>
                  <a:lnTo>
                    <a:pt x="13341" y="18076"/>
                  </a:lnTo>
                  <a:lnTo>
                    <a:pt x="13992" y="18155"/>
                  </a:lnTo>
                  <a:lnTo>
                    <a:pt x="14643" y="18234"/>
                  </a:lnTo>
                  <a:lnTo>
                    <a:pt x="15314" y="18293"/>
                  </a:lnTo>
                  <a:lnTo>
                    <a:pt x="15985" y="18353"/>
                  </a:lnTo>
                  <a:lnTo>
                    <a:pt x="16636" y="18372"/>
                  </a:lnTo>
                  <a:lnTo>
                    <a:pt x="17307" y="18392"/>
                  </a:lnTo>
                  <a:lnTo>
                    <a:pt x="18649" y="18392"/>
                  </a:lnTo>
                  <a:lnTo>
                    <a:pt x="19300" y="18372"/>
                  </a:lnTo>
                  <a:lnTo>
                    <a:pt x="19951" y="18333"/>
                  </a:lnTo>
                  <a:lnTo>
                    <a:pt x="20583" y="18274"/>
                  </a:lnTo>
                  <a:lnTo>
                    <a:pt x="20938" y="18254"/>
                  </a:lnTo>
                  <a:lnTo>
                    <a:pt x="21155" y="18254"/>
                  </a:lnTo>
                  <a:lnTo>
                    <a:pt x="21392" y="18234"/>
                  </a:lnTo>
                  <a:lnTo>
                    <a:pt x="21589" y="18175"/>
                  </a:lnTo>
                  <a:lnTo>
                    <a:pt x="21787" y="18116"/>
                  </a:lnTo>
                  <a:lnTo>
                    <a:pt x="21865" y="18057"/>
                  </a:lnTo>
                  <a:lnTo>
                    <a:pt x="21925" y="18017"/>
                  </a:lnTo>
                  <a:lnTo>
                    <a:pt x="21984" y="17938"/>
                  </a:lnTo>
                  <a:lnTo>
                    <a:pt x="22043" y="17859"/>
                  </a:lnTo>
                  <a:lnTo>
                    <a:pt x="22122" y="17642"/>
                  </a:lnTo>
                  <a:lnTo>
                    <a:pt x="22181" y="17405"/>
                  </a:lnTo>
                  <a:lnTo>
                    <a:pt x="22240" y="17149"/>
                  </a:lnTo>
                  <a:lnTo>
                    <a:pt x="22280" y="16892"/>
                  </a:lnTo>
                  <a:lnTo>
                    <a:pt x="22319" y="16379"/>
                  </a:lnTo>
                  <a:lnTo>
                    <a:pt x="22359" y="15886"/>
                  </a:lnTo>
                  <a:lnTo>
                    <a:pt x="22398" y="15412"/>
                  </a:lnTo>
                  <a:lnTo>
                    <a:pt x="22398" y="15176"/>
                  </a:lnTo>
                  <a:lnTo>
                    <a:pt x="22379" y="14919"/>
                  </a:lnTo>
                  <a:lnTo>
                    <a:pt x="22339" y="14682"/>
                  </a:lnTo>
                  <a:lnTo>
                    <a:pt x="22280" y="14465"/>
                  </a:lnTo>
                  <a:lnTo>
                    <a:pt x="22181" y="14248"/>
                  </a:lnTo>
                  <a:lnTo>
                    <a:pt x="22043" y="14051"/>
                  </a:lnTo>
                  <a:lnTo>
                    <a:pt x="21964" y="13952"/>
                  </a:lnTo>
                  <a:lnTo>
                    <a:pt x="21865" y="13873"/>
                  </a:lnTo>
                  <a:lnTo>
                    <a:pt x="21629" y="13715"/>
                  </a:lnTo>
                  <a:lnTo>
                    <a:pt x="21352" y="13557"/>
                  </a:lnTo>
                  <a:lnTo>
                    <a:pt x="21037" y="13439"/>
                  </a:lnTo>
                  <a:lnTo>
                    <a:pt x="20701" y="13340"/>
                  </a:lnTo>
                  <a:lnTo>
                    <a:pt x="20326" y="13242"/>
                  </a:lnTo>
                  <a:lnTo>
                    <a:pt x="19951" y="13163"/>
                  </a:lnTo>
                  <a:lnTo>
                    <a:pt x="19557" y="13084"/>
                  </a:lnTo>
                  <a:lnTo>
                    <a:pt x="18748" y="12946"/>
                  </a:lnTo>
                  <a:lnTo>
                    <a:pt x="17978" y="12847"/>
                  </a:lnTo>
                  <a:lnTo>
                    <a:pt x="17307" y="12748"/>
                  </a:lnTo>
                  <a:lnTo>
                    <a:pt x="16755" y="12650"/>
                  </a:lnTo>
                  <a:lnTo>
                    <a:pt x="15945" y="12472"/>
                  </a:lnTo>
                  <a:lnTo>
                    <a:pt x="15136" y="12275"/>
                  </a:lnTo>
                  <a:lnTo>
                    <a:pt x="14347" y="12058"/>
                  </a:lnTo>
                  <a:lnTo>
                    <a:pt x="13558" y="11821"/>
                  </a:lnTo>
                  <a:lnTo>
                    <a:pt x="13163" y="11683"/>
                  </a:lnTo>
                  <a:lnTo>
                    <a:pt x="12788" y="11525"/>
                  </a:lnTo>
                  <a:lnTo>
                    <a:pt x="12413" y="11367"/>
                  </a:lnTo>
                  <a:lnTo>
                    <a:pt x="12058" y="11189"/>
                  </a:lnTo>
                  <a:lnTo>
                    <a:pt x="11683" y="10992"/>
                  </a:lnTo>
                  <a:lnTo>
                    <a:pt x="11348" y="10795"/>
                  </a:lnTo>
                  <a:lnTo>
                    <a:pt x="10992" y="10578"/>
                  </a:lnTo>
                  <a:lnTo>
                    <a:pt x="10677" y="10321"/>
                  </a:lnTo>
                  <a:lnTo>
                    <a:pt x="10242" y="9966"/>
                  </a:lnTo>
                  <a:lnTo>
                    <a:pt x="9848" y="9591"/>
                  </a:lnTo>
                  <a:lnTo>
                    <a:pt x="9473" y="9196"/>
                  </a:lnTo>
                  <a:lnTo>
                    <a:pt x="9118" y="8782"/>
                  </a:lnTo>
                  <a:lnTo>
                    <a:pt x="8782" y="8368"/>
                  </a:lnTo>
                  <a:lnTo>
                    <a:pt x="8447" y="7914"/>
                  </a:lnTo>
                  <a:lnTo>
                    <a:pt x="8151" y="7460"/>
                  </a:lnTo>
                  <a:lnTo>
                    <a:pt x="7855" y="7006"/>
                  </a:lnTo>
                  <a:lnTo>
                    <a:pt x="7263" y="6059"/>
                  </a:lnTo>
                  <a:lnTo>
                    <a:pt x="6710" y="5111"/>
                  </a:lnTo>
                  <a:lnTo>
                    <a:pt x="6138" y="4164"/>
                  </a:lnTo>
                  <a:lnTo>
                    <a:pt x="5842" y="3710"/>
                  </a:lnTo>
                  <a:lnTo>
                    <a:pt x="5546" y="3257"/>
                  </a:lnTo>
                  <a:lnTo>
                    <a:pt x="5230" y="2822"/>
                  </a:lnTo>
                  <a:lnTo>
                    <a:pt x="4895" y="2388"/>
                  </a:lnTo>
                  <a:lnTo>
                    <a:pt x="4539" y="1954"/>
                  </a:lnTo>
                  <a:lnTo>
                    <a:pt x="4165" y="1520"/>
                  </a:lnTo>
                  <a:lnTo>
                    <a:pt x="3770" y="1125"/>
                  </a:lnTo>
                  <a:lnTo>
                    <a:pt x="3355" y="770"/>
                  </a:lnTo>
                  <a:lnTo>
                    <a:pt x="3119" y="593"/>
                  </a:lnTo>
                  <a:lnTo>
                    <a:pt x="2902" y="435"/>
                  </a:lnTo>
                  <a:lnTo>
                    <a:pt x="2665" y="297"/>
                  </a:lnTo>
                  <a:lnTo>
                    <a:pt x="2428" y="178"/>
                  </a:lnTo>
                  <a:lnTo>
                    <a:pt x="2250" y="99"/>
                  </a:lnTo>
                  <a:lnTo>
                    <a:pt x="2093" y="40"/>
                  </a:lnTo>
                  <a:lnTo>
                    <a:pt x="1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3"/>
            <p:cNvSpPr/>
            <p:nvPr/>
          </p:nvSpPr>
          <p:spPr>
            <a:xfrm>
              <a:off x="6192570" y="3943267"/>
              <a:ext cx="315141" cy="199034"/>
            </a:xfrm>
            <a:custGeom>
              <a:avLst/>
              <a:gdLst/>
              <a:ahLst/>
              <a:cxnLst/>
              <a:rect l="l" t="t" r="r" b="b"/>
              <a:pathLst>
                <a:path w="9375" h="5921" extrusionOk="0">
                  <a:moveTo>
                    <a:pt x="8486" y="1"/>
                  </a:moveTo>
                  <a:lnTo>
                    <a:pt x="8289" y="20"/>
                  </a:lnTo>
                  <a:lnTo>
                    <a:pt x="8092" y="60"/>
                  </a:lnTo>
                  <a:lnTo>
                    <a:pt x="7894" y="99"/>
                  </a:lnTo>
                  <a:lnTo>
                    <a:pt x="7184" y="336"/>
                  </a:lnTo>
                  <a:lnTo>
                    <a:pt x="6138" y="672"/>
                  </a:lnTo>
                  <a:lnTo>
                    <a:pt x="5625" y="810"/>
                  </a:lnTo>
                  <a:lnTo>
                    <a:pt x="5092" y="928"/>
                  </a:lnTo>
                  <a:lnTo>
                    <a:pt x="4717" y="987"/>
                  </a:lnTo>
                  <a:lnTo>
                    <a:pt x="4342" y="1007"/>
                  </a:lnTo>
                  <a:lnTo>
                    <a:pt x="3948" y="1007"/>
                  </a:lnTo>
                  <a:lnTo>
                    <a:pt x="3573" y="968"/>
                  </a:lnTo>
                  <a:lnTo>
                    <a:pt x="3415" y="908"/>
                  </a:lnTo>
                  <a:lnTo>
                    <a:pt x="3237" y="849"/>
                  </a:lnTo>
                  <a:lnTo>
                    <a:pt x="2902" y="691"/>
                  </a:lnTo>
                  <a:lnTo>
                    <a:pt x="2191" y="1125"/>
                  </a:lnTo>
                  <a:lnTo>
                    <a:pt x="1461" y="1560"/>
                  </a:lnTo>
                  <a:lnTo>
                    <a:pt x="731" y="1954"/>
                  </a:lnTo>
                  <a:lnTo>
                    <a:pt x="1" y="2349"/>
                  </a:lnTo>
                  <a:lnTo>
                    <a:pt x="277" y="3178"/>
                  </a:lnTo>
                  <a:lnTo>
                    <a:pt x="573" y="3987"/>
                  </a:lnTo>
                  <a:lnTo>
                    <a:pt x="731" y="4382"/>
                  </a:lnTo>
                  <a:lnTo>
                    <a:pt x="1007" y="5033"/>
                  </a:lnTo>
                  <a:lnTo>
                    <a:pt x="1284" y="5644"/>
                  </a:lnTo>
                  <a:lnTo>
                    <a:pt x="1402" y="5842"/>
                  </a:lnTo>
                  <a:lnTo>
                    <a:pt x="1442" y="5901"/>
                  </a:lnTo>
                  <a:lnTo>
                    <a:pt x="1481" y="5921"/>
                  </a:lnTo>
                  <a:lnTo>
                    <a:pt x="1797" y="5783"/>
                  </a:lnTo>
                  <a:lnTo>
                    <a:pt x="2093" y="5625"/>
                  </a:lnTo>
                  <a:lnTo>
                    <a:pt x="2389" y="5467"/>
                  </a:lnTo>
                  <a:lnTo>
                    <a:pt x="2685" y="5289"/>
                  </a:lnTo>
                  <a:lnTo>
                    <a:pt x="2606" y="5092"/>
                  </a:lnTo>
                  <a:lnTo>
                    <a:pt x="2566" y="4895"/>
                  </a:lnTo>
                  <a:lnTo>
                    <a:pt x="2547" y="4678"/>
                  </a:lnTo>
                  <a:lnTo>
                    <a:pt x="2527" y="4480"/>
                  </a:lnTo>
                  <a:lnTo>
                    <a:pt x="2981" y="4421"/>
                  </a:lnTo>
                  <a:lnTo>
                    <a:pt x="3435" y="4342"/>
                  </a:lnTo>
                  <a:lnTo>
                    <a:pt x="3869" y="4243"/>
                  </a:lnTo>
                  <a:lnTo>
                    <a:pt x="4323" y="4145"/>
                  </a:lnTo>
                  <a:lnTo>
                    <a:pt x="4757" y="4007"/>
                  </a:lnTo>
                  <a:lnTo>
                    <a:pt x="5191" y="3888"/>
                  </a:lnTo>
                  <a:lnTo>
                    <a:pt x="6059" y="3572"/>
                  </a:lnTo>
                  <a:lnTo>
                    <a:pt x="6493" y="3415"/>
                  </a:lnTo>
                  <a:lnTo>
                    <a:pt x="6908" y="3217"/>
                  </a:lnTo>
                  <a:lnTo>
                    <a:pt x="7342" y="3020"/>
                  </a:lnTo>
                  <a:lnTo>
                    <a:pt x="7737" y="2783"/>
                  </a:lnTo>
                  <a:lnTo>
                    <a:pt x="8131" y="2527"/>
                  </a:lnTo>
                  <a:lnTo>
                    <a:pt x="8309" y="2388"/>
                  </a:lnTo>
                  <a:lnTo>
                    <a:pt x="8486" y="2231"/>
                  </a:lnTo>
                  <a:lnTo>
                    <a:pt x="8644" y="2073"/>
                  </a:lnTo>
                  <a:lnTo>
                    <a:pt x="8802" y="1895"/>
                  </a:lnTo>
                  <a:lnTo>
                    <a:pt x="8940" y="1717"/>
                  </a:lnTo>
                  <a:lnTo>
                    <a:pt x="9078" y="1520"/>
                  </a:lnTo>
                  <a:lnTo>
                    <a:pt x="9177" y="1402"/>
                  </a:lnTo>
                  <a:lnTo>
                    <a:pt x="9236" y="1264"/>
                  </a:lnTo>
                  <a:lnTo>
                    <a:pt x="9295" y="1106"/>
                  </a:lnTo>
                  <a:lnTo>
                    <a:pt x="9355" y="948"/>
                  </a:lnTo>
                  <a:lnTo>
                    <a:pt x="9374" y="810"/>
                  </a:lnTo>
                  <a:lnTo>
                    <a:pt x="9374" y="652"/>
                  </a:lnTo>
                  <a:lnTo>
                    <a:pt x="9335" y="514"/>
                  </a:lnTo>
                  <a:lnTo>
                    <a:pt x="9276" y="376"/>
                  </a:lnTo>
                  <a:lnTo>
                    <a:pt x="9236" y="297"/>
                  </a:lnTo>
                  <a:lnTo>
                    <a:pt x="9177" y="218"/>
                  </a:lnTo>
                  <a:lnTo>
                    <a:pt x="9098" y="159"/>
                  </a:lnTo>
                  <a:lnTo>
                    <a:pt x="9039" y="99"/>
                  </a:lnTo>
                  <a:lnTo>
                    <a:pt x="8861" y="40"/>
                  </a:lnTo>
                  <a:lnTo>
                    <a:pt x="86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3"/>
            <p:cNvSpPr/>
            <p:nvPr/>
          </p:nvSpPr>
          <p:spPr>
            <a:xfrm>
              <a:off x="5644663" y="4035476"/>
              <a:ext cx="317090" cy="145956"/>
            </a:xfrm>
            <a:custGeom>
              <a:avLst/>
              <a:gdLst/>
              <a:ahLst/>
              <a:cxnLst/>
              <a:rect l="l" t="t" r="r" b="b"/>
              <a:pathLst>
                <a:path w="9433" h="4342" extrusionOk="0">
                  <a:moveTo>
                    <a:pt x="3375" y="1"/>
                  </a:moveTo>
                  <a:lnTo>
                    <a:pt x="2546" y="159"/>
                  </a:lnTo>
                  <a:lnTo>
                    <a:pt x="1717" y="277"/>
                  </a:lnTo>
                  <a:lnTo>
                    <a:pt x="888" y="395"/>
                  </a:lnTo>
                  <a:lnTo>
                    <a:pt x="59" y="474"/>
                  </a:lnTo>
                  <a:lnTo>
                    <a:pt x="20" y="1343"/>
                  </a:lnTo>
                  <a:lnTo>
                    <a:pt x="0" y="2211"/>
                  </a:lnTo>
                  <a:lnTo>
                    <a:pt x="0" y="2625"/>
                  </a:lnTo>
                  <a:lnTo>
                    <a:pt x="20" y="3336"/>
                  </a:lnTo>
                  <a:lnTo>
                    <a:pt x="40" y="4007"/>
                  </a:lnTo>
                  <a:lnTo>
                    <a:pt x="79" y="4243"/>
                  </a:lnTo>
                  <a:lnTo>
                    <a:pt x="99" y="4303"/>
                  </a:lnTo>
                  <a:lnTo>
                    <a:pt x="119" y="4342"/>
                  </a:lnTo>
                  <a:lnTo>
                    <a:pt x="454" y="4322"/>
                  </a:lnTo>
                  <a:lnTo>
                    <a:pt x="809" y="4303"/>
                  </a:lnTo>
                  <a:lnTo>
                    <a:pt x="1145" y="4263"/>
                  </a:lnTo>
                  <a:lnTo>
                    <a:pt x="1480" y="4184"/>
                  </a:lnTo>
                  <a:lnTo>
                    <a:pt x="1480" y="3987"/>
                  </a:lnTo>
                  <a:lnTo>
                    <a:pt x="1500" y="3770"/>
                  </a:lnTo>
                  <a:lnTo>
                    <a:pt x="1559" y="3572"/>
                  </a:lnTo>
                  <a:lnTo>
                    <a:pt x="1638" y="3375"/>
                  </a:lnTo>
                  <a:lnTo>
                    <a:pt x="2072" y="3493"/>
                  </a:lnTo>
                  <a:lnTo>
                    <a:pt x="2526" y="3592"/>
                  </a:lnTo>
                  <a:lnTo>
                    <a:pt x="2960" y="3671"/>
                  </a:lnTo>
                  <a:lnTo>
                    <a:pt x="3414" y="3730"/>
                  </a:lnTo>
                  <a:lnTo>
                    <a:pt x="3868" y="3770"/>
                  </a:lnTo>
                  <a:lnTo>
                    <a:pt x="4322" y="3809"/>
                  </a:lnTo>
                  <a:lnTo>
                    <a:pt x="5230" y="3849"/>
                  </a:lnTo>
                  <a:lnTo>
                    <a:pt x="6177" y="3849"/>
                  </a:lnTo>
                  <a:lnTo>
                    <a:pt x="6631" y="3809"/>
                  </a:lnTo>
                  <a:lnTo>
                    <a:pt x="7084" y="3750"/>
                  </a:lnTo>
                  <a:lnTo>
                    <a:pt x="7538" y="3651"/>
                  </a:lnTo>
                  <a:lnTo>
                    <a:pt x="7775" y="3572"/>
                  </a:lnTo>
                  <a:lnTo>
                    <a:pt x="7992" y="3493"/>
                  </a:lnTo>
                  <a:lnTo>
                    <a:pt x="8190" y="3415"/>
                  </a:lnTo>
                  <a:lnTo>
                    <a:pt x="8407" y="3316"/>
                  </a:lnTo>
                  <a:lnTo>
                    <a:pt x="8604" y="3197"/>
                  </a:lnTo>
                  <a:lnTo>
                    <a:pt x="8821" y="3079"/>
                  </a:lnTo>
                  <a:lnTo>
                    <a:pt x="8939" y="2980"/>
                  </a:lnTo>
                  <a:lnTo>
                    <a:pt x="9058" y="2882"/>
                  </a:lnTo>
                  <a:lnTo>
                    <a:pt x="9176" y="2763"/>
                  </a:lnTo>
                  <a:lnTo>
                    <a:pt x="9255" y="2625"/>
                  </a:lnTo>
                  <a:lnTo>
                    <a:pt x="9334" y="2507"/>
                  </a:lnTo>
                  <a:lnTo>
                    <a:pt x="9393" y="2369"/>
                  </a:lnTo>
                  <a:lnTo>
                    <a:pt x="9433" y="2211"/>
                  </a:lnTo>
                  <a:lnTo>
                    <a:pt x="9433" y="2073"/>
                  </a:lnTo>
                  <a:lnTo>
                    <a:pt x="9413" y="1974"/>
                  </a:lnTo>
                  <a:lnTo>
                    <a:pt x="9374" y="1875"/>
                  </a:lnTo>
                  <a:lnTo>
                    <a:pt x="9334" y="1796"/>
                  </a:lnTo>
                  <a:lnTo>
                    <a:pt x="9275" y="1737"/>
                  </a:lnTo>
                  <a:lnTo>
                    <a:pt x="9156" y="1599"/>
                  </a:lnTo>
                  <a:lnTo>
                    <a:pt x="8999" y="1500"/>
                  </a:lnTo>
                  <a:lnTo>
                    <a:pt x="8821" y="1421"/>
                  </a:lnTo>
                  <a:lnTo>
                    <a:pt x="8624" y="1362"/>
                  </a:lnTo>
                  <a:lnTo>
                    <a:pt x="8426" y="1323"/>
                  </a:lnTo>
                  <a:lnTo>
                    <a:pt x="8229" y="1303"/>
                  </a:lnTo>
                  <a:lnTo>
                    <a:pt x="7479" y="1244"/>
                  </a:lnTo>
                  <a:lnTo>
                    <a:pt x="6394" y="1185"/>
                  </a:lnTo>
                  <a:lnTo>
                    <a:pt x="5861" y="1125"/>
                  </a:lnTo>
                  <a:lnTo>
                    <a:pt x="5328" y="1027"/>
                  </a:lnTo>
                  <a:lnTo>
                    <a:pt x="4953" y="948"/>
                  </a:lnTo>
                  <a:lnTo>
                    <a:pt x="4578" y="829"/>
                  </a:lnTo>
                  <a:lnTo>
                    <a:pt x="4243" y="691"/>
                  </a:lnTo>
                  <a:lnTo>
                    <a:pt x="3907" y="494"/>
                  </a:lnTo>
                  <a:lnTo>
                    <a:pt x="3769" y="395"/>
                  </a:lnTo>
                  <a:lnTo>
                    <a:pt x="3631" y="277"/>
                  </a:ln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3"/>
            <p:cNvSpPr/>
            <p:nvPr/>
          </p:nvSpPr>
          <p:spPr>
            <a:xfrm>
              <a:off x="5206177" y="1941227"/>
              <a:ext cx="70356" cy="70356"/>
            </a:xfrm>
            <a:custGeom>
              <a:avLst/>
              <a:gdLst/>
              <a:ahLst/>
              <a:cxnLst/>
              <a:rect l="l" t="t" r="r" b="b"/>
              <a:pathLst>
                <a:path w="2093" h="2093" extrusionOk="0">
                  <a:moveTo>
                    <a:pt x="1066" y="1"/>
                  </a:moveTo>
                  <a:lnTo>
                    <a:pt x="790" y="40"/>
                  </a:lnTo>
                  <a:lnTo>
                    <a:pt x="671" y="80"/>
                  </a:lnTo>
                  <a:lnTo>
                    <a:pt x="553" y="139"/>
                  </a:lnTo>
                  <a:lnTo>
                    <a:pt x="434" y="218"/>
                  </a:lnTo>
                  <a:lnTo>
                    <a:pt x="336" y="297"/>
                  </a:lnTo>
                  <a:lnTo>
                    <a:pt x="296" y="336"/>
                  </a:lnTo>
                  <a:lnTo>
                    <a:pt x="237" y="415"/>
                  </a:lnTo>
                  <a:lnTo>
                    <a:pt x="178" y="494"/>
                  </a:lnTo>
                  <a:lnTo>
                    <a:pt x="138" y="573"/>
                  </a:lnTo>
                  <a:lnTo>
                    <a:pt x="99" y="672"/>
                  </a:lnTo>
                  <a:lnTo>
                    <a:pt x="60" y="771"/>
                  </a:lnTo>
                  <a:lnTo>
                    <a:pt x="20" y="869"/>
                  </a:lnTo>
                  <a:lnTo>
                    <a:pt x="0" y="968"/>
                  </a:lnTo>
                  <a:lnTo>
                    <a:pt x="0" y="1067"/>
                  </a:lnTo>
                  <a:lnTo>
                    <a:pt x="0" y="1165"/>
                  </a:lnTo>
                  <a:lnTo>
                    <a:pt x="20" y="1264"/>
                  </a:lnTo>
                  <a:lnTo>
                    <a:pt x="60" y="1363"/>
                  </a:lnTo>
                  <a:lnTo>
                    <a:pt x="99" y="1461"/>
                  </a:lnTo>
                  <a:lnTo>
                    <a:pt x="138" y="1540"/>
                  </a:lnTo>
                  <a:lnTo>
                    <a:pt x="178" y="1639"/>
                  </a:lnTo>
                  <a:lnTo>
                    <a:pt x="237" y="1718"/>
                  </a:lnTo>
                  <a:lnTo>
                    <a:pt x="296" y="1777"/>
                  </a:lnTo>
                  <a:lnTo>
                    <a:pt x="513" y="1955"/>
                  </a:lnTo>
                  <a:lnTo>
                    <a:pt x="632" y="2014"/>
                  </a:lnTo>
                  <a:lnTo>
                    <a:pt x="750" y="2053"/>
                  </a:lnTo>
                  <a:lnTo>
                    <a:pt x="888" y="2073"/>
                  </a:lnTo>
                  <a:lnTo>
                    <a:pt x="1026" y="2093"/>
                  </a:lnTo>
                  <a:lnTo>
                    <a:pt x="1303" y="2053"/>
                  </a:lnTo>
                  <a:lnTo>
                    <a:pt x="1421" y="2014"/>
                  </a:lnTo>
                  <a:lnTo>
                    <a:pt x="1540" y="1955"/>
                  </a:lnTo>
                  <a:lnTo>
                    <a:pt x="1638" y="1876"/>
                  </a:lnTo>
                  <a:lnTo>
                    <a:pt x="1737" y="1777"/>
                  </a:lnTo>
                  <a:lnTo>
                    <a:pt x="1776" y="1757"/>
                  </a:lnTo>
                  <a:lnTo>
                    <a:pt x="1855" y="1678"/>
                  </a:lnTo>
                  <a:lnTo>
                    <a:pt x="1914" y="1599"/>
                  </a:lnTo>
                  <a:lnTo>
                    <a:pt x="1954" y="1520"/>
                  </a:lnTo>
                  <a:lnTo>
                    <a:pt x="1993" y="1422"/>
                  </a:lnTo>
                  <a:lnTo>
                    <a:pt x="2033" y="1323"/>
                  </a:lnTo>
                  <a:lnTo>
                    <a:pt x="2072" y="1224"/>
                  </a:lnTo>
                  <a:lnTo>
                    <a:pt x="2072" y="1126"/>
                  </a:lnTo>
                  <a:lnTo>
                    <a:pt x="2092" y="1027"/>
                  </a:lnTo>
                  <a:lnTo>
                    <a:pt x="2072" y="928"/>
                  </a:lnTo>
                  <a:lnTo>
                    <a:pt x="2072" y="830"/>
                  </a:lnTo>
                  <a:lnTo>
                    <a:pt x="2033" y="731"/>
                  </a:lnTo>
                  <a:lnTo>
                    <a:pt x="1993" y="632"/>
                  </a:lnTo>
                  <a:lnTo>
                    <a:pt x="1954" y="534"/>
                  </a:lnTo>
                  <a:lnTo>
                    <a:pt x="1914" y="455"/>
                  </a:lnTo>
                  <a:lnTo>
                    <a:pt x="1855" y="376"/>
                  </a:lnTo>
                  <a:lnTo>
                    <a:pt x="1776" y="297"/>
                  </a:lnTo>
                  <a:lnTo>
                    <a:pt x="1579" y="139"/>
                  </a:lnTo>
                  <a:lnTo>
                    <a:pt x="1461" y="80"/>
                  </a:lnTo>
                  <a:lnTo>
                    <a:pt x="1322" y="40"/>
                  </a:lnTo>
                  <a:lnTo>
                    <a:pt x="1204" y="21"/>
                  </a:lnTo>
                  <a:lnTo>
                    <a:pt x="1066"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3"/>
            <p:cNvSpPr/>
            <p:nvPr/>
          </p:nvSpPr>
          <p:spPr>
            <a:xfrm>
              <a:off x="5223422" y="1959817"/>
              <a:ext cx="17950" cy="34523"/>
            </a:xfrm>
            <a:custGeom>
              <a:avLst/>
              <a:gdLst/>
              <a:ahLst/>
              <a:cxnLst/>
              <a:rect l="l" t="t" r="r" b="b"/>
              <a:pathLst>
                <a:path w="534" h="1027" extrusionOk="0">
                  <a:moveTo>
                    <a:pt x="494" y="1"/>
                  </a:moveTo>
                  <a:lnTo>
                    <a:pt x="375" y="20"/>
                  </a:lnTo>
                  <a:lnTo>
                    <a:pt x="257" y="79"/>
                  </a:lnTo>
                  <a:lnTo>
                    <a:pt x="158" y="158"/>
                  </a:lnTo>
                  <a:lnTo>
                    <a:pt x="79" y="257"/>
                  </a:lnTo>
                  <a:lnTo>
                    <a:pt x="40" y="336"/>
                  </a:lnTo>
                  <a:lnTo>
                    <a:pt x="20" y="415"/>
                  </a:lnTo>
                  <a:lnTo>
                    <a:pt x="0" y="494"/>
                  </a:lnTo>
                  <a:lnTo>
                    <a:pt x="20" y="593"/>
                  </a:lnTo>
                  <a:lnTo>
                    <a:pt x="20" y="671"/>
                  </a:lnTo>
                  <a:lnTo>
                    <a:pt x="60" y="750"/>
                  </a:lnTo>
                  <a:lnTo>
                    <a:pt x="99" y="810"/>
                  </a:lnTo>
                  <a:lnTo>
                    <a:pt x="139" y="889"/>
                  </a:lnTo>
                  <a:lnTo>
                    <a:pt x="237" y="967"/>
                  </a:lnTo>
                  <a:lnTo>
                    <a:pt x="296" y="1007"/>
                  </a:lnTo>
                  <a:lnTo>
                    <a:pt x="375" y="1027"/>
                  </a:lnTo>
                  <a:lnTo>
                    <a:pt x="454" y="1027"/>
                  </a:lnTo>
                  <a:lnTo>
                    <a:pt x="533" y="1007"/>
                  </a:lnTo>
                  <a:lnTo>
                    <a:pt x="533" y="987"/>
                  </a:lnTo>
                  <a:lnTo>
                    <a:pt x="435" y="770"/>
                  </a:lnTo>
                  <a:lnTo>
                    <a:pt x="395" y="671"/>
                  </a:lnTo>
                  <a:lnTo>
                    <a:pt x="375" y="553"/>
                  </a:lnTo>
                  <a:lnTo>
                    <a:pt x="375" y="435"/>
                  </a:lnTo>
                  <a:lnTo>
                    <a:pt x="395" y="257"/>
                  </a:lnTo>
                  <a:lnTo>
                    <a:pt x="415" y="198"/>
                  </a:lnTo>
                  <a:lnTo>
                    <a:pt x="454" y="99"/>
                  </a:lnTo>
                  <a:lnTo>
                    <a:pt x="4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3"/>
            <p:cNvSpPr/>
            <p:nvPr/>
          </p:nvSpPr>
          <p:spPr>
            <a:xfrm>
              <a:off x="5239994" y="1996290"/>
              <a:ext cx="27228" cy="18623"/>
            </a:xfrm>
            <a:custGeom>
              <a:avLst/>
              <a:gdLst/>
              <a:ahLst/>
              <a:cxnLst/>
              <a:rect l="l" t="t" r="r" b="b"/>
              <a:pathLst>
                <a:path w="810" h="554" extrusionOk="0">
                  <a:moveTo>
                    <a:pt x="632" y="1"/>
                  </a:moveTo>
                  <a:lnTo>
                    <a:pt x="494" y="139"/>
                  </a:lnTo>
                  <a:lnTo>
                    <a:pt x="336" y="218"/>
                  </a:lnTo>
                  <a:lnTo>
                    <a:pt x="178" y="277"/>
                  </a:lnTo>
                  <a:lnTo>
                    <a:pt x="1" y="297"/>
                  </a:lnTo>
                  <a:lnTo>
                    <a:pt x="1" y="553"/>
                  </a:lnTo>
                  <a:lnTo>
                    <a:pt x="119" y="534"/>
                  </a:lnTo>
                  <a:lnTo>
                    <a:pt x="218" y="514"/>
                  </a:lnTo>
                  <a:lnTo>
                    <a:pt x="336" y="494"/>
                  </a:lnTo>
                  <a:lnTo>
                    <a:pt x="455" y="455"/>
                  </a:lnTo>
                  <a:lnTo>
                    <a:pt x="553" y="396"/>
                  </a:lnTo>
                  <a:lnTo>
                    <a:pt x="652" y="336"/>
                  </a:lnTo>
                  <a:lnTo>
                    <a:pt x="731" y="257"/>
                  </a:lnTo>
                  <a:lnTo>
                    <a:pt x="810" y="15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3"/>
            <p:cNvSpPr/>
            <p:nvPr/>
          </p:nvSpPr>
          <p:spPr>
            <a:xfrm>
              <a:off x="5326892" y="2463957"/>
              <a:ext cx="98895" cy="194396"/>
            </a:xfrm>
            <a:custGeom>
              <a:avLst/>
              <a:gdLst/>
              <a:ahLst/>
              <a:cxnLst/>
              <a:rect l="l" t="t" r="r" b="b"/>
              <a:pathLst>
                <a:path w="2942" h="5783" extrusionOk="0">
                  <a:moveTo>
                    <a:pt x="238" y="1"/>
                  </a:moveTo>
                  <a:lnTo>
                    <a:pt x="1" y="80"/>
                  </a:lnTo>
                  <a:lnTo>
                    <a:pt x="257" y="830"/>
                  </a:lnTo>
                  <a:lnTo>
                    <a:pt x="553" y="1560"/>
                  </a:lnTo>
                  <a:lnTo>
                    <a:pt x="849" y="2290"/>
                  </a:lnTo>
                  <a:lnTo>
                    <a:pt x="1185" y="3020"/>
                  </a:lnTo>
                  <a:lnTo>
                    <a:pt x="1540" y="3731"/>
                  </a:lnTo>
                  <a:lnTo>
                    <a:pt x="1915" y="4421"/>
                  </a:lnTo>
                  <a:lnTo>
                    <a:pt x="2310" y="5112"/>
                  </a:lnTo>
                  <a:lnTo>
                    <a:pt x="2744" y="5783"/>
                  </a:lnTo>
                  <a:lnTo>
                    <a:pt x="2941" y="5645"/>
                  </a:lnTo>
                  <a:lnTo>
                    <a:pt x="2527" y="4974"/>
                  </a:lnTo>
                  <a:lnTo>
                    <a:pt x="2132" y="4303"/>
                  </a:lnTo>
                  <a:lnTo>
                    <a:pt x="1757" y="3612"/>
                  </a:lnTo>
                  <a:lnTo>
                    <a:pt x="1402" y="2902"/>
                  </a:lnTo>
                  <a:lnTo>
                    <a:pt x="1086" y="2191"/>
                  </a:lnTo>
                  <a:lnTo>
                    <a:pt x="770" y="1481"/>
                  </a:lnTo>
                  <a:lnTo>
                    <a:pt x="494" y="751"/>
                  </a:lnTo>
                  <a:lnTo>
                    <a:pt x="2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3"/>
            <p:cNvSpPr/>
            <p:nvPr/>
          </p:nvSpPr>
          <p:spPr>
            <a:xfrm>
              <a:off x="5791901" y="3329673"/>
              <a:ext cx="77012" cy="124073"/>
            </a:xfrm>
            <a:custGeom>
              <a:avLst/>
              <a:gdLst/>
              <a:ahLst/>
              <a:cxnLst/>
              <a:rect l="l" t="t" r="r" b="b"/>
              <a:pathLst>
                <a:path w="2291" h="3691" extrusionOk="0">
                  <a:moveTo>
                    <a:pt x="218" y="0"/>
                  </a:moveTo>
                  <a:lnTo>
                    <a:pt x="1" y="138"/>
                  </a:lnTo>
                  <a:lnTo>
                    <a:pt x="100" y="237"/>
                  </a:lnTo>
                  <a:lnTo>
                    <a:pt x="198" y="316"/>
                  </a:lnTo>
                  <a:lnTo>
                    <a:pt x="317" y="395"/>
                  </a:lnTo>
                  <a:lnTo>
                    <a:pt x="415" y="454"/>
                  </a:lnTo>
                  <a:lnTo>
                    <a:pt x="573" y="533"/>
                  </a:lnTo>
                  <a:lnTo>
                    <a:pt x="652" y="572"/>
                  </a:lnTo>
                  <a:lnTo>
                    <a:pt x="711" y="632"/>
                  </a:lnTo>
                  <a:lnTo>
                    <a:pt x="771" y="691"/>
                  </a:lnTo>
                  <a:lnTo>
                    <a:pt x="810" y="770"/>
                  </a:lnTo>
                  <a:lnTo>
                    <a:pt x="869" y="928"/>
                  </a:lnTo>
                  <a:lnTo>
                    <a:pt x="2073" y="3690"/>
                  </a:lnTo>
                  <a:lnTo>
                    <a:pt x="2290" y="3592"/>
                  </a:lnTo>
                  <a:lnTo>
                    <a:pt x="1106" y="829"/>
                  </a:lnTo>
                  <a:lnTo>
                    <a:pt x="1007" y="632"/>
                  </a:lnTo>
                  <a:lnTo>
                    <a:pt x="968" y="553"/>
                  </a:lnTo>
                  <a:lnTo>
                    <a:pt x="889" y="454"/>
                  </a:lnTo>
                  <a:lnTo>
                    <a:pt x="810" y="395"/>
                  </a:lnTo>
                  <a:lnTo>
                    <a:pt x="711" y="336"/>
                  </a:lnTo>
                  <a:lnTo>
                    <a:pt x="534" y="237"/>
                  </a:lnTo>
                  <a:lnTo>
                    <a:pt x="356" y="138"/>
                  </a:lnTo>
                  <a:lnTo>
                    <a:pt x="277" y="79"/>
                  </a:lnTo>
                  <a:lnTo>
                    <a:pt x="2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3"/>
            <p:cNvSpPr/>
            <p:nvPr/>
          </p:nvSpPr>
          <p:spPr>
            <a:xfrm>
              <a:off x="5046971" y="3408603"/>
              <a:ext cx="141317" cy="736337"/>
            </a:xfrm>
            <a:custGeom>
              <a:avLst/>
              <a:gdLst/>
              <a:ahLst/>
              <a:cxnLst/>
              <a:rect l="l" t="t" r="r" b="b"/>
              <a:pathLst>
                <a:path w="4204" h="21905" extrusionOk="0">
                  <a:moveTo>
                    <a:pt x="3710" y="0"/>
                  </a:moveTo>
                  <a:lnTo>
                    <a:pt x="0" y="21806"/>
                  </a:lnTo>
                  <a:lnTo>
                    <a:pt x="494" y="21905"/>
                  </a:lnTo>
                  <a:lnTo>
                    <a:pt x="4204" y="79"/>
                  </a:lnTo>
                  <a:lnTo>
                    <a:pt x="3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3"/>
            <p:cNvSpPr/>
            <p:nvPr/>
          </p:nvSpPr>
          <p:spPr>
            <a:xfrm>
              <a:off x="5429050" y="3408603"/>
              <a:ext cx="140679" cy="736337"/>
            </a:xfrm>
            <a:custGeom>
              <a:avLst/>
              <a:gdLst/>
              <a:ahLst/>
              <a:cxnLst/>
              <a:rect l="l" t="t" r="r" b="b"/>
              <a:pathLst>
                <a:path w="4185" h="21905" extrusionOk="0">
                  <a:moveTo>
                    <a:pt x="474" y="0"/>
                  </a:moveTo>
                  <a:lnTo>
                    <a:pt x="1" y="79"/>
                  </a:lnTo>
                  <a:lnTo>
                    <a:pt x="3711" y="21905"/>
                  </a:lnTo>
                  <a:lnTo>
                    <a:pt x="4184" y="21806"/>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3"/>
            <p:cNvSpPr/>
            <p:nvPr/>
          </p:nvSpPr>
          <p:spPr>
            <a:xfrm>
              <a:off x="5111312" y="3798651"/>
              <a:ext cx="389396" cy="33212"/>
            </a:xfrm>
            <a:custGeom>
              <a:avLst/>
              <a:gdLst/>
              <a:ahLst/>
              <a:cxnLst/>
              <a:rect l="l" t="t" r="r" b="b"/>
              <a:pathLst>
                <a:path w="11584" h="988" extrusionOk="0">
                  <a:moveTo>
                    <a:pt x="0" y="1"/>
                  </a:moveTo>
                  <a:lnTo>
                    <a:pt x="0" y="987"/>
                  </a:lnTo>
                  <a:lnTo>
                    <a:pt x="11584" y="987"/>
                  </a:lnTo>
                  <a:lnTo>
                    <a:pt x="11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3"/>
            <p:cNvSpPr/>
            <p:nvPr/>
          </p:nvSpPr>
          <p:spPr>
            <a:xfrm>
              <a:off x="6708676" y="2329964"/>
              <a:ext cx="10656" cy="39195"/>
            </a:xfrm>
            <a:custGeom>
              <a:avLst/>
              <a:gdLst/>
              <a:ahLst/>
              <a:cxnLst/>
              <a:rect l="l" t="t" r="r" b="b"/>
              <a:pathLst>
                <a:path w="317" h="1166" extrusionOk="0">
                  <a:moveTo>
                    <a:pt x="80" y="1"/>
                  </a:moveTo>
                  <a:lnTo>
                    <a:pt x="40" y="297"/>
                  </a:lnTo>
                  <a:lnTo>
                    <a:pt x="1" y="593"/>
                  </a:lnTo>
                  <a:lnTo>
                    <a:pt x="1" y="869"/>
                  </a:lnTo>
                  <a:lnTo>
                    <a:pt x="20" y="1165"/>
                  </a:lnTo>
                  <a:lnTo>
                    <a:pt x="257" y="1145"/>
                  </a:lnTo>
                  <a:lnTo>
                    <a:pt x="237" y="869"/>
                  </a:lnTo>
                  <a:lnTo>
                    <a:pt x="257" y="593"/>
                  </a:lnTo>
                  <a:lnTo>
                    <a:pt x="277" y="317"/>
                  </a:lnTo>
                  <a:lnTo>
                    <a:pt x="316" y="40"/>
                  </a:lnTo>
                  <a:lnTo>
                    <a:pt x="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3"/>
            <p:cNvSpPr/>
            <p:nvPr/>
          </p:nvSpPr>
          <p:spPr>
            <a:xfrm>
              <a:off x="6989269" y="1678551"/>
              <a:ext cx="234196" cy="431886"/>
            </a:xfrm>
            <a:custGeom>
              <a:avLst/>
              <a:gdLst/>
              <a:ahLst/>
              <a:cxnLst/>
              <a:rect l="l" t="t" r="r" b="b"/>
              <a:pathLst>
                <a:path w="6967" h="12848" extrusionOk="0">
                  <a:moveTo>
                    <a:pt x="3158" y="1"/>
                  </a:moveTo>
                  <a:lnTo>
                    <a:pt x="2941" y="20"/>
                  </a:lnTo>
                  <a:lnTo>
                    <a:pt x="2724" y="40"/>
                  </a:lnTo>
                  <a:lnTo>
                    <a:pt x="2527" y="79"/>
                  </a:lnTo>
                  <a:lnTo>
                    <a:pt x="2329" y="158"/>
                  </a:lnTo>
                  <a:lnTo>
                    <a:pt x="2053" y="257"/>
                  </a:lnTo>
                  <a:lnTo>
                    <a:pt x="1777" y="415"/>
                  </a:lnTo>
                  <a:lnTo>
                    <a:pt x="1501" y="593"/>
                  </a:lnTo>
                  <a:lnTo>
                    <a:pt x="1224" y="790"/>
                  </a:lnTo>
                  <a:lnTo>
                    <a:pt x="968" y="1007"/>
                  </a:lnTo>
                  <a:lnTo>
                    <a:pt x="751" y="1244"/>
                  </a:lnTo>
                  <a:lnTo>
                    <a:pt x="534" y="1500"/>
                  </a:lnTo>
                  <a:lnTo>
                    <a:pt x="376" y="1737"/>
                  </a:lnTo>
                  <a:lnTo>
                    <a:pt x="297" y="1915"/>
                  </a:lnTo>
                  <a:lnTo>
                    <a:pt x="218" y="2092"/>
                  </a:lnTo>
                  <a:lnTo>
                    <a:pt x="159" y="2270"/>
                  </a:lnTo>
                  <a:lnTo>
                    <a:pt x="100" y="2467"/>
                  </a:lnTo>
                  <a:lnTo>
                    <a:pt x="40" y="2882"/>
                  </a:lnTo>
                  <a:lnTo>
                    <a:pt x="1" y="3316"/>
                  </a:lnTo>
                  <a:lnTo>
                    <a:pt x="1" y="3770"/>
                  </a:lnTo>
                  <a:lnTo>
                    <a:pt x="1" y="4184"/>
                  </a:lnTo>
                  <a:lnTo>
                    <a:pt x="21" y="4973"/>
                  </a:lnTo>
                  <a:lnTo>
                    <a:pt x="40" y="5289"/>
                  </a:lnTo>
                  <a:lnTo>
                    <a:pt x="80" y="5842"/>
                  </a:lnTo>
                  <a:lnTo>
                    <a:pt x="100" y="6098"/>
                  </a:lnTo>
                  <a:lnTo>
                    <a:pt x="139" y="6374"/>
                  </a:lnTo>
                  <a:lnTo>
                    <a:pt x="198" y="6651"/>
                  </a:lnTo>
                  <a:lnTo>
                    <a:pt x="277" y="6907"/>
                  </a:lnTo>
                  <a:lnTo>
                    <a:pt x="376" y="7164"/>
                  </a:lnTo>
                  <a:lnTo>
                    <a:pt x="494" y="7401"/>
                  </a:lnTo>
                  <a:lnTo>
                    <a:pt x="573" y="7558"/>
                  </a:lnTo>
                  <a:lnTo>
                    <a:pt x="672" y="7716"/>
                  </a:lnTo>
                  <a:lnTo>
                    <a:pt x="771" y="7854"/>
                  </a:lnTo>
                  <a:lnTo>
                    <a:pt x="889" y="7993"/>
                  </a:lnTo>
                  <a:lnTo>
                    <a:pt x="1027" y="8111"/>
                  </a:lnTo>
                  <a:lnTo>
                    <a:pt x="1165" y="8229"/>
                  </a:lnTo>
                  <a:lnTo>
                    <a:pt x="1303" y="8328"/>
                  </a:lnTo>
                  <a:lnTo>
                    <a:pt x="1441" y="8427"/>
                  </a:lnTo>
                  <a:lnTo>
                    <a:pt x="1619" y="8506"/>
                  </a:lnTo>
                  <a:lnTo>
                    <a:pt x="1777" y="8585"/>
                  </a:lnTo>
                  <a:lnTo>
                    <a:pt x="1955" y="8624"/>
                  </a:lnTo>
                  <a:lnTo>
                    <a:pt x="2132" y="8664"/>
                  </a:lnTo>
                  <a:lnTo>
                    <a:pt x="2408" y="8664"/>
                  </a:lnTo>
                  <a:lnTo>
                    <a:pt x="2468" y="8683"/>
                  </a:lnTo>
                  <a:lnTo>
                    <a:pt x="2507" y="8723"/>
                  </a:lnTo>
                  <a:lnTo>
                    <a:pt x="2527" y="8762"/>
                  </a:lnTo>
                  <a:lnTo>
                    <a:pt x="2547" y="8881"/>
                  </a:lnTo>
                  <a:lnTo>
                    <a:pt x="2566" y="9117"/>
                  </a:lnTo>
                  <a:lnTo>
                    <a:pt x="2665" y="9670"/>
                  </a:lnTo>
                  <a:lnTo>
                    <a:pt x="2724" y="10242"/>
                  </a:lnTo>
                  <a:lnTo>
                    <a:pt x="2764" y="10795"/>
                  </a:lnTo>
                  <a:lnTo>
                    <a:pt x="2764" y="11367"/>
                  </a:lnTo>
                  <a:lnTo>
                    <a:pt x="2764" y="11762"/>
                  </a:lnTo>
                  <a:lnTo>
                    <a:pt x="2744" y="12176"/>
                  </a:lnTo>
                  <a:lnTo>
                    <a:pt x="2862" y="12294"/>
                  </a:lnTo>
                  <a:lnTo>
                    <a:pt x="2981" y="12393"/>
                  </a:lnTo>
                  <a:lnTo>
                    <a:pt x="3119" y="12492"/>
                  </a:lnTo>
                  <a:lnTo>
                    <a:pt x="3257" y="12590"/>
                  </a:lnTo>
                  <a:lnTo>
                    <a:pt x="3415" y="12650"/>
                  </a:lnTo>
                  <a:lnTo>
                    <a:pt x="3592" y="12709"/>
                  </a:lnTo>
                  <a:lnTo>
                    <a:pt x="3750" y="12768"/>
                  </a:lnTo>
                  <a:lnTo>
                    <a:pt x="3928" y="12808"/>
                  </a:lnTo>
                  <a:lnTo>
                    <a:pt x="4303" y="12847"/>
                  </a:lnTo>
                  <a:lnTo>
                    <a:pt x="4678" y="12847"/>
                  </a:lnTo>
                  <a:lnTo>
                    <a:pt x="5033" y="12808"/>
                  </a:lnTo>
                  <a:lnTo>
                    <a:pt x="5388" y="12729"/>
                  </a:lnTo>
                  <a:lnTo>
                    <a:pt x="5605" y="12669"/>
                  </a:lnTo>
                  <a:lnTo>
                    <a:pt x="5803" y="12590"/>
                  </a:lnTo>
                  <a:lnTo>
                    <a:pt x="6217" y="12413"/>
                  </a:lnTo>
                  <a:lnTo>
                    <a:pt x="6592" y="12196"/>
                  </a:lnTo>
                  <a:lnTo>
                    <a:pt x="6967" y="11920"/>
                  </a:lnTo>
                  <a:lnTo>
                    <a:pt x="6888" y="11643"/>
                  </a:lnTo>
                  <a:lnTo>
                    <a:pt x="6809" y="11347"/>
                  </a:lnTo>
                  <a:lnTo>
                    <a:pt x="6710" y="11012"/>
                  </a:lnTo>
                  <a:lnTo>
                    <a:pt x="6651" y="10676"/>
                  </a:lnTo>
                  <a:lnTo>
                    <a:pt x="6572" y="10341"/>
                  </a:lnTo>
                  <a:lnTo>
                    <a:pt x="6533" y="9986"/>
                  </a:lnTo>
                  <a:lnTo>
                    <a:pt x="6473" y="9315"/>
                  </a:lnTo>
                  <a:lnTo>
                    <a:pt x="6434" y="8604"/>
                  </a:lnTo>
                  <a:lnTo>
                    <a:pt x="6414" y="7914"/>
                  </a:lnTo>
                  <a:lnTo>
                    <a:pt x="6414" y="7223"/>
                  </a:lnTo>
                  <a:lnTo>
                    <a:pt x="6414" y="6513"/>
                  </a:lnTo>
                  <a:lnTo>
                    <a:pt x="6395" y="5822"/>
                  </a:lnTo>
                  <a:lnTo>
                    <a:pt x="6375" y="5486"/>
                  </a:lnTo>
                  <a:lnTo>
                    <a:pt x="6355" y="5151"/>
                  </a:lnTo>
                  <a:lnTo>
                    <a:pt x="6256" y="4500"/>
                  </a:lnTo>
                  <a:lnTo>
                    <a:pt x="6118" y="3868"/>
                  </a:lnTo>
                  <a:lnTo>
                    <a:pt x="5960" y="3217"/>
                  </a:lnTo>
                  <a:lnTo>
                    <a:pt x="5901" y="2980"/>
                  </a:lnTo>
                  <a:lnTo>
                    <a:pt x="5881" y="2743"/>
                  </a:lnTo>
                  <a:lnTo>
                    <a:pt x="5862" y="2507"/>
                  </a:lnTo>
                  <a:lnTo>
                    <a:pt x="5822" y="2250"/>
                  </a:lnTo>
                  <a:lnTo>
                    <a:pt x="5724" y="1954"/>
                  </a:lnTo>
                  <a:lnTo>
                    <a:pt x="5625" y="1658"/>
                  </a:lnTo>
                  <a:lnTo>
                    <a:pt x="5487" y="1362"/>
                  </a:lnTo>
                  <a:lnTo>
                    <a:pt x="5329" y="1086"/>
                  </a:lnTo>
                  <a:lnTo>
                    <a:pt x="5211" y="908"/>
                  </a:lnTo>
                  <a:lnTo>
                    <a:pt x="5072" y="750"/>
                  </a:lnTo>
                  <a:lnTo>
                    <a:pt x="4915" y="612"/>
                  </a:lnTo>
                  <a:lnTo>
                    <a:pt x="4757" y="494"/>
                  </a:lnTo>
                  <a:lnTo>
                    <a:pt x="4579" y="375"/>
                  </a:lnTo>
                  <a:lnTo>
                    <a:pt x="4382" y="277"/>
                  </a:lnTo>
                  <a:lnTo>
                    <a:pt x="4204" y="178"/>
                  </a:lnTo>
                  <a:lnTo>
                    <a:pt x="3987" y="119"/>
                  </a:lnTo>
                  <a:lnTo>
                    <a:pt x="3790" y="60"/>
                  </a:lnTo>
                  <a:lnTo>
                    <a:pt x="3573" y="20"/>
                  </a:lnTo>
                  <a:lnTo>
                    <a:pt x="3375"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3"/>
            <p:cNvSpPr/>
            <p:nvPr/>
          </p:nvSpPr>
          <p:spPr>
            <a:xfrm>
              <a:off x="6968730" y="1647389"/>
              <a:ext cx="242801" cy="143301"/>
            </a:xfrm>
            <a:custGeom>
              <a:avLst/>
              <a:gdLst/>
              <a:ahLst/>
              <a:cxnLst/>
              <a:rect l="l" t="t" r="r" b="b"/>
              <a:pathLst>
                <a:path w="7223" h="4263" extrusionOk="0">
                  <a:moveTo>
                    <a:pt x="5565" y="0"/>
                  </a:moveTo>
                  <a:lnTo>
                    <a:pt x="5131" y="20"/>
                  </a:lnTo>
                  <a:lnTo>
                    <a:pt x="4638" y="40"/>
                  </a:lnTo>
                  <a:lnTo>
                    <a:pt x="4144" y="59"/>
                  </a:lnTo>
                  <a:lnTo>
                    <a:pt x="3631" y="59"/>
                  </a:lnTo>
                  <a:lnTo>
                    <a:pt x="3138" y="79"/>
                  </a:lnTo>
                  <a:lnTo>
                    <a:pt x="2644" y="138"/>
                  </a:lnTo>
                  <a:lnTo>
                    <a:pt x="2388" y="178"/>
                  </a:lnTo>
                  <a:lnTo>
                    <a:pt x="2151" y="217"/>
                  </a:lnTo>
                  <a:lnTo>
                    <a:pt x="1914" y="296"/>
                  </a:lnTo>
                  <a:lnTo>
                    <a:pt x="1697" y="375"/>
                  </a:lnTo>
                  <a:lnTo>
                    <a:pt x="1460" y="493"/>
                  </a:lnTo>
                  <a:lnTo>
                    <a:pt x="1263" y="612"/>
                  </a:lnTo>
                  <a:lnTo>
                    <a:pt x="1026" y="789"/>
                  </a:lnTo>
                  <a:lnTo>
                    <a:pt x="789" y="987"/>
                  </a:lnTo>
                  <a:lnTo>
                    <a:pt x="592" y="1184"/>
                  </a:lnTo>
                  <a:lnTo>
                    <a:pt x="395" y="1421"/>
                  </a:lnTo>
                  <a:lnTo>
                    <a:pt x="237" y="1658"/>
                  </a:lnTo>
                  <a:lnTo>
                    <a:pt x="119" y="1914"/>
                  </a:lnTo>
                  <a:lnTo>
                    <a:pt x="40" y="2190"/>
                  </a:lnTo>
                  <a:lnTo>
                    <a:pt x="0" y="2329"/>
                  </a:lnTo>
                  <a:lnTo>
                    <a:pt x="0" y="2486"/>
                  </a:lnTo>
                  <a:lnTo>
                    <a:pt x="0" y="2684"/>
                  </a:lnTo>
                  <a:lnTo>
                    <a:pt x="20" y="2782"/>
                  </a:lnTo>
                  <a:lnTo>
                    <a:pt x="59" y="2881"/>
                  </a:lnTo>
                  <a:lnTo>
                    <a:pt x="99" y="2960"/>
                  </a:lnTo>
                  <a:lnTo>
                    <a:pt x="138" y="3039"/>
                  </a:lnTo>
                  <a:lnTo>
                    <a:pt x="217" y="3098"/>
                  </a:lnTo>
                  <a:lnTo>
                    <a:pt x="296" y="3157"/>
                  </a:lnTo>
                  <a:lnTo>
                    <a:pt x="533" y="3236"/>
                  </a:lnTo>
                  <a:lnTo>
                    <a:pt x="770" y="3276"/>
                  </a:lnTo>
                  <a:lnTo>
                    <a:pt x="987" y="3276"/>
                  </a:lnTo>
                  <a:lnTo>
                    <a:pt x="1204" y="3256"/>
                  </a:lnTo>
                  <a:lnTo>
                    <a:pt x="1658" y="3177"/>
                  </a:lnTo>
                  <a:lnTo>
                    <a:pt x="2151" y="3098"/>
                  </a:lnTo>
                  <a:lnTo>
                    <a:pt x="2408" y="3059"/>
                  </a:lnTo>
                  <a:lnTo>
                    <a:pt x="2901" y="3059"/>
                  </a:lnTo>
                  <a:lnTo>
                    <a:pt x="3138" y="3078"/>
                  </a:lnTo>
                  <a:lnTo>
                    <a:pt x="3394" y="3118"/>
                  </a:lnTo>
                  <a:lnTo>
                    <a:pt x="3631" y="3177"/>
                  </a:lnTo>
                  <a:lnTo>
                    <a:pt x="3848" y="3256"/>
                  </a:lnTo>
                  <a:lnTo>
                    <a:pt x="4065" y="3374"/>
                  </a:lnTo>
                  <a:lnTo>
                    <a:pt x="4282" y="3513"/>
                  </a:lnTo>
                  <a:lnTo>
                    <a:pt x="4480" y="3670"/>
                  </a:lnTo>
                  <a:lnTo>
                    <a:pt x="4677" y="3848"/>
                  </a:lnTo>
                  <a:lnTo>
                    <a:pt x="4874" y="4006"/>
                  </a:lnTo>
                  <a:lnTo>
                    <a:pt x="5091" y="4124"/>
                  </a:lnTo>
                  <a:lnTo>
                    <a:pt x="5210" y="4184"/>
                  </a:lnTo>
                  <a:lnTo>
                    <a:pt x="5328" y="4223"/>
                  </a:lnTo>
                  <a:lnTo>
                    <a:pt x="5466" y="4262"/>
                  </a:lnTo>
                  <a:lnTo>
                    <a:pt x="5703" y="4262"/>
                  </a:lnTo>
                  <a:lnTo>
                    <a:pt x="5841" y="4243"/>
                  </a:lnTo>
                  <a:lnTo>
                    <a:pt x="5960" y="4184"/>
                  </a:lnTo>
                  <a:lnTo>
                    <a:pt x="6098" y="4124"/>
                  </a:lnTo>
                  <a:lnTo>
                    <a:pt x="6196" y="4026"/>
                  </a:lnTo>
                  <a:lnTo>
                    <a:pt x="6315" y="3947"/>
                  </a:lnTo>
                  <a:lnTo>
                    <a:pt x="6433" y="3809"/>
                  </a:lnTo>
                  <a:lnTo>
                    <a:pt x="6552" y="3670"/>
                  </a:lnTo>
                  <a:lnTo>
                    <a:pt x="6749" y="3374"/>
                  </a:lnTo>
                  <a:lnTo>
                    <a:pt x="6927" y="3039"/>
                  </a:lnTo>
                  <a:lnTo>
                    <a:pt x="7065" y="2684"/>
                  </a:lnTo>
                  <a:lnTo>
                    <a:pt x="7163" y="2309"/>
                  </a:lnTo>
                  <a:lnTo>
                    <a:pt x="7223" y="1934"/>
                  </a:lnTo>
                  <a:lnTo>
                    <a:pt x="7223" y="1756"/>
                  </a:lnTo>
                  <a:lnTo>
                    <a:pt x="7223" y="1559"/>
                  </a:lnTo>
                  <a:lnTo>
                    <a:pt x="7223" y="1401"/>
                  </a:lnTo>
                  <a:lnTo>
                    <a:pt x="7183" y="1224"/>
                  </a:lnTo>
                  <a:lnTo>
                    <a:pt x="7144" y="1046"/>
                  </a:lnTo>
                  <a:lnTo>
                    <a:pt x="7084" y="888"/>
                  </a:lnTo>
                  <a:lnTo>
                    <a:pt x="7006" y="730"/>
                  </a:lnTo>
                  <a:lnTo>
                    <a:pt x="6927" y="572"/>
                  </a:lnTo>
                  <a:lnTo>
                    <a:pt x="6808" y="454"/>
                  </a:lnTo>
                  <a:lnTo>
                    <a:pt x="6690" y="316"/>
                  </a:lnTo>
                  <a:lnTo>
                    <a:pt x="6552" y="217"/>
                  </a:lnTo>
                  <a:lnTo>
                    <a:pt x="6394" y="138"/>
                  </a:lnTo>
                  <a:lnTo>
                    <a:pt x="6196" y="59"/>
                  </a:lnTo>
                  <a:lnTo>
                    <a:pt x="5999" y="20"/>
                  </a:lnTo>
                  <a:lnTo>
                    <a:pt x="5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3"/>
            <p:cNvSpPr/>
            <p:nvPr/>
          </p:nvSpPr>
          <p:spPr>
            <a:xfrm>
              <a:off x="7103395" y="1648027"/>
              <a:ext cx="189084" cy="269357"/>
            </a:xfrm>
            <a:custGeom>
              <a:avLst/>
              <a:gdLst/>
              <a:ahLst/>
              <a:cxnLst/>
              <a:rect l="l" t="t" r="r" b="b"/>
              <a:pathLst>
                <a:path w="5625" h="8013" extrusionOk="0">
                  <a:moveTo>
                    <a:pt x="1342" y="1"/>
                  </a:moveTo>
                  <a:lnTo>
                    <a:pt x="1066" y="21"/>
                  </a:lnTo>
                  <a:lnTo>
                    <a:pt x="809" y="60"/>
                  </a:lnTo>
                  <a:lnTo>
                    <a:pt x="572" y="119"/>
                  </a:lnTo>
                  <a:lnTo>
                    <a:pt x="375" y="198"/>
                  </a:lnTo>
                  <a:lnTo>
                    <a:pt x="217" y="297"/>
                  </a:lnTo>
                  <a:lnTo>
                    <a:pt x="138" y="356"/>
                  </a:lnTo>
                  <a:lnTo>
                    <a:pt x="79" y="435"/>
                  </a:lnTo>
                  <a:lnTo>
                    <a:pt x="40" y="514"/>
                  </a:lnTo>
                  <a:lnTo>
                    <a:pt x="0" y="593"/>
                  </a:lnTo>
                  <a:lnTo>
                    <a:pt x="0" y="691"/>
                  </a:lnTo>
                  <a:lnTo>
                    <a:pt x="0" y="790"/>
                  </a:lnTo>
                  <a:lnTo>
                    <a:pt x="79" y="1402"/>
                  </a:lnTo>
                  <a:lnTo>
                    <a:pt x="178" y="1994"/>
                  </a:lnTo>
                  <a:lnTo>
                    <a:pt x="276" y="2586"/>
                  </a:lnTo>
                  <a:lnTo>
                    <a:pt x="414" y="3178"/>
                  </a:lnTo>
                  <a:lnTo>
                    <a:pt x="691" y="4362"/>
                  </a:lnTo>
                  <a:lnTo>
                    <a:pt x="987" y="5526"/>
                  </a:lnTo>
                  <a:lnTo>
                    <a:pt x="1085" y="5980"/>
                  </a:lnTo>
                  <a:lnTo>
                    <a:pt x="1184" y="6473"/>
                  </a:lnTo>
                  <a:lnTo>
                    <a:pt x="1283" y="6947"/>
                  </a:lnTo>
                  <a:lnTo>
                    <a:pt x="1362" y="7164"/>
                  </a:lnTo>
                  <a:lnTo>
                    <a:pt x="1441" y="7381"/>
                  </a:lnTo>
                  <a:lnTo>
                    <a:pt x="1539" y="7559"/>
                  </a:lnTo>
                  <a:lnTo>
                    <a:pt x="1658" y="7717"/>
                  </a:lnTo>
                  <a:lnTo>
                    <a:pt x="1796" y="7855"/>
                  </a:lnTo>
                  <a:lnTo>
                    <a:pt x="1954" y="7953"/>
                  </a:lnTo>
                  <a:lnTo>
                    <a:pt x="2052" y="7973"/>
                  </a:lnTo>
                  <a:lnTo>
                    <a:pt x="2131" y="8013"/>
                  </a:lnTo>
                  <a:lnTo>
                    <a:pt x="2348" y="8013"/>
                  </a:lnTo>
                  <a:lnTo>
                    <a:pt x="2605" y="7973"/>
                  </a:lnTo>
                  <a:lnTo>
                    <a:pt x="2881" y="7894"/>
                  </a:lnTo>
                  <a:lnTo>
                    <a:pt x="3059" y="7815"/>
                  </a:lnTo>
                  <a:lnTo>
                    <a:pt x="3217" y="7717"/>
                  </a:lnTo>
                  <a:lnTo>
                    <a:pt x="3355" y="7618"/>
                  </a:lnTo>
                  <a:lnTo>
                    <a:pt x="3513" y="7519"/>
                  </a:lnTo>
                  <a:lnTo>
                    <a:pt x="3789" y="7282"/>
                  </a:lnTo>
                  <a:lnTo>
                    <a:pt x="4026" y="7006"/>
                  </a:lnTo>
                  <a:lnTo>
                    <a:pt x="4361" y="6612"/>
                  </a:lnTo>
                  <a:lnTo>
                    <a:pt x="4657" y="6177"/>
                  </a:lnTo>
                  <a:lnTo>
                    <a:pt x="4894" y="5723"/>
                  </a:lnTo>
                  <a:lnTo>
                    <a:pt x="5111" y="5250"/>
                  </a:lnTo>
                  <a:lnTo>
                    <a:pt x="5289" y="4757"/>
                  </a:lnTo>
                  <a:lnTo>
                    <a:pt x="5427" y="4263"/>
                  </a:lnTo>
                  <a:lnTo>
                    <a:pt x="5525" y="3750"/>
                  </a:lnTo>
                  <a:lnTo>
                    <a:pt x="5585" y="3217"/>
                  </a:lnTo>
                  <a:lnTo>
                    <a:pt x="5624" y="2665"/>
                  </a:lnTo>
                  <a:lnTo>
                    <a:pt x="5604" y="2428"/>
                  </a:lnTo>
                  <a:lnTo>
                    <a:pt x="5585" y="2191"/>
                  </a:lnTo>
                  <a:lnTo>
                    <a:pt x="5545" y="1954"/>
                  </a:lnTo>
                  <a:lnTo>
                    <a:pt x="5506" y="1757"/>
                  </a:lnTo>
                  <a:lnTo>
                    <a:pt x="5427" y="1560"/>
                  </a:lnTo>
                  <a:lnTo>
                    <a:pt x="5348" y="1382"/>
                  </a:lnTo>
                  <a:lnTo>
                    <a:pt x="5249" y="1205"/>
                  </a:lnTo>
                  <a:lnTo>
                    <a:pt x="5111" y="1047"/>
                  </a:lnTo>
                  <a:lnTo>
                    <a:pt x="4973" y="909"/>
                  </a:lnTo>
                  <a:lnTo>
                    <a:pt x="4795" y="770"/>
                  </a:lnTo>
                  <a:lnTo>
                    <a:pt x="4598" y="652"/>
                  </a:lnTo>
                  <a:lnTo>
                    <a:pt x="4381" y="534"/>
                  </a:lnTo>
                  <a:lnTo>
                    <a:pt x="4144" y="415"/>
                  </a:lnTo>
                  <a:lnTo>
                    <a:pt x="3868" y="317"/>
                  </a:lnTo>
                  <a:lnTo>
                    <a:pt x="3532" y="218"/>
                  </a:lnTo>
                  <a:lnTo>
                    <a:pt x="3078" y="139"/>
                  </a:lnTo>
                  <a:lnTo>
                    <a:pt x="2526" y="60"/>
                  </a:lnTo>
                  <a:lnTo>
                    <a:pt x="1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3"/>
            <p:cNvSpPr/>
            <p:nvPr/>
          </p:nvSpPr>
          <p:spPr>
            <a:xfrm>
              <a:off x="7121279" y="1823167"/>
              <a:ext cx="69684" cy="63700"/>
            </a:xfrm>
            <a:custGeom>
              <a:avLst/>
              <a:gdLst/>
              <a:ahLst/>
              <a:cxnLst/>
              <a:rect l="l" t="t" r="r" b="b"/>
              <a:pathLst>
                <a:path w="2073" h="1895" extrusionOk="0">
                  <a:moveTo>
                    <a:pt x="1027" y="0"/>
                  </a:moveTo>
                  <a:lnTo>
                    <a:pt x="830" y="20"/>
                  </a:lnTo>
                  <a:lnTo>
                    <a:pt x="632" y="79"/>
                  </a:lnTo>
                  <a:lnTo>
                    <a:pt x="455" y="178"/>
                  </a:lnTo>
                  <a:lnTo>
                    <a:pt x="297" y="277"/>
                  </a:lnTo>
                  <a:lnTo>
                    <a:pt x="178" y="415"/>
                  </a:lnTo>
                  <a:lnTo>
                    <a:pt x="80" y="592"/>
                  </a:lnTo>
                  <a:lnTo>
                    <a:pt x="21" y="770"/>
                  </a:lnTo>
                  <a:lnTo>
                    <a:pt x="1" y="948"/>
                  </a:lnTo>
                  <a:lnTo>
                    <a:pt x="21" y="1145"/>
                  </a:lnTo>
                  <a:lnTo>
                    <a:pt x="80" y="1323"/>
                  </a:lnTo>
                  <a:lnTo>
                    <a:pt x="178" y="1480"/>
                  </a:lnTo>
                  <a:lnTo>
                    <a:pt x="297" y="1619"/>
                  </a:lnTo>
                  <a:lnTo>
                    <a:pt x="455" y="1737"/>
                  </a:lnTo>
                  <a:lnTo>
                    <a:pt x="632" y="1836"/>
                  </a:lnTo>
                  <a:lnTo>
                    <a:pt x="830" y="1875"/>
                  </a:lnTo>
                  <a:lnTo>
                    <a:pt x="1027" y="1895"/>
                  </a:lnTo>
                  <a:lnTo>
                    <a:pt x="1244" y="1875"/>
                  </a:lnTo>
                  <a:lnTo>
                    <a:pt x="1441" y="1836"/>
                  </a:lnTo>
                  <a:lnTo>
                    <a:pt x="1619" y="1737"/>
                  </a:lnTo>
                  <a:lnTo>
                    <a:pt x="1757" y="1619"/>
                  </a:lnTo>
                  <a:lnTo>
                    <a:pt x="1895" y="1480"/>
                  </a:lnTo>
                  <a:lnTo>
                    <a:pt x="1994" y="1323"/>
                  </a:lnTo>
                  <a:lnTo>
                    <a:pt x="2053" y="1145"/>
                  </a:lnTo>
                  <a:lnTo>
                    <a:pt x="2073" y="948"/>
                  </a:lnTo>
                  <a:lnTo>
                    <a:pt x="2053" y="770"/>
                  </a:lnTo>
                  <a:lnTo>
                    <a:pt x="1994" y="592"/>
                  </a:lnTo>
                  <a:lnTo>
                    <a:pt x="1895" y="415"/>
                  </a:lnTo>
                  <a:lnTo>
                    <a:pt x="1757" y="277"/>
                  </a:lnTo>
                  <a:lnTo>
                    <a:pt x="1619" y="178"/>
                  </a:lnTo>
                  <a:lnTo>
                    <a:pt x="1441" y="79"/>
                  </a:lnTo>
                  <a:lnTo>
                    <a:pt x="1244" y="20"/>
                  </a:lnTo>
                  <a:lnTo>
                    <a:pt x="1027"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3"/>
            <p:cNvSpPr/>
            <p:nvPr/>
          </p:nvSpPr>
          <p:spPr>
            <a:xfrm>
              <a:off x="7149819" y="1837757"/>
              <a:ext cx="11967" cy="29211"/>
            </a:xfrm>
            <a:custGeom>
              <a:avLst/>
              <a:gdLst/>
              <a:ahLst/>
              <a:cxnLst/>
              <a:rect l="l" t="t" r="r" b="b"/>
              <a:pathLst>
                <a:path w="356" h="869" extrusionOk="0">
                  <a:moveTo>
                    <a:pt x="356" y="1"/>
                  </a:moveTo>
                  <a:lnTo>
                    <a:pt x="237" y="60"/>
                  </a:lnTo>
                  <a:lnTo>
                    <a:pt x="158" y="139"/>
                  </a:lnTo>
                  <a:lnTo>
                    <a:pt x="79" y="257"/>
                  </a:lnTo>
                  <a:lnTo>
                    <a:pt x="20" y="376"/>
                  </a:lnTo>
                  <a:lnTo>
                    <a:pt x="0" y="494"/>
                  </a:lnTo>
                  <a:lnTo>
                    <a:pt x="0" y="612"/>
                  </a:lnTo>
                  <a:lnTo>
                    <a:pt x="20" y="750"/>
                  </a:lnTo>
                  <a:lnTo>
                    <a:pt x="79" y="869"/>
                  </a:lnTo>
                  <a:lnTo>
                    <a:pt x="356" y="1"/>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3"/>
            <p:cNvSpPr/>
            <p:nvPr/>
          </p:nvSpPr>
          <p:spPr>
            <a:xfrm>
              <a:off x="7149819" y="1837757"/>
              <a:ext cx="11967" cy="29211"/>
            </a:xfrm>
            <a:custGeom>
              <a:avLst/>
              <a:gdLst/>
              <a:ahLst/>
              <a:cxnLst/>
              <a:rect l="l" t="t" r="r" b="b"/>
              <a:pathLst>
                <a:path w="356" h="869" fill="none" extrusionOk="0">
                  <a:moveTo>
                    <a:pt x="356" y="1"/>
                  </a:moveTo>
                  <a:lnTo>
                    <a:pt x="356" y="1"/>
                  </a:lnTo>
                  <a:lnTo>
                    <a:pt x="237" y="60"/>
                  </a:lnTo>
                  <a:lnTo>
                    <a:pt x="158" y="139"/>
                  </a:lnTo>
                  <a:lnTo>
                    <a:pt x="79" y="257"/>
                  </a:lnTo>
                  <a:lnTo>
                    <a:pt x="20" y="376"/>
                  </a:lnTo>
                  <a:lnTo>
                    <a:pt x="0" y="494"/>
                  </a:lnTo>
                  <a:lnTo>
                    <a:pt x="0" y="612"/>
                  </a:lnTo>
                  <a:lnTo>
                    <a:pt x="20" y="750"/>
                  </a:lnTo>
                  <a:lnTo>
                    <a:pt x="79" y="8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3"/>
            <p:cNvSpPr/>
            <p:nvPr/>
          </p:nvSpPr>
          <p:spPr>
            <a:xfrm>
              <a:off x="6378332" y="2816221"/>
              <a:ext cx="140645" cy="610986"/>
            </a:xfrm>
            <a:custGeom>
              <a:avLst/>
              <a:gdLst/>
              <a:ahLst/>
              <a:cxnLst/>
              <a:rect l="l" t="t" r="r" b="b"/>
              <a:pathLst>
                <a:path w="4184" h="18176" extrusionOk="0">
                  <a:moveTo>
                    <a:pt x="4125" y="0"/>
                  </a:moveTo>
                  <a:lnTo>
                    <a:pt x="3908" y="79"/>
                  </a:lnTo>
                  <a:lnTo>
                    <a:pt x="3730" y="158"/>
                  </a:lnTo>
                  <a:lnTo>
                    <a:pt x="3552" y="257"/>
                  </a:lnTo>
                  <a:lnTo>
                    <a:pt x="3375" y="395"/>
                  </a:lnTo>
                  <a:lnTo>
                    <a:pt x="3217" y="533"/>
                  </a:lnTo>
                  <a:lnTo>
                    <a:pt x="3059" y="691"/>
                  </a:lnTo>
                  <a:lnTo>
                    <a:pt x="2921" y="869"/>
                  </a:lnTo>
                  <a:lnTo>
                    <a:pt x="2803" y="1046"/>
                  </a:lnTo>
                  <a:lnTo>
                    <a:pt x="2684" y="1244"/>
                  </a:lnTo>
                  <a:lnTo>
                    <a:pt x="2566" y="1441"/>
                  </a:lnTo>
                  <a:lnTo>
                    <a:pt x="2467" y="1638"/>
                  </a:lnTo>
                  <a:lnTo>
                    <a:pt x="2388" y="1855"/>
                  </a:lnTo>
                  <a:lnTo>
                    <a:pt x="2250" y="2290"/>
                  </a:lnTo>
                  <a:lnTo>
                    <a:pt x="2171" y="2704"/>
                  </a:lnTo>
                  <a:lnTo>
                    <a:pt x="1579" y="6552"/>
                  </a:lnTo>
                  <a:lnTo>
                    <a:pt x="1027" y="10439"/>
                  </a:lnTo>
                  <a:lnTo>
                    <a:pt x="494" y="14307"/>
                  </a:lnTo>
                  <a:lnTo>
                    <a:pt x="0" y="18155"/>
                  </a:lnTo>
                  <a:lnTo>
                    <a:pt x="237" y="18175"/>
                  </a:lnTo>
                  <a:lnTo>
                    <a:pt x="750" y="14327"/>
                  </a:lnTo>
                  <a:lnTo>
                    <a:pt x="1283" y="10459"/>
                  </a:lnTo>
                  <a:lnTo>
                    <a:pt x="1836" y="6591"/>
                  </a:lnTo>
                  <a:lnTo>
                    <a:pt x="2408" y="2743"/>
                  </a:lnTo>
                  <a:lnTo>
                    <a:pt x="2487" y="2408"/>
                  </a:lnTo>
                  <a:lnTo>
                    <a:pt x="2605" y="2033"/>
                  </a:lnTo>
                  <a:lnTo>
                    <a:pt x="2743" y="1638"/>
                  </a:lnTo>
                  <a:lnTo>
                    <a:pt x="2842" y="1461"/>
                  </a:lnTo>
                  <a:lnTo>
                    <a:pt x="2941" y="1263"/>
                  </a:lnTo>
                  <a:lnTo>
                    <a:pt x="3059" y="1086"/>
                  </a:lnTo>
                  <a:lnTo>
                    <a:pt x="3197" y="928"/>
                  </a:lnTo>
                  <a:lnTo>
                    <a:pt x="3335" y="770"/>
                  </a:lnTo>
                  <a:lnTo>
                    <a:pt x="3473" y="632"/>
                  </a:lnTo>
                  <a:lnTo>
                    <a:pt x="3631" y="494"/>
                  </a:lnTo>
                  <a:lnTo>
                    <a:pt x="3809" y="395"/>
                  </a:lnTo>
                  <a:lnTo>
                    <a:pt x="3987" y="316"/>
                  </a:lnTo>
                  <a:lnTo>
                    <a:pt x="4184" y="237"/>
                  </a:lnTo>
                  <a:lnTo>
                    <a:pt x="4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3"/>
            <p:cNvSpPr/>
            <p:nvPr/>
          </p:nvSpPr>
          <p:spPr>
            <a:xfrm>
              <a:off x="7156441" y="1508084"/>
              <a:ext cx="185790" cy="191706"/>
            </a:xfrm>
            <a:custGeom>
              <a:avLst/>
              <a:gdLst/>
              <a:ahLst/>
              <a:cxnLst/>
              <a:rect l="l" t="t" r="r" b="b"/>
              <a:pathLst>
                <a:path w="5527" h="5703" extrusionOk="0">
                  <a:moveTo>
                    <a:pt x="2724" y="0"/>
                  </a:moveTo>
                  <a:lnTo>
                    <a:pt x="2487" y="20"/>
                  </a:lnTo>
                  <a:lnTo>
                    <a:pt x="2231" y="59"/>
                  </a:lnTo>
                  <a:lnTo>
                    <a:pt x="1994" y="138"/>
                  </a:lnTo>
                  <a:lnTo>
                    <a:pt x="1757" y="217"/>
                  </a:lnTo>
                  <a:lnTo>
                    <a:pt x="1540" y="335"/>
                  </a:lnTo>
                  <a:lnTo>
                    <a:pt x="1323" y="474"/>
                  </a:lnTo>
                  <a:lnTo>
                    <a:pt x="1126" y="612"/>
                  </a:lnTo>
                  <a:lnTo>
                    <a:pt x="928" y="789"/>
                  </a:lnTo>
                  <a:lnTo>
                    <a:pt x="751" y="967"/>
                  </a:lnTo>
                  <a:lnTo>
                    <a:pt x="593" y="1145"/>
                  </a:lnTo>
                  <a:lnTo>
                    <a:pt x="455" y="1362"/>
                  </a:lnTo>
                  <a:lnTo>
                    <a:pt x="316" y="1579"/>
                  </a:lnTo>
                  <a:lnTo>
                    <a:pt x="218" y="1796"/>
                  </a:lnTo>
                  <a:lnTo>
                    <a:pt x="119" y="2033"/>
                  </a:lnTo>
                  <a:lnTo>
                    <a:pt x="60" y="2269"/>
                  </a:lnTo>
                  <a:lnTo>
                    <a:pt x="1" y="2585"/>
                  </a:lnTo>
                  <a:lnTo>
                    <a:pt x="1" y="2901"/>
                  </a:lnTo>
                  <a:lnTo>
                    <a:pt x="20" y="3217"/>
                  </a:lnTo>
                  <a:lnTo>
                    <a:pt x="80" y="3513"/>
                  </a:lnTo>
                  <a:lnTo>
                    <a:pt x="178" y="3809"/>
                  </a:lnTo>
                  <a:lnTo>
                    <a:pt x="316" y="4105"/>
                  </a:lnTo>
                  <a:lnTo>
                    <a:pt x="455" y="4361"/>
                  </a:lnTo>
                  <a:lnTo>
                    <a:pt x="652" y="4618"/>
                  </a:lnTo>
                  <a:lnTo>
                    <a:pt x="810" y="4894"/>
                  </a:lnTo>
                  <a:lnTo>
                    <a:pt x="987" y="5131"/>
                  </a:lnTo>
                  <a:lnTo>
                    <a:pt x="1145" y="5269"/>
                  </a:lnTo>
                  <a:lnTo>
                    <a:pt x="1323" y="5407"/>
                  </a:lnTo>
                  <a:lnTo>
                    <a:pt x="1500" y="5506"/>
                  </a:lnTo>
                  <a:lnTo>
                    <a:pt x="1678" y="5585"/>
                  </a:lnTo>
                  <a:lnTo>
                    <a:pt x="1856" y="5644"/>
                  </a:lnTo>
                  <a:lnTo>
                    <a:pt x="2053" y="5664"/>
                  </a:lnTo>
                  <a:lnTo>
                    <a:pt x="2250" y="5683"/>
                  </a:lnTo>
                  <a:lnTo>
                    <a:pt x="2448" y="5683"/>
                  </a:lnTo>
                  <a:lnTo>
                    <a:pt x="2566" y="5703"/>
                  </a:lnTo>
                  <a:lnTo>
                    <a:pt x="2704" y="5703"/>
                  </a:lnTo>
                  <a:lnTo>
                    <a:pt x="2763" y="5664"/>
                  </a:lnTo>
                  <a:lnTo>
                    <a:pt x="2823" y="5624"/>
                  </a:lnTo>
                  <a:lnTo>
                    <a:pt x="2980" y="5565"/>
                  </a:lnTo>
                  <a:lnTo>
                    <a:pt x="3158" y="5506"/>
                  </a:lnTo>
                  <a:lnTo>
                    <a:pt x="3612" y="5289"/>
                  </a:lnTo>
                  <a:lnTo>
                    <a:pt x="3849" y="5170"/>
                  </a:lnTo>
                  <a:lnTo>
                    <a:pt x="4066" y="5032"/>
                  </a:lnTo>
                  <a:lnTo>
                    <a:pt x="4283" y="4894"/>
                  </a:lnTo>
                  <a:lnTo>
                    <a:pt x="4480" y="4736"/>
                  </a:lnTo>
                  <a:lnTo>
                    <a:pt x="4678" y="4558"/>
                  </a:lnTo>
                  <a:lnTo>
                    <a:pt x="4855" y="4381"/>
                  </a:lnTo>
                  <a:lnTo>
                    <a:pt x="5013" y="4184"/>
                  </a:lnTo>
                  <a:lnTo>
                    <a:pt x="5151" y="3986"/>
                  </a:lnTo>
                  <a:lnTo>
                    <a:pt x="5289" y="3769"/>
                  </a:lnTo>
                  <a:lnTo>
                    <a:pt x="5388" y="3532"/>
                  </a:lnTo>
                  <a:lnTo>
                    <a:pt x="5447" y="3296"/>
                  </a:lnTo>
                  <a:lnTo>
                    <a:pt x="5506" y="3039"/>
                  </a:lnTo>
                  <a:lnTo>
                    <a:pt x="5526" y="2782"/>
                  </a:lnTo>
                  <a:lnTo>
                    <a:pt x="5506" y="2506"/>
                  </a:lnTo>
                  <a:lnTo>
                    <a:pt x="5467" y="2269"/>
                  </a:lnTo>
                  <a:lnTo>
                    <a:pt x="5408" y="2033"/>
                  </a:lnTo>
                  <a:lnTo>
                    <a:pt x="5329" y="1796"/>
                  </a:lnTo>
                  <a:lnTo>
                    <a:pt x="5250" y="1579"/>
                  </a:lnTo>
                  <a:lnTo>
                    <a:pt x="5131" y="1362"/>
                  </a:lnTo>
                  <a:lnTo>
                    <a:pt x="4993" y="1164"/>
                  </a:lnTo>
                  <a:lnTo>
                    <a:pt x="4855" y="967"/>
                  </a:lnTo>
                  <a:lnTo>
                    <a:pt x="4697" y="789"/>
                  </a:lnTo>
                  <a:lnTo>
                    <a:pt x="4520" y="631"/>
                  </a:lnTo>
                  <a:lnTo>
                    <a:pt x="4322" y="474"/>
                  </a:lnTo>
                  <a:lnTo>
                    <a:pt x="4125" y="355"/>
                  </a:lnTo>
                  <a:lnTo>
                    <a:pt x="3928" y="237"/>
                  </a:lnTo>
                  <a:lnTo>
                    <a:pt x="3691" y="138"/>
                  </a:lnTo>
                  <a:lnTo>
                    <a:pt x="3474" y="79"/>
                  </a:lnTo>
                  <a:lnTo>
                    <a:pt x="3237" y="20"/>
                  </a:lnTo>
                  <a:lnTo>
                    <a:pt x="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3"/>
            <p:cNvSpPr/>
            <p:nvPr/>
          </p:nvSpPr>
          <p:spPr>
            <a:xfrm>
              <a:off x="6510342" y="1979718"/>
              <a:ext cx="1568812" cy="739664"/>
            </a:xfrm>
            <a:custGeom>
              <a:avLst/>
              <a:gdLst/>
              <a:ahLst/>
              <a:cxnLst/>
              <a:rect l="l" t="t" r="r" b="b"/>
              <a:pathLst>
                <a:path w="46670" h="22004" extrusionOk="0">
                  <a:moveTo>
                    <a:pt x="29186" y="19162"/>
                  </a:moveTo>
                  <a:lnTo>
                    <a:pt x="29245" y="19379"/>
                  </a:lnTo>
                  <a:lnTo>
                    <a:pt x="29305" y="19596"/>
                  </a:lnTo>
                  <a:lnTo>
                    <a:pt x="29324" y="19813"/>
                  </a:lnTo>
                  <a:lnTo>
                    <a:pt x="29324" y="20010"/>
                  </a:lnTo>
                  <a:lnTo>
                    <a:pt x="29324" y="20148"/>
                  </a:lnTo>
                  <a:lnTo>
                    <a:pt x="29305" y="20287"/>
                  </a:lnTo>
                  <a:lnTo>
                    <a:pt x="29265" y="20425"/>
                  </a:lnTo>
                  <a:lnTo>
                    <a:pt x="29206" y="20563"/>
                  </a:lnTo>
                  <a:lnTo>
                    <a:pt x="29068" y="20839"/>
                  </a:lnTo>
                  <a:lnTo>
                    <a:pt x="28910" y="21096"/>
                  </a:lnTo>
                  <a:lnTo>
                    <a:pt x="28693" y="21332"/>
                  </a:lnTo>
                  <a:lnTo>
                    <a:pt x="28476" y="21510"/>
                  </a:lnTo>
                  <a:lnTo>
                    <a:pt x="28357" y="21589"/>
                  </a:lnTo>
                  <a:lnTo>
                    <a:pt x="28239" y="21668"/>
                  </a:lnTo>
                  <a:lnTo>
                    <a:pt x="28121" y="21707"/>
                  </a:lnTo>
                  <a:lnTo>
                    <a:pt x="28002" y="21747"/>
                  </a:lnTo>
                  <a:lnTo>
                    <a:pt x="27884" y="21767"/>
                  </a:lnTo>
                  <a:lnTo>
                    <a:pt x="27746" y="21747"/>
                  </a:lnTo>
                  <a:lnTo>
                    <a:pt x="27627" y="21707"/>
                  </a:lnTo>
                  <a:lnTo>
                    <a:pt x="27529" y="21648"/>
                  </a:lnTo>
                  <a:lnTo>
                    <a:pt x="27430" y="21569"/>
                  </a:lnTo>
                  <a:lnTo>
                    <a:pt x="27331" y="21451"/>
                  </a:lnTo>
                  <a:lnTo>
                    <a:pt x="27233" y="21313"/>
                  </a:lnTo>
                  <a:lnTo>
                    <a:pt x="27154" y="21155"/>
                  </a:lnTo>
                  <a:lnTo>
                    <a:pt x="27114" y="21017"/>
                  </a:lnTo>
                  <a:lnTo>
                    <a:pt x="27075" y="20879"/>
                  </a:lnTo>
                  <a:lnTo>
                    <a:pt x="27055" y="20740"/>
                  </a:lnTo>
                  <a:lnTo>
                    <a:pt x="27035" y="20622"/>
                  </a:lnTo>
                  <a:lnTo>
                    <a:pt x="27055" y="20484"/>
                  </a:lnTo>
                  <a:lnTo>
                    <a:pt x="27075" y="20366"/>
                  </a:lnTo>
                  <a:lnTo>
                    <a:pt x="27134" y="20267"/>
                  </a:lnTo>
                  <a:lnTo>
                    <a:pt x="27193" y="20148"/>
                  </a:lnTo>
                  <a:lnTo>
                    <a:pt x="27252" y="20050"/>
                  </a:lnTo>
                  <a:lnTo>
                    <a:pt x="27331" y="19951"/>
                  </a:lnTo>
                  <a:lnTo>
                    <a:pt x="27529" y="19793"/>
                  </a:lnTo>
                  <a:lnTo>
                    <a:pt x="27765" y="19635"/>
                  </a:lnTo>
                  <a:lnTo>
                    <a:pt x="28022" y="19517"/>
                  </a:lnTo>
                  <a:lnTo>
                    <a:pt x="28298" y="19399"/>
                  </a:lnTo>
                  <a:lnTo>
                    <a:pt x="28594" y="19300"/>
                  </a:lnTo>
                  <a:lnTo>
                    <a:pt x="28890" y="19221"/>
                  </a:lnTo>
                  <a:lnTo>
                    <a:pt x="29186" y="19162"/>
                  </a:lnTo>
                  <a:close/>
                  <a:moveTo>
                    <a:pt x="79" y="1"/>
                  </a:moveTo>
                  <a:lnTo>
                    <a:pt x="0" y="237"/>
                  </a:lnTo>
                  <a:lnTo>
                    <a:pt x="237" y="316"/>
                  </a:lnTo>
                  <a:lnTo>
                    <a:pt x="474" y="415"/>
                  </a:lnTo>
                  <a:lnTo>
                    <a:pt x="711" y="533"/>
                  </a:lnTo>
                  <a:lnTo>
                    <a:pt x="928" y="671"/>
                  </a:lnTo>
                  <a:lnTo>
                    <a:pt x="1145" y="810"/>
                  </a:lnTo>
                  <a:lnTo>
                    <a:pt x="1362" y="967"/>
                  </a:lnTo>
                  <a:lnTo>
                    <a:pt x="1579" y="1125"/>
                  </a:lnTo>
                  <a:lnTo>
                    <a:pt x="1776" y="1323"/>
                  </a:lnTo>
                  <a:lnTo>
                    <a:pt x="2013" y="1540"/>
                  </a:lnTo>
                  <a:lnTo>
                    <a:pt x="2230" y="1757"/>
                  </a:lnTo>
                  <a:lnTo>
                    <a:pt x="2428" y="1994"/>
                  </a:lnTo>
                  <a:lnTo>
                    <a:pt x="2625" y="2250"/>
                  </a:lnTo>
                  <a:lnTo>
                    <a:pt x="2980" y="2763"/>
                  </a:lnTo>
                  <a:lnTo>
                    <a:pt x="3316" y="3296"/>
                  </a:lnTo>
                  <a:lnTo>
                    <a:pt x="3612" y="3849"/>
                  </a:lnTo>
                  <a:lnTo>
                    <a:pt x="3908" y="4421"/>
                  </a:lnTo>
                  <a:lnTo>
                    <a:pt x="4440" y="5565"/>
                  </a:lnTo>
                  <a:lnTo>
                    <a:pt x="4776" y="6315"/>
                  </a:lnTo>
                  <a:lnTo>
                    <a:pt x="5131" y="7065"/>
                  </a:lnTo>
                  <a:lnTo>
                    <a:pt x="5526" y="7795"/>
                  </a:lnTo>
                  <a:lnTo>
                    <a:pt x="5723" y="8150"/>
                  </a:lnTo>
                  <a:lnTo>
                    <a:pt x="5940" y="8486"/>
                  </a:lnTo>
                  <a:lnTo>
                    <a:pt x="6315" y="9019"/>
                  </a:lnTo>
                  <a:lnTo>
                    <a:pt x="6729" y="9512"/>
                  </a:lnTo>
                  <a:lnTo>
                    <a:pt x="7164" y="10005"/>
                  </a:lnTo>
                  <a:lnTo>
                    <a:pt x="7637" y="10479"/>
                  </a:lnTo>
                  <a:lnTo>
                    <a:pt x="8150" y="10913"/>
                  </a:lnTo>
                  <a:lnTo>
                    <a:pt x="8703" y="11347"/>
                  </a:lnTo>
                  <a:lnTo>
                    <a:pt x="9275" y="11742"/>
                  </a:lnTo>
                  <a:lnTo>
                    <a:pt x="9887" y="12137"/>
                  </a:lnTo>
                  <a:lnTo>
                    <a:pt x="10281" y="12334"/>
                  </a:lnTo>
                  <a:lnTo>
                    <a:pt x="10656" y="12492"/>
                  </a:lnTo>
                  <a:lnTo>
                    <a:pt x="11031" y="12630"/>
                  </a:lnTo>
                  <a:lnTo>
                    <a:pt x="11406" y="12729"/>
                  </a:lnTo>
                  <a:lnTo>
                    <a:pt x="12057" y="12926"/>
                  </a:lnTo>
                  <a:lnTo>
                    <a:pt x="12630" y="13143"/>
                  </a:lnTo>
                  <a:lnTo>
                    <a:pt x="13182" y="13360"/>
                  </a:lnTo>
                  <a:lnTo>
                    <a:pt x="14110" y="13715"/>
                  </a:lnTo>
                  <a:lnTo>
                    <a:pt x="14583" y="13873"/>
                  </a:lnTo>
                  <a:lnTo>
                    <a:pt x="15077" y="14011"/>
                  </a:lnTo>
                  <a:lnTo>
                    <a:pt x="15629" y="14130"/>
                  </a:lnTo>
                  <a:lnTo>
                    <a:pt x="16182" y="14228"/>
                  </a:lnTo>
                  <a:lnTo>
                    <a:pt x="16754" y="14327"/>
                  </a:lnTo>
                  <a:lnTo>
                    <a:pt x="17326" y="14386"/>
                  </a:lnTo>
                  <a:lnTo>
                    <a:pt x="18451" y="14485"/>
                  </a:lnTo>
                  <a:lnTo>
                    <a:pt x="19576" y="14564"/>
                  </a:lnTo>
                  <a:lnTo>
                    <a:pt x="20089" y="14584"/>
                  </a:lnTo>
                  <a:lnTo>
                    <a:pt x="21332" y="14682"/>
                  </a:lnTo>
                  <a:lnTo>
                    <a:pt x="21944" y="14741"/>
                  </a:lnTo>
                  <a:lnTo>
                    <a:pt x="22575" y="14820"/>
                  </a:lnTo>
                  <a:lnTo>
                    <a:pt x="23187" y="14939"/>
                  </a:lnTo>
                  <a:lnTo>
                    <a:pt x="23799" y="15057"/>
                  </a:lnTo>
                  <a:lnTo>
                    <a:pt x="24411" y="15215"/>
                  </a:lnTo>
                  <a:lnTo>
                    <a:pt x="25022" y="15393"/>
                  </a:lnTo>
                  <a:lnTo>
                    <a:pt x="25338" y="15531"/>
                  </a:lnTo>
                  <a:lnTo>
                    <a:pt x="25654" y="15649"/>
                  </a:lnTo>
                  <a:lnTo>
                    <a:pt x="25950" y="15787"/>
                  </a:lnTo>
                  <a:lnTo>
                    <a:pt x="26246" y="15945"/>
                  </a:lnTo>
                  <a:lnTo>
                    <a:pt x="26522" y="16103"/>
                  </a:lnTo>
                  <a:lnTo>
                    <a:pt x="26798" y="16261"/>
                  </a:lnTo>
                  <a:lnTo>
                    <a:pt x="27055" y="16439"/>
                  </a:lnTo>
                  <a:lnTo>
                    <a:pt x="27311" y="16616"/>
                  </a:lnTo>
                  <a:lnTo>
                    <a:pt x="27548" y="16813"/>
                  </a:lnTo>
                  <a:lnTo>
                    <a:pt x="27765" y="17011"/>
                  </a:lnTo>
                  <a:lnTo>
                    <a:pt x="27982" y="17228"/>
                  </a:lnTo>
                  <a:lnTo>
                    <a:pt x="28180" y="17445"/>
                  </a:lnTo>
                  <a:lnTo>
                    <a:pt x="28377" y="17662"/>
                  </a:lnTo>
                  <a:lnTo>
                    <a:pt x="28535" y="17899"/>
                  </a:lnTo>
                  <a:lnTo>
                    <a:pt x="28693" y="18136"/>
                  </a:lnTo>
                  <a:lnTo>
                    <a:pt x="28851" y="18372"/>
                  </a:lnTo>
                  <a:lnTo>
                    <a:pt x="28989" y="18649"/>
                  </a:lnTo>
                  <a:lnTo>
                    <a:pt x="29107" y="18925"/>
                  </a:lnTo>
                  <a:lnTo>
                    <a:pt x="28791" y="19004"/>
                  </a:lnTo>
                  <a:lnTo>
                    <a:pt x="28476" y="19083"/>
                  </a:lnTo>
                  <a:lnTo>
                    <a:pt x="28160" y="19181"/>
                  </a:lnTo>
                  <a:lnTo>
                    <a:pt x="27864" y="19320"/>
                  </a:lnTo>
                  <a:lnTo>
                    <a:pt x="27607" y="19458"/>
                  </a:lnTo>
                  <a:lnTo>
                    <a:pt x="27351" y="19616"/>
                  </a:lnTo>
                  <a:lnTo>
                    <a:pt x="27154" y="19813"/>
                  </a:lnTo>
                  <a:lnTo>
                    <a:pt x="27055" y="19912"/>
                  </a:lnTo>
                  <a:lnTo>
                    <a:pt x="26976" y="20010"/>
                  </a:lnTo>
                  <a:lnTo>
                    <a:pt x="26897" y="20148"/>
                  </a:lnTo>
                  <a:lnTo>
                    <a:pt x="26858" y="20306"/>
                  </a:lnTo>
                  <a:lnTo>
                    <a:pt x="26818" y="20444"/>
                  </a:lnTo>
                  <a:lnTo>
                    <a:pt x="26798" y="20602"/>
                  </a:lnTo>
                  <a:lnTo>
                    <a:pt x="26798" y="20760"/>
                  </a:lnTo>
                  <a:lnTo>
                    <a:pt x="26838" y="20918"/>
                  </a:lnTo>
                  <a:lnTo>
                    <a:pt x="26877" y="21076"/>
                  </a:lnTo>
                  <a:lnTo>
                    <a:pt x="26937" y="21254"/>
                  </a:lnTo>
                  <a:lnTo>
                    <a:pt x="27035" y="21451"/>
                  </a:lnTo>
                  <a:lnTo>
                    <a:pt x="27154" y="21628"/>
                  </a:lnTo>
                  <a:lnTo>
                    <a:pt x="27272" y="21767"/>
                  </a:lnTo>
                  <a:lnTo>
                    <a:pt x="27390" y="21865"/>
                  </a:lnTo>
                  <a:lnTo>
                    <a:pt x="27529" y="21924"/>
                  </a:lnTo>
                  <a:lnTo>
                    <a:pt x="27647" y="21964"/>
                  </a:lnTo>
                  <a:lnTo>
                    <a:pt x="27765" y="22003"/>
                  </a:lnTo>
                  <a:lnTo>
                    <a:pt x="27864" y="22003"/>
                  </a:lnTo>
                  <a:lnTo>
                    <a:pt x="28061" y="21984"/>
                  </a:lnTo>
                  <a:lnTo>
                    <a:pt x="28199" y="21944"/>
                  </a:lnTo>
                  <a:lnTo>
                    <a:pt x="28338" y="21885"/>
                  </a:lnTo>
                  <a:lnTo>
                    <a:pt x="28476" y="21826"/>
                  </a:lnTo>
                  <a:lnTo>
                    <a:pt x="28614" y="21727"/>
                  </a:lnTo>
                  <a:lnTo>
                    <a:pt x="28732" y="21628"/>
                  </a:lnTo>
                  <a:lnTo>
                    <a:pt x="28851" y="21510"/>
                  </a:lnTo>
                  <a:lnTo>
                    <a:pt x="29087" y="21254"/>
                  </a:lnTo>
                  <a:lnTo>
                    <a:pt x="29285" y="20958"/>
                  </a:lnTo>
                  <a:lnTo>
                    <a:pt x="29364" y="20800"/>
                  </a:lnTo>
                  <a:lnTo>
                    <a:pt x="29443" y="20642"/>
                  </a:lnTo>
                  <a:lnTo>
                    <a:pt x="29502" y="20484"/>
                  </a:lnTo>
                  <a:lnTo>
                    <a:pt x="29541" y="20326"/>
                  </a:lnTo>
                  <a:lnTo>
                    <a:pt x="29561" y="20168"/>
                  </a:lnTo>
                  <a:lnTo>
                    <a:pt x="29581" y="20030"/>
                  </a:lnTo>
                  <a:lnTo>
                    <a:pt x="29561" y="19793"/>
                  </a:lnTo>
                  <a:lnTo>
                    <a:pt x="29541" y="19576"/>
                  </a:lnTo>
                  <a:lnTo>
                    <a:pt x="29502" y="19359"/>
                  </a:lnTo>
                  <a:lnTo>
                    <a:pt x="29443" y="19122"/>
                  </a:lnTo>
                  <a:lnTo>
                    <a:pt x="29818" y="19083"/>
                  </a:lnTo>
                  <a:lnTo>
                    <a:pt x="30153" y="19063"/>
                  </a:lnTo>
                  <a:lnTo>
                    <a:pt x="30567" y="19043"/>
                  </a:lnTo>
                  <a:lnTo>
                    <a:pt x="31002" y="19043"/>
                  </a:lnTo>
                  <a:lnTo>
                    <a:pt x="31870" y="19063"/>
                  </a:lnTo>
                  <a:lnTo>
                    <a:pt x="32797" y="19083"/>
                  </a:lnTo>
                  <a:lnTo>
                    <a:pt x="33271" y="19083"/>
                  </a:lnTo>
                  <a:lnTo>
                    <a:pt x="33745" y="19063"/>
                  </a:lnTo>
                  <a:lnTo>
                    <a:pt x="34218" y="19043"/>
                  </a:lnTo>
                  <a:lnTo>
                    <a:pt x="34692" y="18964"/>
                  </a:lnTo>
                  <a:lnTo>
                    <a:pt x="35146" y="18866"/>
                  </a:lnTo>
                  <a:lnTo>
                    <a:pt x="35619" y="18747"/>
                  </a:lnTo>
                  <a:lnTo>
                    <a:pt x="35915" y="18629"/>
                  </a:lnTo>
                  <a:lnTo>
                    <a:pt x="36192" y="18511"/>
                  </a:lnTo>
                  <a:lnTo>
                    <a:pt x="36488" y="18372"/>
                  </a:lnTo>
                  <a:lnTo>
                    <a:pt x="36764" y="18215"/>
                  </a:lnTo>
                  <a:lnTo>
                    <a:pt x="37040" y="18037"/>
                  </a:lnTo>
                  <a:lnTo>
                    <a:pt x="37297" y="17859"/>
                  </a:lnTo>
                  <a:lnTo>
                    <a:pt x="37553" y="17662"/>
                  </a:lnTo>
                  <a:lnTo>
                    <a:pt x="37810" y="17445"/>
                  </a:lnTo>
                  <a:lnTo>
                    <a:pt x="38066" y="17208"/>
                  </a:lnTo>
                  <a:lnTo>
                    <a:pt x="38303" y="16971"/>
                  </a:lnTo>
                  <a:lnTo>
                    <a:pt x="38540" y="16695"/>
                  </a:lnTo>
                  <a:lnTo>
                    <a:pt x="38777" y="16419"/>
                  </a:lnTo>
                  <a:lnTo>
                    <a:pt x="38994" y="16143"/>
                  </a:lnTo>
                  <a:lnTo>
                    <a:pt x="39211" y="15827"/>
                  </a:lnTo>
                  <a:lnTo>
                    <a:pt x="39428" y="15511"/>
                  </a:lnTo>
                  <a:lnTo>
                    <a:pt x="39645" y="15176"/>
                  </a:lnTo>
                  <a:lnTo>
                    <a:pt x="39842" y="14781"/>
                  </a:lnTo>
                  <a:lnTo>
                    <a:pt x="40040" y="14406"/>
                  </a:lnTo>
                  <a:lnTo>
                    <a:pt x="40197" y="14031"/>
                  </a:lnTo>
                  <a:lnTo>
                    <a:pt x="40336" y="13656"/>
                  </a:lnTo>
                  <a:lnTo>
                    <a:pt x="40434" y="13261"/>
                  </a:lnTo>
                  <a:lnTo>
                    <a:pt x="40513" y="12887"/>
                  </a:lnTo>
                  <a:lnTo>
                    <a:pt x="40572" y="12512"/>
                  </a:lnTo>
                  <a:lnTo>
                    <a:pt x="40592" y="12137"/>
                  </a:lnTo>
                  <a:lnTo>
                    <a:pt x="40612" y="11880"/>
                  </a:lnTo>
                  <a:lnTo>
                    <a:pt x="40612" y="11485"/>
                  </a:lnTo>
                  <a:lnTo>
                    <a:pt x="40651" y="11288"/>
                  </a:lnTo>
                  <a:lnTo>
                    <a:pt x="40691" y="11110"/>
                  </a:lnTo>
                  <a:lnTo>
                    <a:pt x="40730" y="10972"/>
                  </a:lnTo>
                  <a:lnTo>
                    <a:pt x="40789" y="10854"/>
                  </a:lnTo>
                  <a:lnTo>
                    <a:pt x="40849" y="10755"/>
                  </a:lnTo>
                  <a:lnTo>
                    <a:pt x="40928" y="10676"/>
                  </a:lnTo>
                  <a:lnTo>
                    <a:pt x="41006" y="10597"/>
                  </a:lnTo>
                  <a:lnTo>
                    <a:pt x="41085" y="10538"/>
                  </a:lnTo>
                  <a:lnTo>
                    <a:pt x="41263" y="10440"/>
                  </a:lnTo>
                  <a:lnTo>
                    <a:pt x="41460" y="10380"/>
                  </a:lnTo>
                  <a:lnTo>
                    <a:pt x="41638" y="10361"/>
                  </a:lnTo>
                  <a:lnTo>
                    <a:pt x="41796" y="10341"/>
                  </a:lnTo>
                  <a:lnTo>
                    <a:pt x="41934" y="10341"/>
                  </a:lnTo>
                  <a:lnTo>
                    <a:pt x="42210" y="10380"/>
                  </a:lnTo>
                  <a:lnTo>
                    <a:pt x="42486" y="10459"/>
                  </a:lnTo>
                  <a:lnTo>
                    <a:pt x="42763" y="10578"/>
                  </a:lnTo>
                  <a:lnTo>
                    <a:pt x="43019" y="10716"/>
                  </a:lnTo>
                  <a:lnTo>
                    <a:pt x="43256" y="10893"/>
                  </a:lnTo>
                  <a:lnTo>
                    <a:pt x="43453" y="11091"/>
                  </a:lnTo>
                  <a:lnTo>
                    <a:pt x="43651" y="11308"/>
                  </a:lnTo>
                  <a:lnTo>
                    <a:pt x="43789" y="11545"/>
                  </a:lnTo>
                  <a:lnTo>
                    <a:pt x="43907" y="11762"/>
                  </a:lnTo>
                  <a:lnTo>
                    <a:pt x="43986" y="11998"/>
                  </a:lnTo>
                  <a:lnTo>
                    <a:pt x="44045" y="12235"/>
                  </a:lnTo>
                  <a:lnTo>
                    <a:pt x="44105" y="12472"/>
                  </a:lnTo>
                  <a:lnTo>
                    <a:pt x="44164" y="12985"/>
                  </a:lnTo>
                  <a:lnTo>
                    <a:pt x="44203" y="13518"/>
                  </a:lnTo>
                  <a:lnTo>
                    <a:pt x="44203" y="13617"/>
                  </a:lnTo>
                  <a:lnTo>
                    <a:pt x="44243" y="14288"/>
                  </a:lnTo>
                  <a:lnTo>
                    <a:pt x="44263" y="14603"/>
                  </a:lnTo>
                  <a:lnTo>
                    <a:pt x="44322" y="14939"/>
                  </a:lnTo>
                  <a:lnTo>
                    <a:pt x="44381" y="15274"/>
                  </a:lnTo>
                  <a:lnTo>
                    <a:pt x="44440" y="15452"/>
                  </a:lnTo>
                  <a:lnTo>
                    <a:pt x="44499" y="15610"/>
                  </a:lnTo>
                  <a:lnTo>
                    <a:pt x="44578" y="15768"/>
                  </a:lnTo>
                  <a:lnTo>
                    <a:pt x="44677" y="15906"/>
                  </a:lnTo>
                  <a:lnTo>
                    <a:pt x="44795" y="16044"/>
                  </a:lnTo>
                  <a:lnTo>
                    <a:pt x="44933" y="16162"/>
                  </a:lnTo>
                  <a:lnTo>
                    <a:pt x="45131" y="16340"/>
                  </a:lnTo>
                  <a:lnTo>
                    <a:pt x="45328" y="16478"/>
                  </a:lnTo>
                  <a:lnTo>
                    <a:pt x="45545" y="16616"/>
                  </a:lnTo>
                  <a:lnTo>
                    <a:pt x="45762" y="16695"/>
                  </a:lnTo>
                  <a:lnTo>
                    <a:pt x="45999" y="16774"/>
                  </a:lnTo>
                  <a:lnTo>
                    <a:pt x="46216" y="16813"/>
                  </a:lnTo>
                  <a:lnTo>
                    <a:pt x="46433" y="16833"/>
                  </a:lnTo>
                  <a:lnTo>
                    <a:pt x="46670" y="16813"/>
                  </a:lnTo>
                  <a:lnTo>
                    <a:pt x="46631" y="16577"/>
                  </a:lnTo>
                  <a:lnTo>
                    <a:pt x="46433" y="16596"/>
                  </a:lnTo>
                  <a:lnTo>
                    <a:pt x="46236" y="16577"/>
                  </a:lnTo>
                  <a:lnTo>
                    <a:pt x="46039" y="16537"/>
                  </a:lnTo>
                  <a:lnTo>
                    <a:pt x="45841" y="16458"/>
                  </a:lnTo>
                  <a:lnTo>
                    <a:pt x="45644" y="16379"/>
                  </a:lnTo>
                  <a:lnTo>
                    <a:pt x="45466" y="16281"/>
                  </a:lnTo>
                  <a:lnTo>
                    <a:pt x="45269" y="16143"/>
                  </a:lnTo>
                  <a:lnTo>
                    <a:pt x="45111" y="15985"/>
                  </a:lnTo>
                  <a:lnTo>
                    <a:pt x="44973" y="15866"/>
                  </a:lnTo>
                  <a:lnTo>
                    <a:pt x="44874" y="15748"/>
                  </a:lnTo>
                  <a:lnTo>
                    <a:pt x="44795" y="15629"/>
                  </a:lnTo>
                  <a:lnTo>
                    <a:pt x="44716" y="15511"/>
                  </a:lnTo>
                  <a:lnTo>
                    <a:pt x="44657" y="15353"/>
                  </a:lnTo>
                  <a:lnTo>
                    <a:pt x="44618" y="15215"/>
                  </a:lnTo>
                  <a:lnTo>
                    <a:pt x="44559" y="14899"/>
                  </a:lnTo>
                  <a:lnTo>
                    <a:pt x="44519" y="14584"/>
                  </a:lnTo>
                  <a:lnTo>
                    <a:pt x="44480" y="14248"/>
                  </a:lnTo>
                  <a:lnTo>
                    <a:pt x="44440" y="13597"/>
                  </a:lnTo>
                  <a:lnTo>
                    <a:pt x="44440" y="13498"/>
                  </a:lnTo>
                  <a:lnTo>
                    <a:pt x="44401" y="12946"/>
                  </a:lnTo>
                  <a:lnTo>
                    <a:pt x="44381" y="12669"/>
                  </a:lnTo>
                  <a:lnTo>
                    <a:pt x="44341" y="12413"/>
                  </a:lnTo>
                  <a:lnTo>
                    <a:pt x="44282" y="12156"/>
                  </a:lnTo>
                  <a:lnTo>
                    <a:pt x="44223" y="11920"/>
                  </a:lnTo>
                  <a:lnTo>
                    <a:pt x="44124" y="11663"/>
                  </a:lnTo>
                  <a:lnTo>
                    <a:pt x="44006" y="11446"/>
                  </a:lnTo>
                  <a:lnTo>
                    <a:pt x="43848" y="11170"/>
                  </a:lnTo>
                  <a:lnTo>
                    <a:pt x="43631" y="10913"/>
                  </a:lnTo>
                  <a:lnTo>
                    <a:pt x="43414" y="10696"/>
                  </a:lnTo>
                  <a:lnTo>
                    <a:pt x="43157" y="10518"/>
                  </a:lnTo>
                  <a:lnTo>
                    <a:pt x="42861" y="10361"/>
                  </a:lnTo>
                  <a:lnTo>
                    <a:pt x="42565" y="10222"/>
                  </a:lnTo>
                  <a:lnTo>
                    <a:pt x="42269" y="10144"/>
                  </a:lnTo>
                  <a:lnTo>
                    <a:pt x="41954" y="10104"/>
                  </a:lnTo>
                  <a:lnTo>
                    <a:pt x="41677" y="10104"/>
                  </a:lnTo>
                  <a:lnTo>
                    <a:pt x="41421" y="10144"/>
                  </a:lnTo>
                  <a:lnTo>
                    <a:pt x="41184" y="10203"/>
                  </a:lnTo>
                  <a:lnTo>
                    <a:pt x="40967" y="10321"/>
                  </a:lnTo>
                  <a:lnTo>
                    <a:pt x="40789" y="10459"/>
                  </a:lnTo>
                  <a:lnTo>
                    <a:pt x="40651" y="10617"/>
                  </a:lnTo>
                  <a:lnTo>
                    <a:pt x="40533" y="10814"/>
                  </a:lnTo>
                  <a:lnTo>
                    <a:pt x="40454" y="11051"/>
                  </a:lnTo>
                  <a:lnTo>
                    <a:pt x="40395" y="11249"/>
                  </a:lnTo>
                  <a:lnTo>
                    <a:pt x="40375" y="11466"/>
                  </a:lnTo>
                  <a:lnTo>
                    <a:pt x="40355" y="11880"/>
                  </a:lnTo>
                  <a:lnTo>
                    <a:pt x="40355" y="12137"/>
                  </a:lnTo>
                  <a:lnTo>
                    <a:pt x="40336" y="12492"/>
                  </a:lnTo>
                  <a:lnTo>
                    <a:pt x="40276" y="12847"/>
                  </a:lnTo>
                  <a:lnTo>
                    <a:pt x="40197" y="13222"/>
                  </a:lnTo>
                  <a:lnTo>
                    <a:pt x="40099" y="13577"/>
                  </a:lnTo>
                  <a:lnTo>
                    <a:pt x="39961" y="13952"/>
                  </a:lnTo>
                  <a:lnTo>
                    <a:pt x="39803" y="14307"/>
                  </a:lnTo>
                  <a:lnTo>
                    <a:pt x="39625" y="14682"/>
                  </a:lnTo>
                  <a:lnTo>
                    <a:pt x="39428" y="15037"/>
                  </a:lnTo>
                  <a:lnTo>
                    <a:pt x="39230" y="15373"/>
                  </a:lnTo>
                  <a:lnTo>
                    <a:pt x="39013" y="15689"/>
                  </a:lnTo>
                  <a:lnTo>
                    <a:pt x="38816" y="15985"/>
                  </a:lnTo>
                  <a:lnTo>
                    <a:pt x="38599" y="16261"/>
                  </a:lnTo>
                  <a:lnTo>
                    <a:pt x="38362" y="16537"/>
                  </a:lnTo>
                  <a:lnTo>
                    <a:pt x="38145" y="16794"/>
                  </a:lnTo>
                  <a:lnTo>
                    <a:pt x="37908" y="17031"/>
                  </a:lnTo>
                  <a:lnTo>
                    <a:pt x="37652" y="17248"/>
                  </a:lnTo>
                  <a:lnTo>
                    <a:pt x="37415" y="17465"/>
                  </a:lnTo>
                  <a:lnTo>
                    <a:pt x="37158" y="17662"/>
                  </a:lnTo>
                  <a:lnTo>
                    <a:pt x="36902" y="17840"/>
                  </a:lnTo>
                  <a:lnTo>
                    <a:pt x="36645" y="17997"/>
                  </a:lnTo>
                  <a:lnTo>
                    <a:pt x="36369" y="18155"/>
                  </a:lnTo>
                  <a:lnTo>
                    <a:pt x="36093" y="18293"/>
                  </a:lnTo>
                  <a:lnTo>
                    <a:pt x="35817" y="18412"/>
                  </a:lnTo>
                  <a:lnTo>
                    <a:pt x="35540" y="18511"/>
                  </a:lnTo>
                  <a:lnTo>
                    <a:pt x="35086" y="18629"/>
                  </a:lnTo>
                  <a:lnTo>
                    <a:pt x="34633" y="18728"/>
                  </a:lnTo>
                  <a:lnTo>
                    <a:pt x="34179" y="18787"/>
                  </a:lnTo>
                  <a:lnTo>
                    <a:pt x="33725" y="18826"/>
                  </a:lnTo>
                  <a:lnTo>
                    <a:pt x="33251" y="18846"/>
                  </a:lnTo>
                  <a:lnTo>
                    <a:pt x="32797" y="18846"/>
                  </a:lnTo>
                  <a:lnTo>
                    <a:pt x="31870" y="18826"/>
                  </a:lnTo>
                  <a:lnTo>
                    <a:pt x="31002" y="18807"/>
                  </a:lnTo>
                  <a:lnTo>
                    <a:pt x="30133" y="18807"/>
                  </a:lnTo>
                  <a:lnTo>
                    <a:pt x="29778" y="18846"/>
                  </a:lnTo>
                  <a:lnTo>
                    <a:pt x="29364" y="18885"/>
                  </a:lnTo>
                  <a:lnTo>
                    <a:pt x="29226" y="18570"/>
                  </a:lnTo>
                  <a:lnTo>
                    <a:pt x="29068" y="18254"/>
                  </a:lnTo>
                  <a:lnTo>
                    <a:pt x="28910" y="17997"/>
                  </a:lnTo>
                  <a:lnTo>
                    <a:pt x="28752" y="17761"/>
                  </a:lnTo>
                  <a:lnTo>
                    <a:pt x="28574" y="17524"/>
                  </a:lnTo>
                  <a:lnTo>
                    <a:pt x="28377" y="17287"/>
                  </a:lnTo>
                  <a:lnTo>
                    <a:pt x="28160" y="17070"/>
                  </a:lnTo>
                  <a:lnTo>
                    <a:pt x="27943" y="16853"/>
                  </a:lnTo>
                  <a:lnTo>
                    <a:pt x="27706" y="16636"/>
                  </a:lnTo>
                  <a:lnTo>
                    <a:pt x="27469" y="16439"/>
                  </a:lnTo>
                  <a:lnTo>
                    <a:pt x="27213" y="16241"/>
                  </a:lnTo>
                  <a:lnTo>
                    <a:pt x="26937" y="16064"/>
                  </a:lnTo>
                  <a:lnTo>
                    <a:pt x="26660" y="15886"/>
                  </a:lnTo>
                  <a:lnTo>
                    <a:pt x="26364" y="15728"/>
                  </a:lnTo>
                  <a:lnTo>
                    <a:pt x="26068" y="15570"/>
                  </a:lnTo>
                  <a:lnTo>
                    <a:pt x="25753" y="15432"/>
                  </a:lnTo>
                  <a:lnTo>
                    <a:pt x="25437" y="15294"/>
                  </a:lnTo>
                  <a:lnTo>
                    <a:pt x="25101" y="15176"/>
                  </a:lnTo>
                  <a:lnTo>
                    <a:pt x="24490" y="14978"/>
                  </a:lnTo>
                  <a:lnTo>
                    <a:pt x="23878" y="14820"/>
                  </a:lnTo>
                  <a:lnTo>
                    <a:pt x="23246" y="14682"/>
                  </a:lnTo>
                  <a:lnTo>
                    <a:pt x="22615" y="14584"/>
                  </a:lnTo>
                  <a:lnTo>
                    <a:pt x="21983" y="14505"/>
                  </a:lnTo>
                  <a:lnTo>
                    <a:pt x="21352" y="14445"/>
                  </a:lnTo>
                  <a:lnTo>
                    <a:pt x="20109" y="14347"/>
                  </a:lnTo>
                  <a:lnTo>
                    <a:pt x="19596" y="14307"/>
                  </a:lnTo>
                  <a:lnTo>
                    <a:pt x="18471" y="14248"/>
                  </a:lnTo>
                  <a:lnTo>
                    <a:pt x="17346" y="14149"/>
                  </a:lnTo>
                  <a:lnTo>
                    <a:pt x="16794" y="14071"/>
                  </a:lnTo>
                  <a:lnTo>
                    <a:pt x="16241" y="13992"/>
                  </a:lnTo>
                  <a:lnTo>
                    <a:pt x="15669" y="13893"/>
                  </a:lnTo>
                  <a:lnTo>
                    <a:pt x="15136" y="13775"/>
                  </a:lnTo>
                  <a:lnTo>
                    <a:pt x="14662" y="13636"/>
                  </a:lnTo>
                  <a:lnTo>
                    <a:pt x="14189" y="13479"/>
                  </a:lnTo>
                  <a:lnTo>
                    <a:pt x="13281" y="13123"/>
                  </a:lnTo>
                  <a:lnTo>
                    <a:pt x="12709" y="12906"/>
                  </a:lnTo>
                  <a:lnTo>
                    <a:pt x="12136" y="12689"/>
                  </a:lnTo>
                  <a:lnTo>
                    <a:pt x="11485" y="12492"/>
                  </a:lnTo>
                  <a:lnTo>
                    <a:pt x="11110" y="12393"/>
                  </a:lnTo>
                  <a:lnTo>
                    <a:pt x="10755" y="12275"/>
                  </a:lnTo>
                  <a:lnTo>
                    <a:pt x="10380" y="12117"/>
                  </a:lnTo>
                  <a:lnTo>
                    <a:pt x="10005" y="11920"/>
                  </a:lnTo>
                  <a:lnTo>
                    <a:pt x="9413" y="11545"/>
                  </a:lnTo>
                  <a:lnTo>
                    <a:pt x="8841" y="11150"/>
                  </a:lnTo>
                  <a:lnTo>
                    <a:pt x="8308" y="10736"/>
                  </a:lnTo>
                  <a:lnTo>
                    <a:pt x="7815" y="10301"/>
                  </a:lnTo>
                  <a:lnTo>
                    <a:pt x="7341" y="9828"/>
                  </a:lnTo>
                  <a:lnTo>
                    <a:pt x="6907" y="9354"/>
                  </a:lnTo>
                  <a:lnTo>
                    <a:pt x="6512" y="8861"/>
                  </a:lnTo>
                  <a:lnTo>
                    <a:pt x="6157" y="8348"/>
                  </a:lnTo>
                  <a:lnTo>
                    <a:pt x="5940" y="8012"/>
                  </a:lnTo>
                  <a:lnTo>
                    <a:pt x="5723" y="7657"/>
                  </a:lnTo>
                  <a:lnTo>
                    <a:pt x="5348" y="6947"/>
                  </a:lnTo>
                  <a:lnTo>
                    <a:pt x="4993" y="6217"/>
                  </a:lnTo>
                  <a:lnTo>
                    <a:pt x="4657" y="5467"/>
                  </a:lnTo>
                  <a:lnTo>
                    <a:pt x="4125" y="4302"/>
                  </a:lnTo>
                  <a:lnTo>
                    <a:pt x="3829" y="3730"/>
                  </a:lnTo>
                  <a:lnTo>
                    <a:pt x="3513" y="3158"/>
                  </a:lnTo>
                  <a:lnTo>
                    <a:pt x="3177" y="2605"/>
                  </a:lnTo>
                  <a:lnTo>
                    <a:pt x="2822" y="2092"/>
                  </a:lnTo>
                  <a:lnTo>
                    <a:pt x="2605" y="1836"/>
                  </a:lnTo>
                  <a:lnTo>
                    <a:pt x="2408" y="1599"/>
                  </a:lnTo>
                  <a:lnTo>
                    <a:pt x="2191" y="1362"/>
                  </a:lnTo>
                  <a:lnTo>
                    <a:pt x="1954" y="1125"/>
                  </a:lnTo>
                  <a:lnTo>
                    <a:pt x="1737" y="948"/>
                  </a:lnTo>
                  <a:lnTo>
                    <a:pt x="1520" y="770"/>
                  </a:lnTo>
                  <a:lnTo>
                    <a:pt x="1283" y="612"/>
                  </a:lnTo>
                  <a:lnTo>
                    <a:pt x="1046" y="454"/>
                  </a:lnTo>
                  <a:lnTo>
                    <a:pt x="809" y="316"/>
                  </a:lnTo>
                  <a:lnTo>
                    <a:pt x="573" y="198"/>
                  </a:lnTo>
                  <a:lnTo>
                    <a:pt x="336" y="99"/>
                  </a:lnTo>
                  <a:lnTo>
                    <a:pt x="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3"/>
            <p:cNvSpPr/>
            <p:nvPr/>
          </p:nvSpPr>
          <p:spPr>
            <a:xfrm>
              <a:off x="7001236" y="1885525"/>
              <a:ext cx="72339" cy="22589"/>
            </a:xfrm>
            <a:custGeom>
              <a:avLst/>
              <a:gdLst/>
              <a:ahLst/>
              <a:cxnLst/>
              <a:rect l="l" t="t" r="r" b="b"/>
              <a:pathLst>
                <a:path w="2152" h="672" extrusionOk="0">
                  <a:moveTo>
                    <a:pt x="1973" y="0"/>
                  </a:moveTo>
                  <a:lnTo>
                    <a:pt x="1776" y="158"/>
                  </a:lnTo>
                  <a:lnTo>
                    <a:pt x="1559" y="277"/>
                  </a:lnTo>
                  <a:lnTo>
                    <a:pt x="1342" y="356"/>
                  </a:lnTo>
                  <a:lnTo>
                    <a:pt x="1085" y="415"/>
                  </a:lnTo>
                  <a:lnTo>
                    <a:pt x="829" y="415"/>
                  </a:lnTo>
                  <a:lnTo>
                    <a:pt x="592" y="395"/>
                  </a:lnTo>
                  <a:lnTo>
                    <a:pt x="355" y="316"/>
                  </a:lnTo>
                  <a:lnTo>
                    <a:pt x="118" y="217"/>
                  </a:lnTo>
                  <a:lnTo>
                    <a:pt x="0" y="435"/>
                  </a:lnTo>
                  <a:lnTo>
                    <a:pt x="217" y="533"/>
                  </a:lnTo>
                  <a:lnTo>
                    <a:pt x="434" y="612"/>
                  </a:lnTo>
                  <a:lnTo>
                    <a:pt x="651" y="652"/>
                  </a:lnTo>
                  <a:lnTo>
                    <a:pt x="888" y="671"/>
                  </a:lnTo>
                  <a:lnTo>
                    <a:pt x="1066" y="652"/>
                  </a:lnTo>
                  <a:lnTo>
                    <a:pt x="1224" y="632"/>
                  </a:lnTo>
                  <a:lnTo>
                    <a:pt x="1401" y="592"/>
                  </a:lnTo>
                  <a:lnTo>
                    <a:pt x="1559" y="533"/>
                  </a:lnTo>
                  <a:lnTo>
                    <a:pt x="1717" y="474"/>
                  </a:lnTo>
                  <a:lnTo>
                    <a:pt x="1875" y="395"/>
                  </a:lnTo>
                  <a:lnTo>
                    <a:pt x="2013" y="296"/>
                  </a:lnTo>
                  <a:lnTo>
                    <a:pt x="2151" y="178"/>
                  </a:lnTo>
                  <a:lnTo>
                    <a:pt x="19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3"/>
            <p:cNvSpPr/>
            <p:nvPr/>
          </p:nvSpPr>
          <p:spPr>
            <a:xfrm>
              <a:off x="7866915" y="2335275"/>
              <a:ext cx="68339" cy="73684"/>
            </a:xfrm>
            <a:custGeom>
              <a:avLst/>
              <a:gdLst/>
              <a:ahLst/>
              <a:cxnLst/>
              <a:rect l="l" t="t" r="r" b="b"/>
              <a:pathLst>
                <a:path w="2033" h="2192" extrusionOk="0">
                  <a:moveTo>
                    <a:pt x="474" y="1"/>
                  </a:moveTo>
                  <a:lnTo>
                    <a:pt x="316" y="60"/>
                  </a:lnTo>
                  <a:lnTo>
                    <a:pt x="237" y="99"/>
                  </a:lnTo>
                  <a:lnTo>
                    <a:pt x="158" y="178"/>
                  </a:lnTo>
                  <a:lnTo>
                    <a:pt x="79" y="277"/>
                  </a:lnTo>
                  <a:lnTo>
                    <a:pt x="40" y="376"/>
                  </a:lnTo>
                  <a:lnTo>
                    <a:pt x="0" y="494"/>
                  </a:lnTo>
                  <a:lnTo>
                    <a:pt x="0" y="593"/>
                  </a:lnTo>
                  <a:lnTo>
                    <a:pt x="20" y="691"/>
                  </a:lnTo>
                  <a:lnTo>
                    <a:pt x="79" y="790"/>
                  </a:lnTo>
                  <a:lnTo>
                    <a:pt x="178" y="869"/>
                  </a:lnTo>
                  <a:lnTo>
                    <a:pt x="277" y="948"/>
                  </a:lnTo>
                  <a:lnTo>
                    <a:pt x="395" y="1047"/>
                  </a:lnTo>
                  <a:lnTo>
                    <a:pt x="494" y="1204"/>
                  </a:lnTo>
                  <a:lnTo>
                    <a:pt x="553" y="1343"/>
                  </a:lnTo>
                  <a:lnTo>
                    <a:pt x="592" y="1520"/>
                  </a:lnTo>
                  <a:lnTo>
                    <a:pt x="612" y="1678"/>
                  </a:lnTo>
                  <a:lnTo>
                    <a:pt x="612" y="1856"/>
                  </a:lnTo>
                  <a:lnTo>
                    <a:pt x="592" y="2014"/>
                  </a:lnTo>
                  <a:lnTo>
                    <a:pt x="573" y="2191"/>
                  </a:lnTo>
                  <a:lnTo>
                    <a:pt x="573" y="2191"/>
                  </a:lnTo>
                  <a:lnTo>
                    <a:pt x="2033" y="1066"/>
                  </a:lnTo>
                  <a:lnTo>
                    <a:pt x="1914" y="869"/>
                  </a:lnTo>
                  <a:lnTo>
                    <a:pt x="1757" y="711"/>
                  </a:lnTo>
                  <a:lnTo>
                    <a:pt x="1599" y="533"/>
                  </a:lnTo>
                  <a:lnTo>
                    <a:pt x="1421" y="376"/>
                  </a:lnTo>
                  <a:lnTo>
                    <a:pt x="1184" y="198"/>
                  </a:lnTo>
                  <a:lnTo>
                    <a:pt x="1046" y="119"/>
                  </a:lnTo>
                  <a:lnTo>
                    <a:pt x="908" y="60"/>
                  </a:lnTo>
                  <a:lnTo>
                    <a:pt x="770" y="20"/>
                  </a:lnTo>
                  <a:lnTo>
                    <a:pt x="612"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3"/>
            <p:cNvSpPr/>
            <p:nvPr/>
          </p:nvSpPr>
          <p:spPr>
            <a:xfrm>
              <a:off x="7866915" y="2335275"/>
              <a:ext cx="68339" cy="73684"/>
            </a:xfrm>
            <a:custGeom>
              <a:avLst/>
              <a:gdLst/>
              <a:ahLst/>
              <a:cxnLst/>
              <a:rect l="l" t="t" r="r" b="b"/>
              <a:pathLst>
                <a:path w="2033" h="2192" fill="none" extrusionOk="0">
                  <a:moveTo>
                    <a:pt x="2033" y="1066"/>
                  </a:moveTo>
                  <a:lnTo>
                    <a:pt x="2033" y="1066"/>
                  </a:lnTo>
                  <a:lnTo>
                    <a:pt x="1914" y="869"/>
                  </a:lnTo>
                  <a:lnTo>
                    <a:pt x="1757" y="711"/>
                  </a:lnTo>
                  <a:lnTo>
                    <a:pt x="1599" y="533"/>
                  </a:lnTo>
                  <a:lnTo>
                    <a:pt x="1421" y="376"/>
                  </a:lnTo>
                  <a:lnTo>
                    <a:pt x="1421" y="376"/>
                  </a:lnTo>
                  <a:lnTo>
                    <a:pt x="1184" y="198"/>
                  </a:lnTo>
                  <a:lnTo>
                    <a:pt x="1046" y="119"/>
                  </a:lnTo>
                  <a:lnTo>
                    <a:pt x="908" y="60"/>
                  </a:lnTo>
                  <a:lnTo>
                    <a:pt x="908" y="60"/>
                  </a:lnTo>
                  <a:lnTo>
                    <a:pt x="770" y="20"/>
                  </a:lnTo>
                  <a:lnTo>
                    <a:pt x="612" y="1"/>
                  </a:lnTo>
                  <a:lnTo>
                    <a:pt x="474" y="1"/>
                  </a:lnTo>
                  <a:lnTo>
                    <a:pt x="316" y="60"/>
                  </a:lnTo>
                  <a:lnTo>
                    <a:pt x="316" y="60"/>
                  </a:lnTo>
                  <a:lnTo>
                    <a:pt x="237" y="99"/>
                  </a:lnTo>
                  <a:lnTo>
                    <a:pt x="158" y="178"/>
                  </a:lnTo>
                  <a:lnTo>
                    <a:pt x="79" y="277"/>
                  </a:lnTo>
                  <a:lnTo>
                    <a:pt x="40" y="376"/>
                  </a:lnTo>
                  <a:lnTo>
                    <a:pt x="0" y="494"/>
                  </a:lnTo>
                  <a:lnTo>
                    <a:pt x="0" y="593"/>
                  </a:lnTo>
                  <a:lnTo>
                    <a:pt x="20" y="691"/>
                  </a:lnTo>
                  <a:lnTo>
                    <a:pt x="79" y="790"/>
                  </a:lnTo>
                  <a:lnTo>
                    <a:pt x="79" y="790"/>
                  </a:lnTo>
                  <a:lnTo>
                    <a:pt x="178" y="869"/>
                  </a:lnTo>
                  <a:lnTo>
                    <a:pt x="277" y="948"/>
                  </a:lnTo>
                  <a:lnTo>
                    <a:pt x="277" y="948"/>
                  </a:lnTo>
                  <a:lnTo>
                    <a:pt x="395" y="1047"/>
                  </a:lnTo>
                  <a:lnTo>
                    <a:pt x="494" y="1204"/>
                  </a:lnTo>
                  <a:lnTo>
                    <a:pt x="553" y="1343"/>
                  </a:lnTo>
                  <a:lnTo>
                    <a:pt x="592" y="1520"/>
                  </a:lnTo>
                  <a:lnTo>
                    <a:pt x="592" y="1520"/>
                  </a:lnTo>
                  <a:lnTo>
                    <a:pt x="612" y="1678"/>
                  </a:lnTo>
                  <a:lnTo>
                    <a:pt x="612" y="1856"/>
                  </a:lnTo>
                  <a:lnTo>
                    <a:pt x="592" y="2014"/>
                  </a:lnTo>
                  <a:lnTo>
                    <a:pt x="573" y="2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3"/>
            <p:cNvSpPr/>
            <p:nvPr/>
          </p:nvSpPr>
          <p:spPr>
            <a:xfrm>
              <a:off x="7274534" y="2313391"/>
              <a:ext cx="55095" cy="356252"/>
            </a:xfrm>
            <a:custGeom>
              <a:avLst/>
              <a:gdLst/>
              <a:ahLst/>
              <a:cxnLst/>
              <a:rect l="l" t="t" r="r" b="b"/>
              <a:pathLst>
                <a:path w="1639" h="10598" extrusionOk="0">
                  <a:moveTo>
                    <a:pt x="237" y="0"/>
                  </a:moveTo>
                  <a:lnTo>
                    <a:pt x="0" y="20"/>
                  </a:lnTo>
                  <a:lnTo>
                    <a:pt x="40" y="395"/>
                  </a:lnTo>
                  <a:lnTo>
                    <a:pt x="59" y="770"/>
                  </a:lnTo>
                  <a:lnTo>
                    <a:pt x="99" y="1500"/>
                  </a:lnTo>
                  <a:lnTo>
                    <a:pt x="119" y="2250"/>
                  </a:lnTo>
                  <a:lnTo>
                    <a:pt x="99" y="2980"/>
                  </a:lnTo>
                  <a:lnTo>
                    <a:pt x="99" y="3829"/>
                  </a:lnTo>
                  <a:lnTo>
                    <a:pt x="99" y="4697"/>
                  </a:lnTo>
                  <a:lnTo>
                    <a:pt x="158" y="5467"/>
                  </a:lnTo>
                  <a:lnTo>
                    <a:pt x="237" y="6217"/>
                  </a:lnTo>
                  <a:lnTo>
                    <a:pt x="355" y="6966"/>
                  </a:lnTo>
                  <a:lnTo>
                    <a:pt x="494" y="7716"/>
                  </a:lnTo>
                  <a:lnTo>
                    <a:pt x="671" y="8446"/>
                  </a:lnTo>
                  <a:lnTo>
                    <a:pt x="888" y="9177"/>
                  </a:lnTo>
                  <a:lnTo>
                    <a:pt x="1145" y="9887"/>
                  </a:lnTo>
                  <a:lnTo>
                    <a:pt x="1421" y="10597"/>
                  </a:lnTo>
                  <a:lnTo>
                    <a:pt x="1638" y="10518"/>
                  </a:lnTo>
                  <a:lnTo>
                    <a:pt x="1362" y="9808"/>
                  </a:lnTo>
                  <a:lnTo>
                    <a:pt x="1125" y="9098"/>
                  </a:lnTo>
                  <a:lnTo>
                    <a:pt x="908" y="8387"/>
                  </a:lnTo>
                  <a:lnTo>
                    <a:pt x="730" y="7657"/>
                  </a:lnTo>
                  <a:lnTo>
                    <a:pt x="592" y="6927"/>
                  </a:lnTo>
                  <a:lnTo>
                    <a:pt x="474" y="6197"/>
                  </a:lnTo>
                  <a:lnTo>
                    <a:pt x="395" y="5447"/>
                  </a:lnTo>
                  <a:lnTo>
                    <a:pt x="355" y="4697"/>
                  </a:lnTo>
                  <a:lnTo>
                    <a:pt x="336" y="3829"/>
                  </a:lnTo>
                  <a:lnTo>
                    <a:pt x="355" y="2980"/>
                  </a:lnTo>
                  <a:lnTo>
                    <a:pt x="355" y="2230"/>
                  </a:lnTo>
                  <a:lnTo>
                    <a:pt x="355" y="1480"/>
                  </a:lnTo>
                  <a:lnTo>
                    <a:pt x="316" y="750"/>
                  </a:lnTo>
                  <a:lnTo>
                    <a:pt x="277" y="375"/>
                  </a:lnTo>
                  <a:lnTo>
                    <a:pt x="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3" name="Google Shape;763;p31"/>
          <p:cNvSpPr txBox="1">
            <a:spLocks noGrp="1"/>
          </p:cNvSpPr>
          <p:nvPr>
            <p:ph type="title"/>
          </p:nvPr>
        </p:nvSpPr>
        <p:spPr>
          <a:xfrm>
            <a:off x="1901322" y="474708"/>
            <a:ext cx="6441380" cy="82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Data Analysis Models Used</a:t>
            </a:r>
            <a:endParaRPr sz="3200" dirty="0"/>
          </a:p>
        </p:txBody>
      </p:sp>
      <p:sp>
        <p:nvSpPr>
          <p:cNvPr id="764" name="Google Shape;764;p31"/>
          <p:cNvSpPr txBox="1">
            <a:spLocks noGrp="1"/>
          </p:cNvSpPr>
          <p:nvPr>
            <p:ph type="subTitle" idx="1"/>
          </p:nvPr>
        </p:nvSpPr>
        <p:spPr>
          <a:xfrm>
            <a:off x="2493157" y="1820504"/>
            <a:ext cx="6367491" cy="2123897"/>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sz="2400" b="0" i="0" dirty="0">
                <a:solidFill>
                  <a:srgbClr val="374151"/>
                </a:solidFill>
                <a:effectLst/>
                <a:latin typeface="Söhne"/>
              </a:rPr>
              <a:t>Logistic Regression</a:t>
            </a:r>
          </a:p>
          <a:p>
            <a:pPr algn="l">
              <a:buFont typeface="Arial" panose="020B0604020202020204" pitchFamily="34" charset="0"/>
              <a:buChar char="•"/>
            </a:pPr>
            <a:r>
              <a:rPr lang="en-US" sz="2400" b="0" i="0" dirty="0">
                <a:solidFill>
                  <a:srgbClr val="374151"/>
                </a:solidFill>
                <a:effectLst/>
                <a:latin typeface="Söhne"/>
              </a:rPr>
              <a:t>K-Nearest Neighbors</a:t>
            </a:r>
          </a:p>
          <a:p>
            <a:pPr algn="l">
              <a:buFont typeface="Arial" panose="020B0604020202020204" pitchFamily="34" charset="0"/>
              <a:buChar char="•"/>
            </a:pPr>
            <a:r>
              <a:rPr lang="en-US" sz="2400" b="0" i="0" dirty="0">
                <a:solidFill>
                  <a:srgbClr val="374151"/>
                </a:solidFill>
                <a:effectLst/>
                <a:latin typeface="Söhne"/>
              </a:rPr>
              <a:t>Decision Tree</a:t>
            </a:r>
          </a:p>
          <a:p>
            <a:pPr algn="l">
              <a:buFont typeface="Arial" panose="020B0604020202020204" pitchFamily="34" charset="0"/>
              <a:buChar char="•"/>
            </a:pPr>
            <a:r>
              <a:rPr lang="en-US" sz="2400" b="0" i="0" dirty="0">
                <a:solidFill>
                  <a:srgbClr val="374151"/>
                </a:solidFill>
                <a:effectLst/>
                <a:latin typeface="Söhne"/>
              </a:rPr>
              <a:t>Random Forest</a:t>
            </a:r>
          </a:p>
          <a:p>
            <a:pPr algn="l">
              <a:buFont typeface="Arial" panose="020B0604020202020204" pitchFamily="34" charset="0"/>
              <a:buChar char="•"/>
            </a:pPr>
            <a:r>
              <a:rPr lang="en-US" sz="2400" b="0" i="0" dirty="0">
                <a:solidFill>
                  <a:srgbClr val="374151"/>
                </a:solidFill>
                <a:effectLst/>
                <a:latin typeface="Söhne"/>
              </a:rPr>
              <a:t>Bagging</a:t>
            </a:r>
          </a:p>
          <a:p>
            <a:pPr algn="l">
              <a:buFont typeface="Arial" panose="020B0604020202020204" pitchFamily="34" charset="0"/>
              <a:buChar char="•"/>
            </a:pPr>
            <a:r>
              <a:rPr lang="en-US" sz="2400" b="0" i="0" dirty="0">
                <a:solidFill>
                  <a:srgbClr val="374151"/>
                </a:solidFill>
                <a:effectLst/>
                <a:latin typeface="Söhne"/>
              </a:rPr>
              <a:t>Boosting</a:t>
            </a:r>
          </a:p>
          <a:p>
            <a:pPr algn="l">
              <a:buFont typeface="Arial" panose="020B0604020202020204" pitchFamily="34" charset="0"/>
              <a:buChar char="•"/>
            </a:pPr>
            <a:r>
              <a:rPr lang="en-US" sz="2400" b="0" i="0" dirty="0">
                <a:solidFill>
                  <a:srgbClr val="374151"/>
                </a:solidFill>
                <a:effectLst/>
                <a:latin typeface="Söhne"/>
              </a:rPr>
              <a:t>Stacking</a:t>
            </a:r>
          </a:p>
        </p:txBody>
      </p:sp>
      <p:grpSp>
        <p:nvGrpSpPr>
          <p:cNvPr id="765" name="Google Shape;765;p31"/>
          <p:cNvGrpSpPr/>
          <p:nvPr/>
        </p:nvGrpSpPr>
        <p:grpSpPr>
          <a:xfrm>
            <a:off x="322150" y="3443768"/>
            <a:ext cx="1783275" cy="1374122"/>
            <a:chOff x="789628" y="1383538"/>
            <a:chExt cx="3481262" cy="2466815"/>
          </a:xfrm>
        </p:grpSpPr>
        <p:sp>
          <p:nvSpPr>
            <p:cNvPr id="766" name="Google Shape;766;p31"/>
            <p:cNvSpPr/>
            <p:nvPr/>
          </p:nvSpPr>
          <p:spPr>
            <a:xfrm>
              <a:off x="1152245" y="3238575"/>
              <a:ext cx="1146308" cy="157472"/>
            </a:xfrm>
            <a:custGeom>
              <a:avLst/>
              <a:gdLst/>
              <a:ahLst/>
              <a:cxnLst/>
              <a:rect l="l" t="t" r="r" b="b"/>
              <a:pathLst>
                <a:path w="50716" h="6967" extrusionOk="0">
                  <a:moveTo>
                    <a:pt x="0" y="1"/>
                  </a:moveTo>
                  <a:lnTo>
                    <a:pt x="0" y="6967"/>
                  </a:lnTo>
                  <a:lnTo>
                    <a:pt x="50715" y="6967"/>
                  </a:lnTo>
                  <a:lnTo>
                    <a:pt x="50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999247" y="3312622"/>
              <a:ext cx="350158" cy="230613"/>
            </a:xfrm>
            <a:custGeom>
              <a:avLst/>
              <a:gdLst/>
              <a:ahLst/>
              <a:cxnLst/>
              <a:rect l="l" t="t" r="r" b="b"/>
              <a:pathLst>
                <a:path w="15492" h="10203" extrusionOk="0">
                  <a:moveTo>
                    <a:pt x="14446" y="0"/>
                  </a:moveTo>
                  <a:lnTo>
                    <a:pt x="3059" y="20"/>
                  </a:lnTo>
                  <a:lnTo>
                    <a:pt x="1" y="9867"/>
                  </a:lnTo>
                  <a:lnTo>
                    <a:pt x="1" y="9966"/>
                  </a:lnTo>
                  <a:lnTo>
                    <a:pt x="20" y="10064"/>
                  </a:lnTo>
                  <a:lnTo>
                    <a:pt x="80" y="10143"/>
                  </a:lnTo>
                  <a:lnTo>
                    <a:pt x="178" y="10203"/>
                  </a:lnTo>
                  <a:lnTo>
                    <a:pt x="336" y="10203"/>
                  </a:lnTo>
                  <a:lnTo>
                    <a:pt x="415" y="10163"/>
                  </a:lnTo>
                  <a:lnTo>
                    <a:pt x="474" y="10104"/>
                  </a:lnTo>
                  <a:lnTo>
                    <a:pt x="514" y="10025"/>
                  </a:lnTo>
                  <a:lnTo>
                    <a:pt x="3454" y="553"/>
                  </a:lnTo>
                  <a:lnTo>
                    <a:pt x="13972" y="513"/>
                  </a:lnTo>
                  <a:lnTo>
                    <a:pt x="14978" y="9926"/>
                  </a:lnTo>
                  <a:lnTo>
                    <a:pt x="15018" y="10025"/>
                  </a:lnTo>
                  <a:lnTo>
                    <a:pt x="15077" y="10104"/>
                  </a:lnTo>
                  <a:lnTo>
                    <a:pt x="15156" y="10163"/>
                  </a:lnTo>
                  <a:lnTo>
                    <a:pt x="15274" y="10163"/>
                  </a:lnTo>
                  <a:lnTo>
                    <a:pt x="15373" y="10143"/>
                  </a:lnTo>
                  <a:lnTo>
                    <a:pt x="15432" y="10064"/>
                  </a:lnTo>
                  <a:lnTo>
                    <a:pt x="15492" y="9986"/>
                  </a:lnTo>
                  <a:lnTo>
                    <a:pt x="15492" y="9887"/>
                  </a:lnTo>
                  <a:lnTo>
                    <a:pt x="14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1"/>
            <p:cNvSpPr/>
            <p:nvPr/>
          </p:nvSpPr>
          <p:spPr>
            <a:xfrm>
              <a:off x="2075524" y="3284956"/>
              <a:ext cx="359078" cy="255606"/>
            </a:xfrm>
            <a:custGeom>
              <a:avLst/>
              <a:gdLst/>
              <a:ahLst/>
              <a:cxnLst/>
              <a:rect l="l" t="t" r="r" b="b"/>
              <a:pathLst>
                <a:path w="15887" h="11309" extrusionOk="0">
                  <a:moveTo>
                    <a:pt x="3592" y="1"/>
                  </a:moveTo>
                  <a:lnTo>
                    <a:pt x="20" y="10914"/>
                  </a:lnTo>
                  <a:lnTo>
                    <a:pt x="1" y="11012"/>
                  </a:lnTo>
                  <a:lnTo>
                    <a:pt x="40" y="11111"/>
                  </a:lnTo>
                  <a:lnTo>
                    <a:pt x="99" y="11190"/>
                  </a:lnTo>
                  <a:lnTo>
                    <a:pt x="178" y="11229"/>
                  </a:lnTo>
                  <a:lnTo>
                    <a:pt x="297" y="11249"/>
                  </a:lnTo>
                  <a:lnTo>
                    <a:pt x="376" y="11229"/>
                  </a:lnTo>
                  <a:lnTo>
                    <a:pt x="454" y="11170"/>
                  </a:lnTo>
                  <a:lnTo>
                    <a:pt x="514" y="11071"/>
                  </a:lnTo>
                  <a:lnTo>
                    <a:pt x="3967" y="553"/>
                  </a:lnTo>
                  <a:lnTo>
                    <a:pt x="14623" y="1106"/>
                  </a:lnTo>
                  <a:lnTo>
                    <a:pt x="15353" y="11052"/>
                  </a:lnTo>
                  <a:lnTo>
                    <a:pt x="15373" y="11150"/>
                  </a:lnTo>
                  <a:lnTo>
                    <a:pt x="15432" y="11229"/>
                  </a:lnTo>
                  <a:lnTo>
                    <a:pt x="15511" y="11288"/>
                  </a:lnTo>
                  <a:lnTo>
                    <a:pt x="15610" y="11308"/>
                  </a:lnTo>
                  <a:lnTo>
                    <a:pt x="15630" y="11308"/>
                  </a:lnTo>
                  <a:lnTo>
                    <a:pt x="15728" y="11269"/>
                  </a:lnTo>
                  <a:lnTo>
                    <a:pt x="15807" y="11210"/>
                  </a:lnTo>
                  <a:lnTo>
                    <a:pt x="15866" y="11131"/>
                  </a:lnTo>
                  <a:lnTo>
                    <a:pt x="15886" y="11032"/>
                  </a:lnTo>
                  <a:lnTo>
                    <a:pt x="15116" y="613"/>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2005953" y="2696650"/>
              <a:ext cx="584737" cy="699374"/>
            </a:xfrm>
            <a:custGeom>
              <a:avLst/>
              <a:gdLst/>
              <a:ahLst/>
              <a:cxnLst/>
              <a:rect l="l" t="t" r="r" b="b"/>
              <a:pathLst>
                <a:path w="25871" h="30943" extrusionOk="0">
                  <a:moveTo>
                    <a:pt x="513" y="0"/>
                  </a:moveTo>
                  <a:lnTo>
                    <a:pt x="415" y="20"/>
                  </a:lnTo>
                  <a:lnTo>
                    <a:pt x="316" y="40"/>
                  </a:lnTo>
                  <a:lnTo>
                    <a:pt x="237" y="99"/>
                  </a:lnTo>
                  <a:lnTo>
                    <a:pt x="158" y="158"/>
                  </a:lnTo>
                  <a:lnTo>
                    <a:pt x="99" y="217"/>
                  </a:lnTo>
                  <a:lnTo>
                    <a:pt x="40" y="316"/>
                  </a:lnTo>
                  <a:lnTo>
                    <a:pt x="20" y="415"/>
                  </a:lnTo>
                  <a:lnTo>
                    <a:pt x="0" y="513"/>
                  </a:lnTo>
                  <a:lnTo>
                    <a:pt x="0" y="30429"/>
                  </a:lnTo>
                  <a:lnTo>
                    <a:pt x="20" y="30548"/>
                  </a:lnTo>
                  <a:lnTo>
                    <a:pt x="40" y="30627"/>
                  </a:lnTo>
                  <a:lnTo>
                    <a:pt x="99" y="30725"/>
                  </a:lnTo>
                  <a:lnTo>
                    <a:pt x="158" y="30804"/>
                  </a:lnTo>
                  <a:lnTo>
                    <a:pt x="237" y="30864"/>
                  </a:lnTo>
                  <a:lnTo>
                    <a:pt x="316" y="30903"/>
                  </a:lnTo>
                  <a:lnTo>
                    <a:pt x="415" y="30943"/>
                  </a:lnTo>
                  <a:lnTo>
                    <a:pt x="24371" y="30943"/>
                  </a:lnTo>
                  <a:lnTo>
                    <a:pt x="24549" y="30903"/>
                  </a:lnTo>
                  <a:lnTo>
                    <a:pt x="24707" y="30864"/>
                  </a:lnTo>
                  <a:lnTo>
                    <a:pt x="24845" y="30804"/>
                  </a:lnTo>
                  <a:lnTo>
                    <a:pt x="25003" y="30745"/>
                  </a:lnTo>
                  <a:lnTo>
                    <a:pt x="25141" y="30666"/>
                  </a:lnTo>
                  <a:lnTo>
                    <a:pt x="25259" y="30568"/>
                  </a:lnTo>
                  <a:lnTo>
                    <a:pt x="25397" y="30449"/>
                  </a:lnTo>
                  <a:lnTo>
                    <a:pt x="25496" y="30331"/>
                  </a:lnTo>
                  <a:lnTo>
                    <a:pt x="25595" y="30212"/>
                  </a:lnTo>
                  <a:lnTo>
                    <a:pt x="25673" y="30074"/>
                  </a:lnTo>
                  <a:lnTo>
                    <a:pt x="25752" y="29916"/>
                  </a:lnTo>
                  <a:lnTo>
                    <a:pt x="25812" y="29759"/>
                  </a:lnTo>
                  <a:lnTo>
                    <a:pt x="25851" y="29601"/>
                  </a:lnTo>
                  <a:lnTo>
                    <a:pt x="25871" y="29443"/>
                  </a:lnTo>
                  <a:lnTo>
                    <a:pt x="25871" y="29265"/>
                  </a:lnTo>
                  <a:lnTo>
                    <a:pt x="25871" y="1678"/>
                  </a:lnTo>
                  <a:lnTo>
                    <a:pt x="25871" y="1500"/>
                  </a:lnTo>
                  <a:lnTo>
                    <a:pt x="25851" y="1342"/>
                  </a:lnTo>
                  <a:lnTo>
                    <a:pt x="25812" y="1184"/>
                  </a:lnTo>
                  <a:lnTo>
                    <a:pt x="25752" y="1027"/>
                  </a:lnTo>
                  <a:lnTo>
                    <a:pt x="25673" y="888"/>
                  </a:lnTo>
                  <a:lnTo>
                    <a:pt x="25595" y="750"/>
                  </a:lnTo>
                  <a:lnTo>
                    <a:pt x="25496" y="612"/>
                  </a:lnTo>
                  <a:lnTo>
                    <a:pt x="25397" y="494"/>
                  </a:lnTo>
                  <a:lnTo>
                    <a:pt x="25259" y="395"/>
                  </a:lnTo>
                  <a:lnTo>
                    <a:pt x="25141" y="296"/>
                  </a:lnTo>
                  <a:lnTo>
                    <a:pt x="25003" y="198"/>
                  </a:lnTo>
                  <a:lnTo>
                    <a:pt x="24845" y="139"/>
                  </a:lnTo>
                  <a:lnTo>
                    <a:pt x="24707" y="79"/>
                  </a:lnTo>
                  <a:lnTo>
                    <a:pt x="24549" y="40"/>
                  </a:lnTo>
                  <a:lnTo>
                    <a:pt x="24371" y="20"/>
                  </a:lnTo>
                  <a:lnTo>
                    <a:pt x="24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836009" y="2337151"/>
              <a:ext cx="343468" cy="702960"/>
            </a:xfrm>
            <a:custGeom>
              <a:avLst/>
              <a:gdLst/>
              <a:ahLst/>
              <a:cxnLst/>
              <a:rect l="l" t="t" r="r" b="b"/>
              <a:pathLst>
                <a:path w="15196" h="31101" extrusionOk="0">
                  <a:moveTo>
                    <a:pt x="8348" y="0"/>
                  </a:moveTo>
                  <a:lnTo>
                    <a:pt x="8249" y="20"/>
                  </a:lnTo>
                  <a:lnTo>
                    <a:pt x="8130" y="59"/>
                  </a:lnTo>
                  <a:lnTo>
                    <a:pt x="7992" y="119"/>
                  </a:lnTo>
                  <a:lnTo>
                    <a:pt x="928" y="4519"/>
                  </a:lnTo>
                  <a:lnTo>
                    <a:pt x="770" y="4677"/>
                  </a:lnTo>
                  <a:lnTo>
                    <a:pt x="652" y="4855"/>
                  </a:lnTo>
                  <a:lnTo>
                    <a:pt x="513" y="5032"/>
                  </a:lnTo>
                  <a:lnTo>
                    <a:pt x="415" y="5230"/>
                  </a:lnTo>
                  <a:lnTo>
                    <a:pt x="316" y="5427"/>
                  </a:lnTo>
                  <a:lnTo>
                    <a:pt x="237" y="5624"/>
                  </a:lnTo>
                  <a:lnTo>
                    <a:pt x="158" y="5822"/>
                  </a:lnTo>
                  <a:lnTo>
                    <a:pt x="99" y="6019"/>
                  </a:lnTo>
                  <a:lnTo>
                    <a:pt x="60" y="6236"/>
                  </a:lnTo>
                  <a:lnTo>
                    <a:pt x="20" y="6453"/>
                  </a:lnTo>
                  <a:lnTo>
                    <a:pt x="0" y="6650"/>
                  </a:lnTo>
                  <a:lnTo>
                    <a:pt x="0" y="6867"/>
                  </a:lnTo>
                  <a:lnTo>
                    <a:pt x="0" y="7085"/>
                  </a:lnTo>
                  <a:lnTo>
                    <a:pt x="20" y="7302"/>
                  </a:lnTo>
                  <a:lnTo>
                    <a:pt x="60" y="7519"/>
                  </a:lnTo>
                  <a:lnTo>
                    <a:pt x="99" y="7736"/>
                  </a:lnTo>
                  <a:lnTo>
                    <a:pt x="1579" y="13656"/>
                  </a:lnTo>
                  <a:lnTo>
                    <a:pt x="3454" y="21214"/>
                  </a:lnTo>
                  <a:lnTo>
                    <a:pt x="4322" y="24805"/>
                  </a:lnTo>
                  <a:lnTo>
                    <a:pt x="5052" y="27864"/>
                  </a:lnTo>
                  <a:lnTo>
                    <a:pt x="5565" y="30074"/>
                  </a:lnTo>
                  <a:lnTo>
                    <a:pt x="5703" y="30745"/>
                  </a:lnTo>
                  <a:lnTo>
                    <a:pt x="5743" y="31100"/>
                  </a:lnTo>
                  <a:lnTo>
                    <a:pt x="15195" y="27528"/>
                  </a:lnTo>
                  <a:lnTo>
                    <a:pt x="8959" y="1678"/>
                  </a:lnTo>
                  <a:lnTo>
                    <a:pt x="8880" y="1322"/>
                  </a:lnTo>
                  <a:lnTo>
                    <a:pt x="8821" y="987"/>
                  </a:lnTo>
                  <a:lnTo>
                    <a:pt x="8762" y="651"/>
                  </a:lnTo>
                  <a:lnTo>
                    <a:pt x="8683" y="375"/>
                  </a:lnTo>
                  <a:lnTo>
                    <a:pt x="8644" y="257"/>
                  </a:lnTo>
                  <a:lnTo>
                    <a:pt x="8584" y="158"/>
                  </a:lnTo>
                  <a:lnTo>
                    <a:pt x="8505" y="79"/>
                  </a:lnTo>
                  <a:lnTo>
                    <a:pt x="8446" y="40"/>
                  </a:lnTo>
                  <a:lnTo>
                    <a:pt x="83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998365" y="2327342"/>
              <a:ext cx="1178401" cy="718993"/>
            </a:xfrm>
            <a:custGeom>
              <a:avLst/>
              <a:gdLst/>
              <a:ahLst/>
              <a:cxnLst/>
              <a:rect l="l" t="t" r="r" b="b"/>
              <a:pathLst>
                <a:path w="52137" h="31811" extrusionOk="0">
                  <a:moveTo>
                    <a:pt x="41401" y="0"/>
                  </a:moveTo>
                  <a:lnTo>
                    <a:pt x="1737" y="276"/>
                  </a:lnTo>
                  <a:lnTo>
                    <a:pt x="1539" y="296"/>
                  </a:lnTo>
                  <a:lnTo>
                    <a:pt x="1322" y="336"/>
                  </a:lnTo>
                  <a:lnTo>
                    <a:pt x="1125" y="395"/>
                  </a:lnTo>
                  <a:lnTo>
                    <a:pt x="947" y="474"/>
                  </a:lnTo>
                  <a:lnTo>
                    <a:pt x="790" y="572"/>
                  </a:lnTo>
                  <a:lnTo>
                    <a:pt x="632" y="691"/>
                  </a:lnTo>
                  <a:lnTo>
                    <a:pt x="474" y="809"/>
                  </a:lnTo>
                  <a:lnTo>
                    <a:pt x="355" y="967"/>
                  </a:lnTo>
                  <a:lnTo>
                    <a:pt x="237" y="1125"/>
                  </a:lnTo>
                  <a:lnTo>
                    <a:pt x="158" y="1302"/>
                  </a:lnTo>
                  <a:lnTo>
                    <a:pt x="79" y="1480"/>
                  </a:lnTo>
                  <a:lnTo>
                    <a:pt x="40" y="1677"/>
                  </a:lnTo>
                  <a:lnTo>
                    <a:pt x="0" y="1875"/>
                  </a:lnTo>
                  <a:lnTo>
                    <a:pt x="0" y="2072"/>
                  </a:lnTo>
                  <a:lnTo>
                    <a:pt x="20" y="2269"/>
                  </a:lnTo>
                  <a:lnTo>
                    <a:pt x="59" y="2487"/>
                  </a:lnTo>
                  <a:lnTo>
                    <a:pt x="7815" y="31810"/>
                  </a:lnTo>
                  <a:lnTo>
                    <a:pt x="52136" y="31810"/>
                  </a:lnTo>
                  <a:lnTo>
                    <a:pt x="46709" y="4361"/>
                  </a:lnTo>
                  <a:lnTo>
                    <a:pt x="46591" y="3907"/>
                  </a:lnTo>
                  <a:lnTo>
                    <a:pt x="46433" y="3453"/>
                  </a:lnTo>
                  <a:lnTo>
                    <a:pt x="46236" y="3019"/>
                  </a:lnTo>
                  <a:lnTo>
                    <a:pt x="46019" y="2625"/>
                  </a:lnTo>
                  <a:lnTo>
                    <a:pt x="45762" y="2230"/>
                  </a:lnTo>
                  <a:lnTo>
                    <a:pt x="45486" y="1875"/>
                  </a:lnTo>
                  <a:lnTo>
                    <a:pt x="45170" y="1539"/>
                  </a:lnTo>
                  <a:lnTo>
                    <a:pt x="44835" y="1243"/>
                  </a:lnTo>
                  <a:lnTo>
                    <a:pt x="44460" y="967"/>
                  </a:lnTo>
                  <a:lnTo>
                    <a:pt x="44065" y="710"/>
                  </a:lnTo>
                  <a:lnTo>
                    <a:pt x="43670" y="513"/>
                  </a:lnTo>
                  <a:lnTo>
                    <a:pt x="43236" y="336"/>
                  </a:lnTo>
                  <a:lnTo>
                    <a:pt x="42802" y="197"/>
                  </a:lnTo>
                  <a:lnTo>
                    <a:pt x="42348" y="99"/>
                  </a:lnTo>
                  <a:lnTo>
                    <a:pt x="41875" y="20"/>
                  </a:lnTo>
                  <a:lnTo>
                    <a:pt x="414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1152245" y="2994148"/>
              <a:ext cx="1155212" cy="270750"/>
            </a:xfrm>
            <a:custGeom>
              <a:avLst/>
              <a:gdLst/>
              <a:ahLst/>
              <a:cxnLst/>
              <a:rect l="l" t="t" r="r" b="b"/>
              <a:pathLst>
                <a:path w="51111" h="11979" extrusionOk="0">
                  <a:moveTo>
                    <a:pt x="0" y="1"/>
                  </a:moveTo>
                  <a:lnTo>
                    <a:pt x="0" y="11979"/>
                  </a:lnTo>
                  <a:lnTo>
                    <a:pt x="51110" y="11979"/>
                  </a:lnTo>
                  <a:lnTo>
                    <a:pt x="511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1152245" y="3238575"/>
              <a:ext cx="1146284" cy="157468"/>
            </a:xfrm>
            <a:custGeom>
              <a:avLst/>
              <a:gdLst/>
              <a:ahLst/>
              <a:cxnLst/>
              <a:rect l="l" t="t" r="r" b="b"/>
              <a:pathLst>
                <a:path w="50716" h="6967" extrusionOk="0">
                  <a:moveTo>
                    <a:pt x="0" y="1"/>
                  </a:moveTo>
                  <a:lnTo>
                    <a:pt x="0" y="6967"/>
                  </a:lnTo>
                  <a:lnTo>
                    <a:pt x="50715" y="6967"/>
                  </a:lnTo>
                  <a:lnTo>
                    <a:pt x="50715" y="1"/>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1415409" y="3235456"/>
              <a:ext cx="940671" cy="6261"/>
            </a:xfrm>
            <a:custGeom>
              <a:avLst/>
              <a:gdLst/>
              <a:ahLst/>
              <a:cxnLst/>
              <a:rect l="l" t="t" r="r" b="b"/>
              <a:pathLst>
                <a:path w="41618" h="277" extrusionOk="0">
                  <a:moveTo>
                    <a:pt x="0" y="0"/>
                  </a:moveTo>
                  <a:lnTo>
                    <a:pt x="0" y="277"/>
                  </a:lnTo>
                  <a:lnTo>
                    <a:pt x="41618" y="277"/>
                  </a:lnTo>
                  <a:lnTo>
                    <a:pt x="416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2353403" y="2696650"/>
              <a:ext cx="237299" cy="699374"/>
            </a:xfrm>
            <a:custGeom>
              <a:avLst/>
              <a:gdLst/>
              <a:ahLst/>
              <a:cxnLst/>
              <a:rect l="l" t="t" r="r" b="b"/>
              <a:pathLst>
                <a:path w="10499" h="30943" extrusionOk="0">
                  <a:moveTo>
                    <a:pt x="1441" y="0"/>
                  </a:moveTo>
                  <a:lnTo>
                    <a:pt x="1303" y="20"/>
                  </a:lnTo>
                  <a:lnTo>
                    <a:pt x="1165" y="40"/>
                  </a:lnTo>
                  <a:lnTo>
                    <a:pt x="1027" y="60"/>
                  </a:lnTo>
                  <a:lnTo>
                    <a:pt x="889" y="119"/>
                  </a:lnTo>
                  <a:lnTo>
                    <a:pt x="770" y="178"/>
                  </a:lnTo>
                  <a:lnTo>
                    <a:pt x="652" y="257"/>
                  </a:lnTo>
                  <a:lnTo>
                    <a:pt x="533" y="336"/>
                  </a:lnTo>
                  <a:lnTo>
                    <a:pt x="435" y="415"/>
                  </a:lnTo>
                  <a:lnTo>
                    <a:pt x="336" y="533"/>
                  </a:lnTo>
                  <a:lnTo>
                    <a:pt x="257" y="632"/>
                  </a:lnTo>
                  <a:lnTo>
                    <a:pt x="178" y="750"/>
                  </a:lnTo>
                  <a:lnTo>
                    <a:pt x="119" y="888"/>
                  </a:lnTo>
                  <a:lnTo>
                    <a:pt x="80" y="1007"/>
                  </a:lnTo>
                  <a:lnTo>
                    <a:pt x="40" y="1145"/>
                  </a:lnTo>
                  <a:lnTo>
                    <a:pt x="20" y="1303"/>
                  </a:lnTo>
                  <a:lnTo>
                    <a:pt x="1" y="1441"/>
                  </a:lnTo>
                  <a:lnTo>
                    <a:pt x="1" y="30449"/>
                  </a:lnTo>
                  <a:lnTo>
                    <a:pt x="20" y="30548"/>
                  </a:lnTo>
                  <a:lnTo>
                    <a:pt x="40" y="30627"/>
                  </a:lnTo>
                  <a:lnTo>
                    <a:pt x="99" y="30725"/>
                  </a:lnTo>
                  <a:lnTo>
                    <a:pt x="158" y="30804"/>
                  </a:lnTo>
                  <a:lnTo>
                    <a:pt x="237" y="30864"/>
                  </a:lnTo>
                  <a:lnTo>
                    <a:pt x="316" y="30903"/>
                  </a:lnTo>
                  <a:lnTo>
                    <a:pt x="415" y="30943"/>
                  </a:lnTo>
                  <a:lnTo>
                    <a:pt x="10104" y="30943"/>
                  </a:lnTo>
                  <a:lnTo>
                    <a:pt x="10203" y="30903"/>
                  </a:lnTo>
                  <a:lnTo>
                    <a:pt x="10282" y="30864"/>
                  </a:lnTo>
                  <a:lnTo>
                    <a:pt x="10361" y="30804"/>
                  </a:lnTo>
                  <a:lnTo>
                    <a:pt x="10420" y="30725"/>
                  </a:lnTo>
                  <a:lnTo>
                    <a:pt x="10459" y="30627"/>
                  </a:lnTo>
                  <a:lnTo>
                    <a:pt x="10499" y="30548"/>
                  </a:lnTo>
                  <a:lnTo>
                    <a:pt x="10499" y="30449"/>
                  </a:lnTo>
                  <a:lnTo>
                    <a:pt x="10499" y="1441"/>
                  </a:lnTo>
                  <a:lnTo>
                    <a:pt x="10499" y="1303"/>
                  </a:lnTo>
                  <a:lnTo>
                    <a:pt x="10479" y="1145"/>
                  </a:lnTo>
                  <a:lnTo>
                    <a:pt x="10440" y="1007"/>
                  </a:lnTo>
                  <a:lnTo>
                    <a:pt x="10400" y="888"/>
                  </a:lnTo>
                  <a:lnTo>
                    <a:pt x="10341" y="750"/>
                  </a:lnTo>
                  <a:lnTo>
                    <a:pt x="10262" y="632"/>
                  </a:lnTo>
                  <a:lnTo>
                    <a:pt x="10183" y="533"/>
                  </a:lnTo>
                  <a:lnTo>
                    <a:pt x="10084" y="415"/>
                  </a:lnTo>
                  <a:lnTo>
                    <a:pt x="9986" y="336"/>
                  </a:lnTo>
                  <a:lnTo>
                    <a:pt x="9867" y="257"/>
                  </a:lnTo>
                  <a:lnTo>
                    <a:pt x="9749" y="178"/>
                  </a:lnTo>
                  <a:lnTo>
                    <a:pt x="9631" y="119"/>
                  </a:lnTo>
                  <a:lnTo>
                    <a:pt x="9492" y="60"/>
                  </a:lnTo>
                  <a:lnTo>
                    <a:pt x="9354" y="40"/>
                  </a:lnTo>
                  <a:lnTo>
                    <a:pt x="9216" y="20"/>
                  </a:lnTo>
                  <a:lnTo>
                    <a:pt x="90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2054119" y="3420551"/>
              <a:ext cx="213657" cy="239536"/>
            </a:xfrm>
            <a:custGeom>
              <a:avLst/>
              <a:gdLst/>
              <a:ahLst/>
              <a:cxnLst/>
              <a:rect l="l" t="t" r="r" b="b"/>
              <a:pathLst>
                <a:path w="9453" h="10598" extrusionOk="0">
                  <a:moveTo>
                    <a:pt x="1994" y="1"/>
                  </a:moveTo>
                  <a:lnTo>
                    <a:pt x="1954" y="40"/>
                  </a:lnTo>
                  <a:lnTo>
                    <a:pt x="1915" y="100"/>
                  </a:lnTo>
                  <a:lnTo>
                    <a:pt x="1559" y="731"/>
                  </a:lnTo>
                  <a:lnTo>
                    <a:pt x="1224" y="1382"/>
                  </a:lnTo>
                  <a:lnTo>
                    <a:pt x="928" y="2033"/>
                  </a:lnTo>
                  <a:lnTo>
                    <a:pt x="790" y="2369"/>
                  </a:lnTo>
                  <a:lnTo>
                    <a:pt x="671" y="2704"/>
                  </a:lnTo>
                  <a:lnTo>
                    <a:pt x="632" y="2783"/>
                  </a:lnTo>
                  <a:lnTo>
                    <a:pt x="454" y="3375"/>
                  </a:lnTo>
                  <a:lnTo>
                    <a:pt x="316" y="3967"/>
                  </a:lnTo>
                  <a:lnTo>
                    <a:pt x="158" y="4559"/>
                  </a:lnTo>
                  <a:lnTo>
                    <a:pt x="0" y="5151"/>
                  </a:lnTo>
                  <a:lnTo>
                    <a:pt x="158" y="5191"/>
                  </a:lnTo>
                  <a:lnTo>
                    <a:pt x="296" y="5230"/>
                  </a:lnTo>
                  <a:lnTo>
                    <a:pt x="454" y="5270"/>
                  </a:lnTo>
                  <a:lnTo>
                    <a:pt x="592" y="5349"/>
                  </a:lnTo>
                  <a:lnTo>
                    <a:pt x="731" y="5428"/>
                  </a:lnTo>
                  <a:lnTo>
                    <a:pt x="849" y="5507"/>
                  </a:lnTo>
                  <a:lnTo>
                    <a:pt x="967" y="5625"/>
                  </a:lnTo>
                  <a:lnTo>
                    <a:pt x="1066" y="5724"/>
                  </a:lnTo>
                  <a:lnTo>
                    <a:pt x="1105" y="5743"/>
                  </a:lnTo>
                  <a:lnTo>
                    <a:pt x="1145" y="5724"/>
                  </a:lnTo>
                  <a:lnTo>
                    <a:pt x="1244" y="5585"/>
                  </a:lnTo>
                  <a:lnTo>
                    <a:pt x="1401" y="5388"/>
                  </a:lnTo>
                  <a:lnTo>
                    <a:pt x="1559" y="5151"/>
                  </a:lnTo>
                  <a:lnTo>
                    <a:pt x="1836" y="4678"/>
                  </a:lnTo>
                  <a:lnTo>
                    <a:pt x="1974" y="4401"/>
                  </a:lnTo>
                  <a:lnTo>
                    <a:pt x="1954" y="4480"/>
                  </a:lnTo>
                  <a:lnTo>
                    <a:pt x="1934" y="4579"/>
                  </a:lnTo>
                  <a:lnTo>
                    <a:pt x="1954" y="4796"/>
                  </a:lnTo>
                  <a:lnTo>
                    <a:pt x="1974" y="5033"/>
                  </a:lnTo>
                  <a:lnTo>
                    <a:pt x="2033" y="5270"/>
                  </a:lnTo>
                  <a:lnTo>
                    <a:pt x="2171" y="5743"/>
                  </a:lnTo>
                  <a:lnTo>
                    <a:pt x="2290" y="6138"/>
                  </a:lnTo>
                  <a:lnTo>
                    <a:pt x="2388" y="6533"/>
                  </a:lnTo>
                  <a:lnTo>
                    <a:pt x="2526" y="6868"/>
                  </a:lnTo>
                  <a:lnTo>
                    <a:pt x="2684" y="7223"/>
                  </a:lnTo>
                  <a:lnTo>
                    <a:pt x="2783" y="7381"/>
                  </a:lnTo>
                  <a:lnTo>
                    <a:pt x="2901" y="7539"/>
                  </a:lnTo>
                  <a:lnTo>
                    <a:pt x="3178" y="7875"/>
                  </a:lnTo>
                  <a:lnTo>
                    <a:pt x="3474" y="8171"/>
                  </a:lnTo>
                  <a:lnTo>
                    <a:pt x="3770" y="8447"/>
                  </a:lnTo>
                  <a:lnTo>
                    <a:pt x="4105" y="8703"/>
                  </a:lnTo>
                  <a:lnTo>
                    <a:pt x="4460" y="8940"/>
                  </a:lnTo>
                  <a:lnTo>
                    <a:pt x="4815" y="9157"/>
                  </a:lnTo>
                  <a:lnTo>
                    <a:pt x="5526" y="9572"/>
                  </a:lnTo>
                  <a:lnTo>
                    <a:pt x="5920" y="9769"/>
                  </a:lnTo>
                  <a:lnTo>
                    <a:pt x="6315" y="9966"/>
                  </a:lnTo>
                  <a:lnTo>
                    <a:pt x="6710" y="10164"/>
                  </a:lnTo>
                  <a:lnTo>
                    <a:pt x="7124" y="10302"/>
                  </a:lnTo>
                  <a:lnTo>
                    <a:pt x="7519" y="10440"/>
                  </a:lnTo>
                  <a:lnTo>
                    <a:pt x="7953" y="10539"/>
                  </a:lnTo>
                  <a:lnTo>
                    <a:pt x="8367" y="10578"/>
                  </a:lnTo>
                  <a:lnTo>
                    <a:pt x="8584" y="10598"/>
                  </a:lnTo>
                  <a:lnTo>
                    <a:pt x="8802" y="10598"/>
                  </a:lnTo>
                  <a:lnTo>
                    <a:pt x="8940" y="10578"/>
                  </a:lnTo>
                  <a:lnTo>
                    <a:pt x="9078" y="10558"/>
                  </a:lnTo>
                  <a:lnTo>
                    <a:pt x="9196" y="10519"/>
                  </a:lnTo>
                  <a:lnTo>
                    <a:pt x="9315" y="10440"/>
                  </a:lnTo>
                  <a:lnTo>
                    <a:pt x="9354" y="10381"/>
                  </a:lnTo>
                  <a:lnTo>
                    <a:pt x="9394" y="10322"/>
                  </a:lnTo>
                  <a:lnTo>
                    <a:pt x="9453" y="10183"/>
                  </a:lnTo>
                  <a:lnTo>
                    <a:pt x="9453" y="10025"/>
                  </a:lnTo>
                  <a:lnTo>
                    <a:pt x="9433" y="9887"/>
                  </a:lnTo>
                  <a:lnTo>
                    <a:pt x="9374" y="9729"/>
                  </a:lnTo>
                  <a:lnTo>
                    <a:pt x="9295" y="9572"/>
                  </a:lnTo>
                  <a:lnTo>
                    <a:pt x="9216" y="9414"/>
                  </a:lnTo>
                  <a:lnTo>
                    <a:pt x="9117" y="9276"/>
                  </a:lnTo>
                  <a:lnTo>
                    <a:pt x="8466" y="8447"/>
                  </a:lnTo>
                  <a:lnTo>
                    <a:pt x="8150" y="8032"/>
                  </a:lnTo>
                  <a:lnTo>
                    <a:pt x="7835" y="7598"/>
                  </a:lnTo>
                  <a:lnTo>
                    <a:pt x="7539" y="7164"/>
                  </a:lnTo>
                  <a:lnTo>
                    <a:pt x="7262" y="6730"/>
                  </a:lnTo>
                  <a:lnTo>
                    <a:pt x="7006" y="6276"/>
                  </a:lnTo>
                  <a:lnTo>
                    <a:pt x="6789" y="5803"/>
                  </a:lnTo>
                  <a:lnTo>
                    <a:pt x="6374" y="4776"/>
                  </a:lnTo>
                  <a:lnTo>
                    <a:pt x="6019" y="3888"/>
                  </a:lnTo>
                  <a:lnTo>
                    <a:pt x="5467" y="2448"/>
                  </a:lnTo>
                  <a:lnTo>
                    <a:pt x="5210" y="1876"/>
                  </a:lnTo>
                  <a:lnTo>
                    <a:pt x="4954" y="1362"/>
                  </a:lnTo>
                  <a:lnTo>
                    <a:pt x="4835" y="1145"/>
                  </a:lnTo>
                  <a:lnTo>
                    <a:pt x="4697" y="948"/>
                  </a:lnTo>
                  <a:lnTo>
                    <a:pt x="4559" y="751"/>
                  </a:lnTo>
                  <a:lnTo>
                    <a:pt x="4401" y="573"/>
                  </a:lnTo>
                  <a:lnTo>
                    <a:pt x="4243" y="415"/>
                  </a:lnTo>
                  <a:lnTo>
                    <a:pt x="4105" y="297"/>
                  </a:lnTo>
                  <a:lnTo>
                    <a:pt x="3967" y="218"/>
                  </a:lnTo>
                  <a:lnTo>
                    <a:pt x="3848" y="178"/>
                  </a:lnTo>
                  <a:lnTo>
                    <a:pt x="3730" y="159"/>
                  </a:lnTo>
                  <a:lnTo>
                    <a:pt x="3612" y="139"/>
                  </a:lnTo>
                  <a:lnTo>
                    <a:pt x="3355" y="178"/>
                  </a:lnTo>
                  <a:lnTo>
                    <a:pt x="3118" y="218"/>
                  </a:lnTo>
                  <a:lnTo>
                    <a:pt x="2980" y="238"/>
                  </a:lnTo>
                  <a:lnTo>
                    <a:pt x="2842" y="238"/>
                  </a:lnTo>
                  <a:lnTo>
                    <a:pt x="2684" y="218"/>
                  </a:lnTo>
                  <a:lnTo>
                    <a:pt x="2507" y="178"/>
                  </a:lnTo>
                  <a:lnTo>
                    <a:pt x="2329" y="119"/>
                  </a:lnTo>
                  <a:lnTo>
                    <a:pt x="2132" y="40"/>
                  </a:lnTo>
                  <a:lnTo>
                    <a:pt x="2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2090239" y="3268456"/>
              <a:ext cx="109303" cy="252035"/>
            </a:xfrm>
            <a:custGeom>
              <a:avLst/>
              <a:gdLst/>
              <a:ahLst/>
              <a:cxnLst/>
              <a:rect l="l" t="t" r="r" b="b"/>
              <a:pathLst>
                <a:path w="4836" h="11151" extrusionOk="0">
                  <a:moveTo>
                    <a:pt x="2408" y="1"/>
                  </a:moveTo>
                  <a:lnTo>
                    <a:pt x="2152" y="20"/>
                  </a:lnTo>
                  <a:lnTo>
                    <a:pt x="1915" y="60"/>
                  </a:lnTo>
                  <a:lnTo>
                    <a:pt x="1698" y="119"/>
                  </a:lnTo>
                  <a:lnTo>
                    <a:pt x="1461" y="198"/>
                  </a:lnTo>
                  <a:lnTo>
                    <a:pt x="1264" y="297"/>
                  </a:lnTo>
                  <a:lnTo>
                    <a:pt x="1066" y="415"/>
                  </a:lnTo>
                  <a:lnTo>
                    <a:pt x="889" y="553"/>
                  </a:lnTo>
                  <a:lnTo>
                    <a:pt x="731" y="711"/>
                  </a:lnTo>
                  <a:lnTo>
                    <a:pt x="593" y="909"/>
                  </a:lnTo>
                  <a:lnTo>
                    <a:pt x="474" y="1145"/>
                  </a:lnTo>
                  <a:lnTo>
                    <a:pt x="356" y="1382"/>
                  </a:lnTo>
                  <a:lnTo>
                    <a:pt x="277" y="1639"/>
                  </a:lnTo>
                  <a:lnTo>
                    <a:pt x="218" y="1915"/>
                  </a:lnTo>
                  <a:lnTo>
                    <a:pt x="178" y="2171"/>
                  </a:lnTo>
                  <a:lnTo>
                    <a:pt x="139" y="2448"/>
                  </a:lnTo>
                  <a:lnTo>
                    <a:pt x="119" y="3000"/>
                  </a:lnTo>
                  <a:lnTo>
                    <a:pt x="119" y="3750"/>
                  </a:lnTo>
                  <a:lnTo>
                    <a:pt x="159" y="4500"/>
                  </a:lnTo>
                  <a:lnTo>
                    <a:pt x="178" y="5270"/>
                  </a:lnTo>
                  <a:lnTo>
                    <a:pt x="198" y="6019"/>
                  </a:lnTo>
                  <a:lnTo>
                    <a:pt x="178" y="6296"/>
                  </a:lnTo>
                  <a:lnTo>
                    <a:pt x="159" y="6592"/>
                  </a:lnTo>
                  <a:lnTo>
                    <a:pt x="60" y="7184"/>
                  </a:lnTo>
                  <a:lnTo>
                    <a:pt x="21" y="7480"/>
                  </a:lnTo>
                  <a:lnTo>
                    <a:pt x="1" y="7776"/>
                  </a:lnTo>
                  <a:lnTo>
                    <a:pt x="1" y="8052"/>
                  </a:lnTo>
                  <a:lnTo>
                    <a:pt x="40" y="8328"/>
                  </a:lnTo>
                  <a:lnTo>
                    <a:pt x="99" y="8585"/>
                  </a:lnTo>
                  <a:lnTo>
                    <a:pt x="178" y="8822"/>
                  </a:lnTo>
                  <a:lnTo>
                    <a:pt x="297" y="9058"/>
                  </a:lnTo>
                  <a:lnTo>
                    <a:pt x="415" y="9295"/>
                  </a:lnTo>
                  <a:lnTo>
                    <a:pt x="553" y="9512"/>
                  </a:lnTo>
                  <a:lnTo>
                    <a:pt x="731" y="9729"/>
                  </a:lnTo>
                  <a:lnTo>
                    <a:pt x="909" y="9946"/>
                  </a:lnTo>
                  <a:lnTo>
                    <a:pt x="1106" y="10124"/>
                  </a:lnTo>
                  <a:lnTo>
                    <a:pt x="1303" y="10302"/>
                  </a:lnTo>
                  <a:lnTo>
                    <a:pt x="1520" y="10479"/>
                  </a:lnTo>
                  <a:lnTo>
                    <a:pt x="1737" y="10617"/>
                  </a:lnTo>
                  <a:lnTo>
                    <a:pt x="1974" y="10756"/>
                  </a:lnTo>
                  <a:lnTo>
                    <a:pt x="2211" y="10874"/>
                  </a:lnTo>
                  <a:lnTo>
                    <a:pt x="2448" y="10992"/>
                  </a:lnTo>
                  <a:lnTo>
                    <a:pt x="2704" y="11071"/>
                  </a:lnTo>
                  <a:lnTo>
                    <a:pt x="2941" y="11130"/>
                  </a:lnTo>
                  <a:lnTo>
                    <a:pt x="3119" y="11150"/>
                  </a:lnTo>
                  <a:lnTo>
                    <a:pt x="3296" y="11130"/>
                  </a:lnTo>
                  <a:lnTo>
                    <a:pt x="3474" y="11091"/>
                  </a:lnTo>
                  <a:lnTo>
                    <a:pt x="3632" y="11012"/>
                  </a:lnTo>
                  <a:lnTo>
                    <a:pt x="3770" y="10913"/>
                  </a:lnTo>
                  <a:lnTo>
                    <a:pt x="3888" y="10775"/>
                  </a:lnTo>
                  <a:lnTo>
                    <a:pt x="3967" y="10617"/>
                  </a:lnTo>
                  <a:lnTo>
                    <a:pt x="4026" y="10460"/>
                  </a:lnTo>
                  <a:lnTo>
                    <a:pt x="4026" y="10321"/>
                  </a:lnTo>
                  <a:lnTo>
                    <a:pt x="4046" y="10203"/>
                  </a:lnTo>
                  <a:lnTo>
                    <a:pt x="4007" y="9946"/>
                  </a:lnTo>
                  <a:lnTo>
                    <a:pt x="3928" y="9453"/>
                  </a:lnTo>
                  <a:lnTo>
                    <a:pt x="3888" y="9098"/>
                  </a:lnTo>
                  <a:lnTo>
                    <a:pt x="3849" y="8762"/>
                  </a:lnTo>
                  <a:lnTo>
                    <a:pt x="3849" y="8407"/>
                  </a:lnTo>
                  <a:lnTo>
                    <a:pt x="3869" y="8072"/>
                  </a:lnTo>
                  <a:lnTo>
                    <a:pt x="3908" y="7717"/>
                  </a:lnTo>
                  <a:lnTo>
                    <a:pt x="3967" y="7361"/>
                  </a:lnTo>
                  <a:lnTo>
                    <a:pt x="4086" y="6671"/>
                  </a:lnTo>
                  <a:lnTo>
                    <a:pt x="4145" y="6296"/>
                  </a:lnTo>
                  <a:lnTo>
                    <a:pt x="4244" y="5842"/>
                  </a:lnTo>
                  <a:lnTo>
                    <a:pt x="4342" y="5408"/>
                  </a:lnTo>
                  <a:lnTo>
                    <a:pt x="4559" y="4539"/>
                  </a:lnTo>
                  <a:lnTo>
                    <a:pt x="4658" y="4105"/>
                  </a:lnTo>
                  <a:lnTo>
                    <a:pt x="4737" y="3651"/>
                  </a:lnTo>
                  <a:lnTo>
                    <a:pt x="4796" y="3217"/>
                  </a:lnTo>
                  <a:lnTo>
                    <a:pt x="4836" y="2763"/>
                  </a:lnTo>
                  <a:lnTo>
                    <a:pt x="4836" y="2448"/>
                  </a:lnTo>
                  <a:lnTo>
                    <a:pt x="4816" y="2112"/>
                  </a:lnTo>
                  <a:lnTo>
                    <a:pt x="4776" y="1757"/>
                  </a:lnTo>
                  <a:lnTo>
                    <a:pt x="4717" y="1422"/>
                  </a:lnTo>
                  <a:lnTo>
                    <a:pt x="4658" y="1244"/>
                  </a:lnTo>
                  <a:lnTo>
                    <a:pt x="4599" y="1086"/>
                  </a:lnTo>
                  <a:lnTo>
                    <a:pt x="4540" y="928"/>
                  </a:lnTo>
                  <a:lnTo>
                    <a:pt x="4461" y="790"/>
                  </a:lnTo>
                  <a:lnTo>
                    <a:pt x="4362" y="652"/>
                  </a:lnTo>
                  <a:lnTo>
                    <a:pt x="4244" y="534"/>
                  </a:lnTo>
                  <a:lnTo>
                    <a:pt x="4125" y="435"/>
                  </a:lnTo>
                  <a:lnTo>
                    <a:pt x="3987" y="336"/>
                  </a:lnTo>
                  <a:lnTo>
                    <a:pt x="3790" y="238"/>
                  </a:lnTo>
                  <a:lnTo>
                    <a:pt x="3573" y="159"/>
                  </a:lnTo>
                  <a:lnTo>
                    <a:pt x="3356" y="99"/>
                  </a:lnTo>
                  <a:lnTo>
                    <a:pt x="3119" y="40"/>
                  </a:lnTo>
                  <a:lnTo>
                    <a:pt x="2882" y="20"/>
                  </a:lnTo>
                  <a:lnTo>
                    <a:pt x="2645"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2022453" y="2722959"/>
              <a:ext cx="275202" cy="669494"/>
            </a:xfrm>
            <a:custGeom>
              <a:avLst/>
              <a:gdLst/>
              <a:ahLst/>
              <a:cxnLst/>
              <a:rect l="l" t="t" r="r" b="b"/>
              <a:pathLst>
                <a:path w="12176" h="29621" extrusionOk="0">
                  <a:moveTo>
                    <a:pt x="790" y="1"/>
                  </a:moveTo>
                  <a:lnTo>
                    <a:pt x="652" y="20"/>
                  </a:lnTo>
                  <a:lnTo>
                    <a:pt x="474" y="80"/>
                  </a:lnTo>
                  <a:lnTo>
                    <a:pt x="316" y="178"/>
                  </a:lnTo>
                  <a:lnTo>
                    <a:pt x="198" y="316"/>
                  </a:lnTo>
                  <a:lnTo>
                    <a:pt x="99" y="455"/>
                  </a:lnTo>
                  <a:lnTo>
                    <a:pt x="40" y="632"/>
                  </a:lnTo>
                  <a:lnTo>
                    <a:pt x="0" y="810"/>
                  </a:lnTo>
                  <a:lnTo>
                    <a:pt x="0" y="1007"/>
                  </a:lnTo>
                  <a:lnTo>
                    <a:pt x="0" y="1244"/>
                  </a:lnTo>
                  <a:lnTo>
                    <a:pt x="40" y="1481"/>
                  </a:lnTo>
                  <a:lnTo>
                    <a:pt x="79" y="1737"/>
                  </a:lnTo>
                  <a:lnTo>
                    <a:pt x="158" y="1994"/>
                  </a:lnTo>
                  <a:lnTo>
                    <a:pt x="237" y="2270"/>
                  </a:lnTo>
                  <a:lnTo>
                    <a:pt x="434" y="2842"/>
                  </a:lnTo>
                  <a:lnTo>
                    <a:pt x="691" y="3454"/>
                  </a:lnTo>
                  <a:lnTo>
                    <a:pt x="1224" y="4678"/>
                  </a:lnTo>
                  <a:lnTo>
                    <a:pt x="1500" y="5289"/>
                  </a:lnTo>
                  <a:lnTo>
                    <a:pt x="1737" y="5881"/>
                  </a:lnTo>
                  <a:lnTo>
                    <a:pt x="1954" y="6434"/>
                  </a:lnTo>
                  <a:lnTo>
                    <a:pt x="2112" y="6947"/>
                  </a:lnTo>
                  <a:lnTo>
                    <a:pt x="2171" y="7184"/>
                  </a:lnTo>
                  <a:lnTo>
                    <a:pt x="2210" y="7401"/>
                  </a:lnTo>
                  <a:lnTo>
                    <a:pt x="2230" y="7598"/>
                  </a:lnTo>
                  <a:lnTo>
                    <a:pt x="2230" y="7776"/>
                  </a:lnTo>
                  <a:lnTo>
                    <a:pt x="2033" y="10085"/>
                  </a:lnTo>
                  <a:lnTo>
                    <a:pt x="1895" y="12393"/>
                  </a:lnTo>
                  <a:lnTo>
                    <a:pt x="1796" y="14702"/>
                  </a:lnTo>
                  <a:lnTo>
                    <a:pt x="1717" y="17011"/>
                  </a:lnTo>
                  <a:lnTo>
                    <a:pt x="1697" y="19320"/>
                  </a:lnTo>
                  <a:lnTo>
                    <a:pt x="1697" y="21629"/>
                  </a:lnTo>
                  <a:lnTo>
                    <a:pt x="1757" y="23937"/>
                  </a:lnTo>
                  <a:lnTo>
                    <a:pt x="1836" y="26246"/>
                  </a:lnTo>
                  <a:lnTo>
                    <a:pt x="1875" y="26779"/>
                  </a:lnTo>
                  <a:lnTo>
                    <a:pt x="1914" y="27134"/>
                  </a:lnTo>
                  <a:lnTo>
                    <a:pt x="1974" y="27470"/>
                  </a:lnTo>
                  <a:lnTo>
                    <a:pt x="2053" y="27805"/>
                  </a:lnTo>
                  <a:lnTo>
                    <a:pt x="2171" y="28121"/>
                  </a:lnTo>
                  <a:lnTo>
                    <a:pt x="2250" y="28279"/>
                  </a:lnTo>
                  <a:lnTo>
                    <a:pt x="2329" y="28417"/>
                  </a:lnTo>
                  <a:lnTo>
                    <a:pt x="2428" y="28555"/>
                  </a:lnTo>
                  <a:lnTo>
                    <a:pt x="2526" y="28693"/>
                  </a:lnTo>
                  <a:lnTo>
                    <a:pt x="2645" y="28812"/>
                  </a:lnTo>
                  <a:lnTo>
                    <a:pt x="2763" y="28910"/>
                  </a:lnTo>
                  <a:lnTo>
                    <a:pt x="3020" y="29108"/>
                  </a:lnTo>
                  <a:lnTo>
                    <a:pt x="3296" y="29265"/>
                  </a:lnTo>
                  <a:lnTo>
                    <a:pt x="3592" y="29384"/>
                  </a:lnTo>
                  <a:lnTo>
                    <a:pt x="3908" y="29483"/>
                  </a:lnTo>
                  <a:lnTo>
                    <a:pt x="4243" y="29542"/>
                  </a:lnTo>
                  <a:lnTo>
                    <a:pt x="4579" y="29581"/>
                  </a:lnTo>
                  <a:lnTo>
                    <a:pt x="4934" y="29621"/>
                  </a:lnTo>
                  <a:lnTo>
                    <a:pt x="5624" y="29621"/>
                  </a:lnTo>
                  <a:lnTo>
                    <a:pt x="6295" y="29581"/>
                  </a:lnTo>
                  <a:lnTo>
                    <a:pt x="6927" y="29522"/>
                  </a:lnTo>
                  <a:lnTo>
                    <a:pt x="7183" y="29502"/>
                  </a:lnTo>
                  <a:lnTo>
                    <a:pt x="7420" y="29463"/>
                  </a:lnTo>
                  <a:lnTo>
                    <a:pt x="7657" y="29384"/>
                  </a:lnTo>
                  <a:lnTo>
                    <a:pt x="7894" y="29285"/>
                  </a:lnTo>
                  <a:lnTo>
                    <a:pt x="8091" y="29147"/>
                  </a:lnTo>
                  <a:lnTo>
                    <a:pt x="8249" y="28989"/>
                  </a:lnTo>
                  <a:lnTo>
                    <a:pt x="8407" y="28812"/>
                  </a:lnTo>
                  <a:lnTo>
                    <a:pt x="8525" y="28614"/>
                  </a:lnTo>
                  <a:lnTo>
                    <a:pt x="8644" y="28417"/>
                  </a:lnTo>
                  <a:lnTo>
                    <a:pt x="8723" y="28180"/>
                  </a:lnTo>
                  <a:lnTo>
                    <a:pt x="8900" y="27726"/>
                  </a:lnTo>
                  <a:lnTo>
                    <a:pt x="9176" y="26819"/>
                  </a:lnTo>
                  <a:lnTo>
                    <a:pt x="9433" y="25911"/>
                  </a:lnTo>
                  <a:lnTo>
                    <a:pt x="9689" y="24983"/>
                  </a:lnTo>
                  <a:lnTo>
                    <a:pt x="9907" y="24036"/>
                  </a:lnTo>
                  <a:lnTo>
                    <a:pt x="10124" y="23089"/>
                  </a:lnTo>
                  <a:lnTo>
                    <a:pt x="10321" y="22142"/>
                  </a:lnTo>
                  <a:lnTo>
                    <a:pt x="10499" y="21194"/>
                  </a:lnTo>
                  <a:lnTo>
                    <a:pt x="10676" y="20228"/>
                  </a:lnTo>
                  <a:lnTo>
                    <a:pt x="10992" y="18313"/>
                  </a:lnTo>
                  <a:lnTo>
                    <a:pt x="11268" y="16379"/>
                  </a:lnTo>
                  <a:lnTo>
                    <a:pt x="11525" y="14465"/>
                  </a:lnTo>
                  <a:lnTo>
                    <a:pt x="11761" y="12571"/>
                  </a:lnTo>
                  <a:lnTo>
                    <a:pt x="11959" y="11130"/>
                  </a:lnTo>
                  <a:lnTo>
                    <a:pt x="12038" y="10321"/>
                  </a:lnTo>
                  <a:lnTo>
                    <a:pt x="12117" y="9493"/>
                  </a:lnTo>
                  <a:lnTo>
                    <a:pt x="12156" y="8644"/>
                  </a:lnTo>
                  <a:lnTo>
                    <a:pt x="12176" y="7756"/>
                  </a:lnTo>
                  <a:lnTo>
                    <a:pt x="12156" y="6888"/>
                  </a:lnTo>
                  <a:lnTo>
                    <a:pt x="12136" y="6454"/>
                  </a:lnTo>
                  <a:lnTo>
                    <a:pt x="12097" y="6039"/>
                  </a:lnTo>
                  <a:lnTo>
                    <a:pt x="12038" y="5605"/>
                  </a:lnTo>
                  <a:lnTo>
                    <a:pt x="11959" y="5191"/>
                  </a:lnTo>
                  <a:lnTo>
                    <a:pt x="11880" y="4776"/>
                  </a:lnTo>
                  <a:lnTo>
                    <a:pt x="11781" y="4382"/>
                  </a:lnTo>
                  <a:lnTo>
                    <a:pt x="11663" y="4007"/>
                  </a:lnTo>
                  <a:lnTo>
                    <a:pt x="11525" y="3632"/>
                  </a:lnTo>
                  <a:lnTo>
                    <a:pt x="11347" y="3257"/>
                  </a:lnTo>
                  <a:lnTo>
                    <a:pt x="11169" y="2921"/>
                  </a:lnTo>
                  <a:lnTo>
                    <a:pt x="10972" y="2586"/>
                  </a:lnTo>
                  <a:lnTo>
                    <a:pt x="10735" y="2290"/>
                  </a:lnTo>
                  <a:lnTo>
                    <a:pt x="10499" y="1994"/>
                  </a:lnTo>
                  <a:lnTo>
                    <a:pt x="10222" y="1718"/>
                  </a:lnTo>
                  <a:lnTo>
                    <a:pt x="9907" y="1481"/>
                  </a:lnTo>
                  <a:lnTo>
                    <a:pt x="9591" y="1264"/>
                  </a:lnTo>
                  <a:lnTo>
                    <a:pt x="9216" y="1066"/>
                  </a:lnTo>
                  <a:lnTo>
                    <a:pt x="8841" y="889"/>
                  </a:lnTo>
                  <a:lnTo>
                    <a:pt x="8505" y="790"/>
                  </a:lnTo>
                  <a:lnTo>
                    <a:pt x="8170" y="691"/>
                  </a:lnTo>
                  <a:lnTo>
                    <a:pt x="7835" y="612"/>
                  </a:lnTo>
                  <a:lnTo>
                    <a:pt x="7479" y="573"/>
                  </a:lnTo>
                  <a:lnTo>
                    <a:pt x="6789" y="494"/>
                  </a:lnTo>
                  <a:lnTo>
                    <a:pt x="6098" y="435"/>
                  </a:lnTo>
                  <a:lnTo>
                    <a:pt x="5111" y="336"/>
                  </a:lnTo>
                  <a:lnTo>
                    <a:pt x="3375" y="159"/>
                  </a:lnTo>
                  <a:lnTo>
                    <a:pt x="2447" y="80"/>
                  </a:lnTo>
                  <a:lnTo>
                    <a:pt x="1638" y="20"/>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1564814" y="2260437"/>
              <a:ext cx="644067" cy="602592"/>
            </a:xfrm>
            <a:custGeom>
              <a:avLst/>
              <a:gdLst/>
              <a:ahLst/>
              <a:cxnLst/>
              <a:rect l="l" t="t" r="r" b="b"/>
              <a:pathLst>
                <a:path w="28496" h="26661" extrusionOk="0">
                  <a:moveTo>
                    <a:pt x="21254" y="0"/>
                  </a:moveTo>
                  <a:lnTo>
                    <a:pt x="20563" y="20"/>
                  </a:lnTo>
                  <a:lnTo>
                    <a:pt x="19872" y="59"/>
                  </a:lnTo>
                  <a:lnTo>
                    <a:pt x="19182" y="99"/>
                  </a:lnTo>
                  <a:lnTo>
                    <a:pt x="18491" y="158"/>
                  </a:lnTo>
                  <a:lnTo>
                    <a:pt x="17820" y="197"/>
                  </a:lnTo>
                  <a:lnTo>
                    <a:pt x="16833" y="217"/>
                  </a:lnTo>
                  <a:lnTo>
                    <a:pt x="15807" y="197"/>
                  </a:lnTo>
                  <a:lnTo>
                    <a:pt x="14801" y="178"/>
                  </a:lnTo>
                  <a:lnTo>
                    <a:pt x="13775" y="178"/>
                  </a:lnTo>
                  <a:lnTo>
                    <a:pt x="13262" y="197"/>
                  </a:lnTo>
                  <a:lnTo>
                    <a:pt x="12749" y="237"/>
                  </a:lnTo>
                  <a:lnTo>
                    <a:pt x="12255" y="276"/>
                  </a:lnTo>
                  <a:lnTo>
                    <a:pt x="11762" y="355"/>
                  </a:lnTo>
                  <a:lnTo>
                    <a:pt x="11269" y="434"/>
                  </a:lnTo>
                  <a:lnTo>
                    <a:pt x="10775" y="553"/>
                  </a:lnTo>
                  <a:lnTo>
                    <a:pt x="10302" y="710"/>
                  </a:lnTo>
                  <a:lnTo>
                    <a:pt x="9848" y="888"/>
                  </a:lnTo>
                  <a:lnTo>
                    <a:pt x="9591" y="987"/>
                  </a:lnTo>
                  <a:lnTo>
                    <a:pt x="9157" y="1224"/>
                  </a:lnTo>
                  <a:lnTo>
                    <a:pt x="8743" y="1480"/>
                  </a:lnTo>
                  <a:lnTo>
                    <a:pt x="8388" y="1756"/>
                  </a:lnTo>
                  <a:lnTo>
                    <a:pt x="8052" y="2052"/>
                  </a:lnTo>
                  <a:lnTo>
                    <a:pt x="7756" y="2368"/>
                  </a:lnTo>
                  <a:lnTo>
                    <a:pt x="7480" y="2684"/>
                  </a:lnTo>
                  <a:lnTo>
                    <a:pt x="7223" y="3039"/>
                  </a:lnTo>
                  <a:lnTo>
                    <a:pt x="7006" y="3414"/>
                  </a:lnTo>
                  <a:lnTo>
                    <a:pt x="6809" y="3789"/>
                  </a:lnTo>
                  <a:lnTo>
                    <a:pt x="6612" y="4184"/>
                  </a:lnTo>
                  <a:lnTo>
                    <a:pt x="6454" y="4598"/>
                  </a:lnTo>
                  <a:lnTo>
                    <a:pt x="6296" y="5032"/>
                  </a:lnTo>
                  <a:lnTo>
                    <a:pt x="6000" y="5920"/>
                  </a:lnTo>
                  <a:lnTo>
                    <a:pt x="5743" y="6828"/>
                  </a:lnTo>
                  <a:lnTo>
                    <a:pt x="5506" y="7676"/>
                  </a:lnTo>
                  <a:lnTo>
                    <a:pt x="5329" y="8525"/>
                  </a:lnTo>
                  <a:lnTo>
                    <a:pt x="5151" y="9393"/>
                  </a:lnTo>
                  <a:lnTo>
                    <a:pt x="4993" y="10242"/>
                  </a:lnTo>
                  <a:lnTo>
                    <a:pt x="4855" y="11110"/>
                  </a:lnTo>
                  <a:lnTo>
                    <a:pt x="4678" y="11959"/>
                  </a:lnTo>
                  <a:lnTo>
                    <a:pt x="4500" y="12827"/>
                  </a:lnTo>
                  <a:lnTo>
                    <a:pt x="4283" y="13656"/>
                  </a:lnTo>
                  <a:lnTo>
                    <a:pt x="4125" y="14169"/>
                  </a:lnTo>
                  <a:lnTo>
                    <a:pt x="3947" y="14662"/>
                  </a:lnTo>
                  <a:lnTo>
                    <a:pt x="3770" y="15155"/>
                  </a:lnTo>
                  <a:lnTo>
                    <a:pt x="3573" y="15649"/>
                  </a:lnTo>
                  <a:lnTo>
                    <a:pt x="3158" y="16635"/>
                  </a:lnTo>
                  <a:lnTo>
                    <a:pt x="2704" y="17583"/>
                  </a:lnTo>
                  <a:lnTo>
                    <a:pt x="2231" y="18530"/>
                  </a:lnTo>
                  <a:lnTo>
                    <a:pt x="1757" y="19477"/>
                  </a:lnTo>
                  <a:lnTo>
                    <a:pt x="770" y="21352"/>
                  </a:lnTo>
                  <a:lnTo>
                    <a:pt x="573" y="21746"/>
                  </a:lnTo>
                  <a:lnTo>
                    <a:pt x="395" y="22141"/>
                  </a:lnTo>
                  <a:lnTo>
                    <a:pt x="238" y="22536"/>
                  </a:lnTo>
                  <a:lnTo>
                    <a:pt x="119" y="22950"/>
                  </a:lnTo>
                  <a:lnTo>
                    <a:pt x="60" y="23167"/>
                  </a:lnTo>
                  <a:lnTo>
                    <a:pt x="40" y="23365"/>
                  </a:lnTo>
                  <a:lnTo>
                    <a:pt x="21" y="23582"/>
                  </a:lnTo>
                  <a:lnTo>
                    <a:pt x="1" y="23779"/>
                  </a:lnTo>
                  <a:lnTo>
                    <a:pt x="21" y="23996"/>
                  </a:lnTo>
                  <a:lnTo>
                    <a:pt x="40" y="24193"/>
                  </a:lnTo>
                  <a:lnTo>
                    <a:pt x="99" y="24391"/>
                  </a:lnTo>
                  <a:lnTo>
                    <a:pt x="159" y="24588"/>
                  </a:lnTo>
                  <a:lnTo>
                    <a:pt x="277" y="24864"/>
                  </a:lnTo>
                  <a:lnTo>
                    <a:pt x="455" y="25121"/>
                  </a:lnTo>
                  <a:lnTo>
                    <a:pt x="652" y="25358"/>
                  </a:lnTo>
                  <a:lnTo>
                    <a:pt x="869" y="25555"/>
                  </a:lnTo>
                  <a:lnTo>
                    <a:pt x="1126" y="25733"/>
                  </a:lnTo>
                  <a:lnTo>
                    <a:pt x="1402" y="25890"/>
                  </a:lnTo>
                  <a:lnTo>
                    <a:pt x="1678" y="26029"/>
                  </a:lnTo>
                  <a:lnTo>
                    <a:pt x="1954" y="26147"/>
                  </a:lnTo>
                  <a:lnTo>
                    <a:pt x="2250" y="26226"/>
                  </a:lnTo>
                  <a:lnTo>
                    <a:pt x="2546" y="26285"/>
                  </a:lnTo>
                  <a:lnTo>
                    <a:pt x="2862" y="26344"/>
                  </a:lnTo>
                  <a:lnTo>
                    <a:pt x="3158" y="26364"/>
                  </a:lnTo>
                  <a:lnTo>
                    <a:pt x="3770" y="26403"/>
                  </a:lnTo>
                  <a:lnTo>
                    <a:pt x="4401" y="26423"/>
                  </a:lnTo>
                  <a:lnTo>
                    <a:pt x="17149" y="26660"/>
                  </a:lnTo>
                  <a:lnTo>
                    <a:pt x="17682" y="26660"/>
                  </a:lnTo>
                  <a:lnTo>
                    <a:pt x="18215" y="26640"/>
                  </a:lnTo>
                  <a:lnTo>
                    <a:pt x="18748" y="26601"/>
                  </a:lnTo>
                  <a:lnTo>
                    <a:pt x="19004" y="26561"/>
                  </a:lnTo>
                  <a:lnTo>
                    <a:pt x="19280" y="26502"/>
                  </a:lnTo>
                  <a:lnTo>
                    <a:pt x="19517" y="26443"/>
                  </a:lnTo>
                  <a:lnTo>
                    <a:pt x="19774" y="26364"/>
                  </a:lnTo>
                  <a:lnTo>
                    <a:pt x="20011" y="26265"/>
                  </a:lnTo>
                  <a:lnTo>
                    <a:pt x="20228" y="26167"/>
                  </a:lnTo>
                  <a:lnTo>
                    <a:pt x="20445" y="26029"/>
                  </a:lnTo>
                  <a:lnTo>
                    <a:pt x="20642" y="25890"/>
                  </a:lnTo>
                  <a:lnTo>
                    <a:pt x="20839" y="25713"/>
                  </a:lnTo>
                  <a:lnTo>
                    <a:pt x="20997" y="25515"/>
                  </a:lnTo>
                  <a:lnTo>
                    <a:pt x="21135" y="25338"/>
                  </a:lnTo>
                  <a:lnTo>
                    <a:pt x="21254" y="25141"/>
                  </a:lnTo>
                  <a:lnTo>
                    <a:pt x="21352" y="24943"/>
                  </a:lnTo>
                  <a:lnTo>
                    <a:pt x="21431" y="24746"/>
                  </a:lnTo>
                  <a:lnTo>
                    <a:pt x="21589" y="24312"/>
                  </a:lnTo>
                  <a:lnTo>
                    <a:pt x="21708" y="23878"/>
                  </a:lnTo>
                  <a:lnTo>
                    <a:pt x="22497" y="21075"/>
                  </a:lnTo>
                  <a:lnTo>
                    <a:pt x="23267" y="18254"/>
                  </a:lnTo>
                  <a:lnTo>
                    <a:pt x="24016" y="15451"/>
                  </a:lnTo>
                  <a:lnTo>
                    <a:pt x="24727" y="12629"/>
                  </a:lnTo>
                  <a:lnTo>
                    <a:pt x="25102" y="11071"/>
                  </a:lnTo>
                  <a:lnTo>
                    <a:pt x="25279" y="10281"/>
                  </a:lnTo>
                  <a:lnTo>
                    <a:pt x="25418" y="9512"/>
                  </a:lnTo>
                  <a:lnTo>
                    <a:pt x="25457" y="9235"/>
                  </a:lnTo>
                  <a:lnTo>
                    <a:pt x="25477" y="8979"/>
                  </a:lnTo>
                  <a:lnTo>
                    <a:pt x="25457" y="8722"/>
                  </a:lnTo>
                  <a:lnTo>
                    <a:pt x="25457" y="8466"/>
                  </a:lnTo>
                  <a:lnTo>
                    <a:pt x="25418" y="7953"/>
                  </a:lnTo>
                  <a:lnTo>
                    <a:pt x="25398" y="7696"/>
                  </a:lnTo>
                  <a:lnTo>
                    <a:pt x="25418" y="7440"/>
                  </a:lnTo>
                  <a:lnTo>
                    <a:pt x="25437" y="7341"/>
                  </a:lnTo>
                  <a:lnTo>
                    <a:pt x="25457" y="7242"/>
                  </a:lnTo>
                  <a:lnTo>
                    <a:pt x="25516" y="7163"/>
                  </a:lnTo>
                  <a:lnTo>
                    <a:pt x="25575" y="7065"/>
                  </a:lnTo>
                  <a:lnTo>
                    <a:pt x="25733" y="6907"/>
                  </a:lnTo>
                  <a:lnTo>
                    <a:pt x="25931" y="6769"/>
                  </a:lnTo>
                  <a:lnTo>
                    <a:pt x="26128" y="6631"/>
                  </a:lnTo>
                  <a:lnTo>
                    <a:pt x="26345" y="6512"/>
                  </a:lnTo>
                  <a:lnTo>
                    <a:pt x="26700" y="6335"/>
                  </a:lnTo>
                  <a:lnTo>
                    <a:pt x="27154" y="6078"/>
                  </a:lnTo>
                  <a:lnTo>
                    <a:pt x="27628" y="5802"/>
                  </a:lnTo>
                  <a:lnTo>
                    <a:pt x="27864" y="5644"/>
                  </a:lnTo>
                  <a:lnTo>
                    <a:pt x="28062" y="5486"/>
                  </a:lnTo>
                  <a:lnTo>
                    <a:pt x="28259" y="5289"/>
                  </a:lnTo>
                  <a:lnTo>
                    <a:pt x="28397" y="5091"/>
                  </a:lnTo>
                  <a:lnTo>
                    <a:pt x="28476" y="4953"/>
                  </a:lnTo>
                  <a:lnTo>
                    <a:pt x="28496" y="4894"/>
                  </a:lnTo>
                  <a:lnTo>
                    <a:pt x="28496" y="4815"/>
                  </a:lnTo>
                  <a:lnTo>
                    <a:pt x="28496" y="4736"/>
                  </a:lnTo>
                  <a:lnTo>
                    <a:pt x="28456" y="4677"/>
                  </a:lnTo>
                  <a:lnTo>
                    <a:pt x="28397" y="4618"/>
                  </a:lnTo>
                  <a:lnTo>
                    <a:pt x="28338" y="4539"/>
                  </a:lnTo>
                  <a:lnTo>
                    <a:pt x="28062" y="4322"/>
                  </a:lnTo>
                  <a:lnTo>
                    <a:pt x="27726" y="4026"/>
                  </a:lnTo>
                  <a:lnTo>
                    <a:pt x="27411" y="3710"/>
                  </a:lnTo>
                  <a:lnTo>
                    <a:pt x="26819" y="3078"/>
                  </a:lnTo>
                  <a:lnTo>
                    <a:pt x="26286" y="2447"/>
                  </a:lnTo>
                  <a:lnTo>
                    <a:pt x="25753" y="1875"/>
                  </a:lnTo>
                  <a:lnTo>
                    <a:pt x="25477" y="1598"/>
                  </a:lnTo>
                  <a:lnTo>
                    <a:pt x="25220" y="1322"/>
                  </a:lnTo>
                  <a:lnTo>
                    <a:pt x="24944" y="1085"/>
                  </a:lnTo>
                  <a:lnTo>
                    <a:pt x="24648" y="868"/>
                  </a:lnTo>
                  <a:lnTo>
                    <a:pt x="24332" y="671"/>
                  </a:lnTo>
                  <a:lnTo>
                    <a:pt x="24016" y="493"/>
                  </a:lnTo>
                  <a:lnTo>
                    <a:pt x="23681" y="355"/>
                  </a:lnTo>
                  <a:lnTo>
                    <a:pt x="23306" y="237"/>
                  </a:lnTo>
                  <a:lnTo>
                    <a:pt x="22971" y="158"/>
                  </a:lnTo>
                  <a:lnTo>
                    <a:pt x="22635" y="99"/>
                  </a:lnTo>
                  <a:lnTo>
                    <a:pt x="22300" y="59"/>
                  </a:lnTo>
                  <a:lnTo>
                    <a:pt x="21944" y="40"/>
                  </a:lnTo>
                  <a:lnTo>
                    <a:pt x="212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1873026" y="1957582"/>
              <a:ext cx="209204" cy="341652"/>
            </a:xfrm>
            <a:custGeom>
              <a:avLst/>
              <a:gdLst/>
              <a:ahLst/>
              <a:cxnLst/>
              <a:rect l="l" t="t" r="r" b="b"/>
              <a:pathLst>
                <a:path w="9256" h="15116" extrusionOk="0">
                  <a:moveTo>
                    <a:pt x="4756" y="0"/>
                  </a:moveTo>
                  <a:lnTo>
                    <a:pt x="4441" y="20"/>
                  </a:lnTo>
                  <a:lnTo>
                    <a:pt x="4066" y="79"/>
                  </a:lnTo>
                  <a:lnTo>
                    <a:pt x="3711" y="158"/>
                  </a:lnTo>
                  <a:lnTo>
                    <a:pt x="3375" y="276"/>
                  </a:lnTo>
                  <a:lnTo>
                    <a:pt x="3040" y="414"/>
                  </a:lnTo>
                  <a:lnTo>
                    <a:pt x="2744" y="572"/>
                  </a:lnTo>
                  <a:lnTo>
                    <a:pt x="2467" y="750"/>
                  </a:lnTo>
                  <a:lnTo>
                    <a:pt x="2211" y="947"/>
                  </a:lnTo>
                  <a:lnTo>
                    <a:pt x="1974" y="1184"/>
                  </a:lnTo>
                  <a:lnTo>
                    <a:pt x="1757" y="1421"/>
                  </a:lnTo>
                  <a:lnTo>
                    <a:pt x="1579" y="1697"/>
                  </a:lnTo>
                  <a:lnTo>
                    <a:pt x="1402" y="1993"/>
                  </a:lnTo>
                  <a:lnTo>
                    <a:pt x="1264" y="2289"/>
                  </a:lnTo>
                  <a:lnTo>
                    <a:pt x="1145" y="2625"/>
                  </a:lnTo>
                  <a:lnTo>
                    <a:pt x="1066" y="2960"/>
                  </a:lnTo>
                  <a:lnTo>
                    <a:pt x="987" y="3335"/>
                  </a:lnTo>
                  <a:lnTo>
                    <a:pt x="948" y="3710"/>
                  </a:lnTo>
                  <a:lnTo>
                    <a:pt x="928" y="4341"/>
                  </a:lnTo>
                  <a:lnTo>
                    <a:pt x="928" y="4993"/>
                  </a:lnTo>
                  <a:lnTo>
                    <a:pt x="948" y="5644"/>
                  </a:lnTo>
                  <a:lnTo>
                    <a:pt x="987" y="6275"/>
                  </a:lnTo>
                  <a:lnTo>
                    <a:pt x="1086" y="7558"/>
                  </a:lnTo>
                  <a:lnTo>
                    <a:pt x="1125" y="8209"/>
                  </a:lnTo>
                  <a:lnTo>
                    <a:pt x="1145" y="8841"/>
                  </a:lnTo>
                  <a:lnTo>
                    <a:pt x="1145" y="9650"/>
                  </a:lnTo>
                  <a:lnTo>
                    <a:pt x="1145" y="10044"/>
                  </a:lnTo>
                  <a:lnTo>
                    <a:pt x="1106" y="10439"/>
                  </a:lnTo>
                  <a:lnTo>
                    <a:pt x="1047" y="10893"/>
                  </a:lnTo>
                  <a:lnTo>
                    <a:pt x="987" y="11327"/>
                  </a:lnTo>
                  <a:lnTo>
                    <a:pt x="889" y="11761"/>
                  </a:lnTo>
                  <a:lnTo>
                    <a:pt x="770" y="12195"/>
                  </a:lnTo>
                  <a:lnTo>
                    <a:pt x="612" y="12610"/>
                  </a:lnTo>
                  <a:lnTo>
                    <a:pt x="435" y="13004"/>
                  </a:lnTo>
                  <a:lnTo>
                    <a:pt x="237" y="13399"/>
                  </a:lnTo>
                  <a:lnTo>
                    <a:pt x="1" y="13774"/>
                  </a:lnTo>
                  <a:lnTo>
                    <a:pt x="139" y="13952"/>
                  </a:lnTo>
                  <a:lnTo>
                    <a:pt x="277" y="14090"/>
                  </a:lnTo>
                  <a:lnTo>
                    <a:pt x="435" y="14248"/>
                  </a:lnTo>
                  <a:lnTo>
                    <a:pt x="593" y="14366"/>
                  </a:lnTo>
                  <a:lnTo>
                    <a:pt x="770" y="14504"/>
                  </a:lnTo>
                  <a:lnTo>
                    <a:pt x="948" y="14603"/>
                  </a:lnTo>
                  <a:lnTo>
                    <a:pt x="1125" y="14701"/>
                  </a:lnTo>
                  <a:lnTo>
                    <a:pt x="1323" y="14800"/>
                  </a:lnTo>
                  <a:lnTo>
                    <a:pt x="1717" y="14938"/>
                  </a:lnTo>
                  <a:lnTo>
                    <a:pt x="2132" y="15037"/>
                  </a:lnTo>
                  <a:lnTo>
                    <a:pt x="2566" y="15096"/>
                  </a:lnTo>
                  <a:lnTo>
                    <a:pt x="2980" y="15116"/>
                  </a:lnTo>
                  <a:lnTo>
                    <a:pt x="3395" y="15116"/>
                  </a:lnTo>
                  <a:lnTo>
                    <a:pt x="3829" y="15076"/>
                  </a:lnTo>
                  <a:lnTo>
                    <a:pt x="4243" y="15017"/>
                  </a:lnTo>
                  <a:lnTo>
                    <a:pt x="4677" y="14938"/>
                  </a:lnTo>
                  <a:lnTo>
                    <a:pt x="5092" y="14820"/>
                  </a:lnTo>
                  <a:lnTo>
                    <a:pt x="5506" y="14701"/>
                  </a:lnTo>
                  <a:lnTo>
                    <a:pt x="5901" y="14563"/>
                  </a:lnTo>
                  <a:lnTo>
                    <a:pt x="6276" y="14425"/>
                  </a:lnTo>
                  <a:lnTo>
                    <a:pt x="6217" y="14129"/>
                  </a:lnTo>
                  <a:lnTo>
                    <a:pt x="6157" y="13833"/>
                  </a:lnTo>
                  <a:lnTo>
                    <a:pt x="6138" y="13537"/>
                  </a:lnTo>
                  <a:lnTo>
                    <a:pt x="6118" y="13221"/>
                  </a:lnTo>
                  <a:lnTo>
                    <a:pt x="6118" y="12886"/>
                  </a:lnTo>
                  <a:lnTo>
                    <a:pt x="6138" y="12551"/>
                  </a:lnTo>
                  <a:lnTo>
                    <a:pt x="6197" y="11880"/>
                  </a:lnTo>
                  <a:lnTo>
                    <a:pt x="6276" y="11209"/>
                  </a:lnTo>
                  <a:lnTo>
                    <a:pt x="6375" y="10538"/>
                  </a:lnTo>
                  <a:lnTo>
                    <a:pt x="6611" y="9334"/>
                  </a:lnTo>
                  <a:lnTo>
                    <a:pt x="6848" y="9255"/>
                  </a:lnTo>
                  <a:lnTo>
                    <a:pt x="7085" y="9137"/>
                  </a:lnTo>
                  <a:lnTo>
                    <a:pt x="7302" y="9018"/>
                  </a:lnTo>
                  <a:lnTo>
                    <a:pt x="7499" y="8880"/>
                  </a:lnTo>
                  <a:lnTo>
                    <a:pt x="7697" y="8722"/>
                  </a:lnTo>
                  <a:lnTo>
                    <a:pt x="7874" y="8545"/>
                  </a:lnTo>
                  <a:lnTo>
                    <a:pt x="8052" y="8367"/>
                  </a:lnTo>
                  <a:lnTo>
                    <a:pt x="8210" y="8170"/>
                  </a:lnTo>
                  <a:lnTo>
                    <a:pt x="8348" y="7953"/>
                  </a:lnTo>
                  <a:lnTo>
                    <a:pt x="8486" y="7716"/>
                  </a:lnTo>
                  <a:lnTo>
                    <a:pt x="8624" y="7499"/>
                  </a:lnTo>
                  <a:lnTo>
                    <a:pt x="8723" y="7242"/>
                  </a:lnTo>
                  <a:lnTo>
                    <a:pt x="8821" y="7005"/>
                  </a:lnTo>
                  <a:lnTo>
                    <a:pt x="8920" y="6749"/>
                  </a:lnTo>
                  <a:lnTo>
                    <a:pt x="8999" y="6473"/>
                  </a:lnTo>
                  <a:lnTo>
                    <a:pt x="9078" y="6216"/>
                  </a:lnTo>
                  <a:lnTo>
                    <a:pt x="9177" y="5664"/>
                  </a:lnTo>
                  <a:lnTo>
                    <a:pt x="9236" y="5111"/>
                  </a:lnTo>
                  <a:lnTo>
                    <a:pt x="9256" y="4558"/>
                  </a:lnTo>
                  <a:lnTo>
                    <a:pt x="9216" y="4006"/>
                  </a:lnTo>
                  <a:lnTo>
                    <a:pt x="9157" y="3473"/>
                  </a:lnTo>
                  <a:lnTo>
                    <a:pt x="9098" y="3217"/>
                  </a:lnTo>
                  <a:lnTo>
                    <a:pt x="9039" y="2960"/>
                  </a:lnTo>
                  <a:lnTo>
                    <a:pt x="8960" y="2723"/>
                  </a:lnTo>
                  <a:lnTo>
                    <a:pt x="8881" y="2486"/>
                  </a:lnTo>
                  <a:lnTo>
                    <a:pt x="8782" y="2269"/>
                  </a:lnTo>
                  <a:lnTo>
                    <a:pt x="8683" y="2052"/>
                  </a:lnTo>
                  <a:lnTo>
                    <a:pt x="8525" y="1776"/>
                  </a:lnTo>
                  <a:lnTo>
                    <a:pt x="8328" y="1519"/>
                  </a:lnTo>
                  <a:lnTo>
                    <a:pt x="8131" y="1283"/>
                  </a:lnTo>
                  <a:lnTo>
                    <a:pt x="7914" y="1066"/>
                  </a:lnTo>
                  <a:lnTo>
                    <a:pt x="7677" y="888"/>
                  </a:lnTo>
                  <a:lnTo>
                    <a:pt x="7420" y="710"/>
                  </a:lnTo>
                  <a:lnTo>
                    <a:pt x="7164" y="553"/>
                  </a:lnTo>
                  <a:lnTo>
                    <a:pt x="6868" y="414"/>
                  </a:lnTo>
                  <a:lnTo>
                    <a:pt x="6592" y="296"/>
                  </a:lnTo>
                  <a:lnTo>
                    <a:pt x="6296" y="197"/>
                  </a:lnTo>
                  <a:lnTo>
                    <a:pt x="6000" y="118"/>
                  </a:lnTo>
                  <a:lnTo>
                    <a:pt x="5684" y="59"/>
                  </a:lnTo>
                  <a:lnTo>
                    <a:pt x="5368" y="20"/>
                  </a:lnTo>
                  <a:lnTo>
                    <a:pt x="5072"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2060358" y="2186391"/>
              <a:ext cx="481717" cy="451837"/>
            </a:xfrm>
            <a:custGeom>
              <a:avLst/>
              <a:gdLst/>
              <a:ahLst/>
              <a:cxnLst/>
              <a:rect l="l" t="t" r="r" b="b"/>
              <a:pathLst>
                <a:path w="21313" h="19991" extrusionOk="0">
                  <a:moveTo>
                    <a:pt x="16557" y="0"/>
                  </a:moveTo>
                  <a:lnTo>
                    <a:pt x="16162" y="40"/>
                  </a:lnTo>
                  <a:lnTo>
                    <a:pt x="15787" y="119"/>
                  </a:lnTo>
                  <a:lnTo>
                    <a:pt x="15413" y="237"/>
                  </a:lnTo>
                  <a:lnTo>
                    <a:pt x="15057" y="395"/>
                  </a:lnTo>
                  <a:lnTo>
                    <a:pt x="14840" y="533"/>
                  </a:lnTo>
                  <a:lnTo>
                    <a:pt x="14643" y="652"/>
                  </a:lnTo>
                  <a:lnTo>
                    <a:pt x="14446" y="809"/>
                  </a:lnTo>
                  <a:lnTo>
                    <a:pt x="14268" y="948"/>
                  </a:lnTo>
                  <a:lnTo>
                    <a:pt x="14090" y="1105"/>
                  </a:lnTo>
                  <a:lnTo>
                    <a:pt x="13933" y="1263"/>
                  </a:lnTo>
                  <a:lnTo>
                    <a:pt x="13637" y="1599"/>
                  </a:lnTo>
                  <a:lnTo>
                    <a:pt x="13380" y="1974"/>
                  </a:lnTo>
                  <a:lnTo>
                    <a:pt x="13163" y="2349"/>
                  </a:lnTo>
                  <a:lnTo>
                    <a:pt x="12966" y="2763"/>
                  </a:lnTo>
                  <a:lnTo>
                    <a:pt x="12808" y="3177"/>
                  </a:lnTo>
                  <a:lnTo>
                    <a:pt x="12650" y="3592"/>
                  </a:lnTo>
                  <a:lnTo>
                    <a:pt x="12512" y="4046"/>
                  </a:lnTo>
                  <a:lnTo>
                    <a:pt x="12255" y="4914"/>
                  </a:lnTo>
                  <a:lnTo>
                    <a:pt x="11999" y="5802"/>
                  </a:lnTo>
                  <a:lnTo>
                    <a:pt x="11861" y="6236"/>
                  </a:lnTo>
                  <a:lnTo>
                    <a:pt x="11722" y="6670"/>
                  </a:lnTo>
                  <a:lnTo>
                    <a:pt x="11584" y="7025"/>
                  </a:lnTo>
                  <a:lnTo>
                    <a:pt x="11407" y="7361"/>
                  </a:lnTo>
                  <a:lnTo>
                    <a:pt x="11190" y="7696"/>
                  </a:lnTo>
                  <a:lnTo>
                    <a:pt x="10953" y="7992"/>
                  </a:lnTo>
                  <a:lnTo>
                    <a:pt x="10834" y="8150"/>
                  </a:lnTo>
                  <a:lnTo>
                    <a:pt x="10696" y="8269"/>
                  </a:lnTo>
                  <a:lnTo>
                    <a:pt x="10558" y="8387"/>
                  </a:lnTo>
                  <a:lnTo>
                    <a:pt x="10400" y="8505"/>
                  </a:lnTo>
                  <a:lnTo>
                    <a:pt x="10242" y="8604"/>
                  </a:lnTo>
                  <a:lnTo>
                    <a:pt x="10084" y="8683"/>
                  </a:lnTo>
                  <a:lnTo>
                    <a:pt x="9907" y="8762"/>
                  </a:lnTo>
                  <a:lnTo>
                    <a:pt x="9729" y="8801"/>
                  </a:lnTo>
                  <a:lnTo>
                    <a:pt x="9571" y="8841"/>
                  </a:lnTo>
                  <a:lnTo>
                    <a:pt x="9414" y="8861"/>
                  </a:lnTo>
                  <a:lnTo>
                    <a:pt x="9098" y="8880"/>
                  </a:lnTo>
                  <a:lnTo>
                    <a:pt x="8782" y="8841"/>
                  </a:lnTo>
                  <a:lnTo>
                    <a:pt x="8466" y="8782"/>
                  </a:lnTo>
                  <a:lnTo>
                    <a:pt x="8151" y="8683"/>
                  </a:lnTo>
                  <a:lnTo>
                    <a:pt x="7835" y="8565"/>
                  </a:lnTo>
                  <a:lnTo>
                    <a:pt x="7539" y="8426"/>
                  </a:lnTo>
                  <a:lnTo>
                    <a:pt x="7243" y="8269"/>
                  </a:lnTo>
                  <a:lnTo>
                    <a:pt x="6868" y="8052"/>
                  </a:lnTo>
                  <a:lnTo>
                    <a:pt x="6473" y="7815"/>
                  </a:lnTo>
                  <a:lnTo>
                    <a:pt x="6118" y="7578"/>
                  </a:lnTo>
                  <a:lnTo>
                    <a:pt x="5743" y="7321"/>
                  </a:lnTo>
                  <a:lnTo>
                    <a:pt x="5408" y="7045"/>
                  </a:lnTo>
                  <a:lnTo>
                    <a:pt x="5052" y="6769"/>
                  </a:lnTo>
                  <a:lnTo>
                    <a:pt x="4737" y="6473"/>
                  </a:lnTo>
                  <a:lnTo>
                    <a:pt x="4421" y="6157"/>
                  </a:lnTo>
                  <a:lnTo>
                    <a:pt x="4164" y="5881"/>
                  </a:lnTo>
                  <a:lnTo>
                    <a:pt x="3947" y="5605"/>
                  </a:lnTo>
                  <a:lnTo>
                    <a:pt x="3730" y="5309"/>
                  </a:lnTo>
                  <a:lnTo>
                    <a:pt x="3533" y="4993"/>
                  </a:lnTo>
                  <a:lnTo>
                    <a:pt x="3395" y="4796"/>
                  </a:lnTo>
                  <a:lnTo>
                    <a:pt x="3217" y="4618"/>
                  </a:lnTo>
                  <a:lnTo>
                    <a:pt x="3138" y="4539"/>
                  </a:lnTo>
                  <a:lnTo>
                    <a:pt x="3040" y="4480"/>
                  </a:lnTo>
                  <a:lnTo>
                    <a:pt x="2941" y="4440"/>
                  </a:lnTo>
                  <a:lnTo>
                    <a:pt x="2842" y="4401"/>
                  </a:lnTo>
                  <a:lnTo>
                    <a:pt x="2744" y="4381"/>
                  </a:lnTo>
                  <a:lnTo>
                    <a:pt x="2645" y="4381"/>
                  </a:lnTo>
                  <a:lnTo>
                    <a:pt x="2546" y="4401"/>
                  </a:lnTo>
                  <a:lnTo>
                    <a:pt x="2448" y="4421"/>
                  </a:lnTo>
                  <a:lnTo>
                    <a:pt x="2349" y="4480"/>
                  </a:lnTo>
                  <a:lnTo>
                    <a:pt x="2250" y="4559"/>
                  </a:lnTo>
                  <a:lnTo>
                    <a:pt x="2171" y="4638"/>
                  </a:lnTo>
                  <a:lnTo>
                    <a:pt x="2073" y="4756"/>
                  </a:lnTo>
                  <a:lnTo>
                    <a:pt x="1974" y="4934"/>
                  </a:lnTo>
                  <a:lnTo>
                    <a:pt x="1875" y="5131"/>
                  </a:lnTo>
                  <a:lnTo>
                    <a:pt x="1816" y="5328"/>
                  </a:lnTo>
                  <a:lnTo>
                    <a:pt x="1777" y="5526"/>
                  </a:lnTo>
                  <a:lnTo>
                    <a:pt x="1698" y="5940"/>
                  </a:lnTo>
                  <a:lnTo>
                    <a:pt x="1639" y="6335"/>
                  </a:lnTo>
                  <a:lnTo>
                    <a:pt x="1540" y="6789"/>
                  </a:lnTo>
                  <a:lnTo>
                    <a:pt x="1421" y="7223"/>
                  </a:lnTo>
                  <a:lnTo>
                    <a:pt x="1185" y="8091"/>
                  </a:lnTo>
                  <a:lnTo>
                    <a:pt x="1007" y="8604"/>
                  </a:lnTo>
                  <a:lnTo>
                    <a:pt x="790" y="9117"/>
                  </a:lnTo>
                  <a:lnTo>
                    <a:pt x="573" y="9630"/>
                  </a:lnTo>
                  <a:lnTo>
                    <a:pt x="356" y="10143"/>
                  </a:lnTo>
                  <a:lnTo>
                    <a:pt x="178" y="10676"/>
                  </a:lnTo>
                  <a:lnTo>
                    <a:pt x="99" y="10933"/>
                  </a:lnTo>
                  <a:lnTo>
                    <a:pt x="60" y="11209"/>
                  </a:lnTo>
                  <a:lnTo>
                    <a:pt x="20" y="11465"/>
                  </a:lnTo>
                  <a:lnTo>
                    <a:pt x="1" y="11742"/>
                  </a:lnTo>
                  <a:lnTo>
                    <a:pt x="1" y="12018"/>
                  </a:lnTo>
                  <a:lnTo>
                    <a:pt x="40" y="12294"/>
                  </a:lnTo>
                  <a:lnTo>
                    <a:pt x="99" y="12531"/>
                  </a:lnTo>
                  <a:lnTo>
                    <a:pt x="159" y="12748"/>
                  </a:lnTo>
                  <a:lnTo>
                    <a:pt x="237" y="12965"/>
                  </a:lnTo>
                  <a:lnTo>
                    <a:pt x="336" y="13182"/>
                  </a:lnTo>
                  <a:lnTo>
                    <a:pt x="533" y="13597"/>
                  </a:lnTo>
                  <a:lnTo>
                    <a:pt x="770" y="14011"/>
                  </a:lnTo>
                  <a:lnTo>
                    <a:pt x="1086" y="14564"/>
                  </a:lnTo>
                  <a:lnTo>
                    <a:pt x="1402" y="15096"/>
                  </a:lnTo>
                  <a:lnTo>
                    <a:pt x="1718" y="15609"/>
                  </a:lnTo>
                  <a:lnTo>
                    <a:pt x="2053" y="16103"/>
                  </a:lnTo>
                  <a:lnTo>
                    <a:pt x="2408" y="16576"/>
                  </a:lnTo>
                  <a:lnTo>
                    <a:pt x="2783" y="17030"/>
                  </a:lnTo>
                  <a:lnTo>
                    <a:pt x="3158" y="17445"/>
                  </a:lnTo>
                  <a:lnTo>
                    <a:pt x="3553" y="17839"/>
                  </a:lnTo>
                  <a:lnTo>
                    <a:pt x="3987" y="18214"/>
                  </a:lnTo>
                  <a:lnTo>
                    <a:pt x="4441" y="18550"/>
                  </a:lnTo>
                  <a:lnTo>
                    <a:pt x="4914" y="18866"/>
                  </a:lnTo>
                  <a:lnTo>
                    <a:pt x="5427" y="19142"/>
                  </a:lnTo>
                  <a:lnTo>
                    <a:pt x="5980" y="19379"/>
                  </a:lnTo>
                  <a:lnTo>
                    <a:pt x="6552" y="19576"/>
                  </a:lnTo>
                  <a:lnTo>
                    <a:pt x="7164" y="19734"/>
                  </a:lnTo>
                  <a:lnTo>
                    <a:pt x="7835" y="19872"/>
                  </a:lnTo>
                  <a:lnTo>
                    <a:pt x="8249" y="19931"/>
                  </a:lnTo>
                  <a:lnTo>
                    <a:pt x="8664" y="19971"/>
                  </a:lnTo>
                  <a:lnTo>
                    <a:pt x="9078" y="19990"/>
                  </a:lnTo>
                  <a:lnTo>
                    <a:pt x="9512" y="19971"/>
                  </a:lnTo>
                  <a:lnTo>
                    <a:pt x="9927" y="19951"/>
                  </a:lnTo>
                  <a:lnTo>
                    <a:pt x="10341" y="19911"/>
                  </a:lnTo>
                  <a:lnTo>
                    <a:pt x="10755" y="19852"/>
                  </a:lnTo>
                  <a:lnTo>
                    <a:pt x="11170" y="19773"/>
                  </a:lnTo>
                  <a:lnTo>
                    <a:pt x="11565" y="19675"/>
                  </a:lnTo>
                  <a:lnTo>
                    <a:pt x="11979" y="19556"/>
                  </a:lnTo>
                  <a:lnTo>
                    <a:pt x="12374" y="19418"/>
                  </a:lnTo>
                  <a:lnTo>
                    <a:pt x="12768" y="19260"/>
                  </a:lnTo>
                  <a:lnTo>
                    <a:pt x="13143" y="19083"/>
                  </a:lnTo>
                  <a:lnTo>
                    <a:pt x="13518" y="18885"/>
                  </a:lnTo>
                  <a:lnTo>
                    <a:pt x="13873" y="18688"/>
                  </a:lnTo>
                  <a:lnTo>
                    <a:pt x="14229" y="18451"/>
                  </a:lnTo>
                  <a:lnTo>
                    <a:pt x="14682" y="18116"/>
                  </a:lnTo>
                  <a:lnTo>
                    <a:pt x="15136" y="17741"/>
                  </a:lnTo>
                  <a:lnTo>
                    <a:pt x="15590" y="17346"/>
                  </a:lnTo>
                  <a:lnTo>
                    <a:pt x="16005" y="16912"/>
                  </a:lnTo>
                  <a:lnTo>
                    <a:pt x="16419" y="16458"/>
                  </a:lnTo>
                  <a:lnTo>
                    <a:pt x="16774" y="15984"/>
                  </a:lnTo>
                  <a:lnTo>
                    <a:pt x="17110" y="15491"/>
                  </a:lnTo>
                  <a:lnTo>
                    <a:pt x="17386" y="14998"/>
                  </a:lnTo>
                  <a:lnTo>
                    <a:pt x="17682" y="14445"/>
                  </a:lnTo>
                  <a:lnTo>
                    <a:pt x="17978" y="13893"/>
                  </a:lnTo>
                  <a:lnTo>
                    <a:pt x="18590" y="12807"/>
                  </a:lnTo>
                  <a:lnTo>
                    <a:pt x="19201" y="11722"/>
                  </a:lnTo>
                  <a:lnTo>
                    <a:pt x="19497" y="11169"/>
                  </a:lnTo>
                  <a:lnTo>
                    <a:pt x="19774" y="10617"/>
                  </a:lnTo>
                  <a:lnTo>
                    <a:pt x="20050" y="10025"/>
                  </a:lnTo>
                  <a:lnTo>
                    <a:pt x="20326" y="9433"/>
                  </a:lnTo>
                  <a:lnTo>
                    <a:pt x="20563" y="8821"/>
                  </a:lnTo>
                  <a:lnTo>
                    <a:pt x="20780" y="8209"/>
                  </a:lnTo>
                  <a:lnTo>
                    <a:pt x="20977" y="7598"/>
                  </a:lnTo>
                  <a:lnTo>
                    <a:pt x="21135" y="6966"/>
                  </a:lnTo>
                  <a:lnTo>
                    <a:pt x="21254" y="6335"/>
                  </a:lnTo>
                  <a:lnTo>
                    <a:pt x="21273" y="5999"/>
                  </a:lnTo>
                  <a:lnTo>
                    <a:pt x="21313" y="5684"/>
                  </a:lnTo>
                  <a:lnTo>
                    <a:pt x="21313" y="5269"/>
                  </a:lnTo>
                  <a:lnTo>
                    <a:pt x="21293" y="4855"/>
                  </a:lnTo>
                  <a:lnTo>
                    <a:pt x="21254" y="4440"/>
                  </a:lnTo>
                  <a:lnTo>
                    <a:pt x="21175" y="4026"/>
                  </a:lnTo>
                  <a:lnTo>
                    <a:pt x="21056" y="3612"/>
                  </a:lnTo>
                  <a:lnTo>
                    <a:pt x="20918" y="3217"/>
                  </a:lnTo>
                  <a:lnTo>
                    <a:pt x="20741" y="2822"/>
                  </a:lnTo>
                  <a:lnTo>
                    <a:pt x="20563" y="2447"/>
                  </a:lnTo>
                  <a:lnTo>
                    <a:pt x="20326" y="2092"/>
                  </a:lnTo>
                  <a:lnTo>
                    <a:pt x="20089" y="1757"/>
                  </a:lnTo>
                  <a:lnTo>
                    <a:pt x="19813" y="1421"/>
                  </a:lnTo>
                  <a:lnTo>
                    <a:pt x="19517" y="1145"/>
                  </a:lnTo>
                  <a:lnTo>
                    <a:pt x="19201" y="869"/>
                  </a:lnTo>
                  <a:lnTo>
                    <a:pt x="18846" y="632"/>
                  </a:lnTo>
                  <a:lnTo>
                    <a:pt x="18471" y="434"/>
                  </a:lnTo>
                  <a:lnTo>
                    <a:pt x="18096" y="257"/>
                  </a:lnTo>
                  <a:lnTo>
                    <a:pt x="17721" y="138"/>
                  </a:lnTo>
                  <a:lnTo>
                    <a:pt x="17327" y="59"/>
                  </a:lnTo>
                  <a:lnTo>
                    <a:pt x="16952" y="20"/>
                  </a:lnTo>
                  <a:lnTo>
                    <a:pt x="165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1730289" y="3415216"/>
              <a:ext cx="152134" cy="272083"/>
            </a:xfrm>
            <a:custGeom>
              <a:avLst/>
              <a:gdLst/>
              <a:ahLst/>
              <a:cxnLst/>
              <a:rect l="l" t="t" r="r" b="b"/>
              <a:pathLst>
                <a:path w="6731" h="12038" extrusionOk="0">
                  <a:moveTo>
                    <a:pt x="3060" y="0"/>
                  </a:moveTo>
                  <a:lnTo>
                    <a:pt x="2941" y="20"/>
                  </a:lnTo>
                  <a:lnTo>
                    <a:pt x="2843" y="40"/>
                  </a:lnTo>
                  <a:lnTo>
                    <a:pt x="2724" y="79"/>
                  </a:lnTo>
                  <a:lnTo>
                    <a:pt x="2527" y="197"/>
                  </a:lnTo>
                  <a:lnTo>
                    <a:pt x="2349" y="355"/>
                  </a:lnTo>
                  <a:lnTo>
                    <a:pt x="2172" y="553"/>
                  </a:lnTo>
                  <a:lnTo>
                    <a:pt x="1994" y="730"/>
                  </a:lnTo>
                  <a:lnTo>
                    <a:pt x="1856" y="947"/>
                  </a:lnTo>
                  <a:lnTo>
                    <a:pt x="1580" y="1322"/>
                  </a:lnTo>
                  <a:lnTo>
                    <a:pt x="1145" y="1934"/>
                  </a:lnTo>
                  <a:lnTo>
                    <a:pt x="672" y="2664"/>
                  </a:lnTo>
                  <a:lnTo>
                    <a:pt x="198" y="3414"/>
                  </a:lnTo>
                  <a:lnTo>
                    <a:pt x="100" y="3572"/>
                  </a:lnTo>
                  <a:lnTo>
                    <a:pt x="21" y="3730"/>
                  </a:lnTo>
                  <a:lnTo>
                    <a:pt x="1" y="3868"/>
                  </a:lnTo>
                  <a:lnTo>
                    <a:pt x="1" y="4006"/>
                  </a:lnTo>
                  <a:lnTo>
                    <a:pt x="40" y="4124"/>
                  </a:lnTo>
                  <a:lnTo>
                    <a:pt x="80" y="4263"/>
                  </a:lnTo>
                  <a:lnTo>
                    <a:pt x="139" y="4381"/>
                  </a:lnTo>
                  <a:lnTo>
                    <a:pt x="218" y="4519"/>
                  </a:lnTo>
                  <a:lnTo>
                    <a:pt x="356" y="4756"/>
                  </a:lnTo>
                  <a:lnTo>
                    <a:pt x="534" y="4657"/>
                  </a:lnTo>
                  <a:lnTo>
                    <a:pt x="711" y="4578"/>
                  </a:lnTo>
                  <a:lnTo>
                    <a:pt x="889" y="4480"/>
                  </a:lnTo>
                  <a:lnTo>
                    <a:pt x="1047" y="4361"/>
                  </a:lnTo>
                  <a:lnTo>
                    <a:pt x="1205" y="4243"/>
                  </a:lnTo>
                  <a:lnTo>
                    <a:pt x="1343" y="4105"/>
                  </a:lnTo>
                  <a:lnTo>
                    <a:pt x="1481" y="3967"/>
                  </a:lnTo>
                  <a:lnTo>
                    <a:pt x="1619" y="3809"/>
                  </a:lnTo>
                  <a:lnTo>
                    <a:pt x="1619" y="3809"/>
                  </a:lnTo>
                  <a:lnTo>
                    <a:pt x="1560" y="3888"/>
                  </a:lnTo>
                  <a:lnTo>
                    <a:pt x="1501" y="3986"/>
                  </a:lnTo>
                  <a:lnTo>
                    <a:pt x="1441" y="4184"/>
                  </a:lnTo>
                  <a:lnTo>
                    <a:pt x="1382" y="4420"/>
                  </a:lnTo>
                  <a:lnTo>
                    <a:pt x="1363" y="4657"/>
                  </a:lnTo>
                  <a:lnTo>
                    <a:pt x="1343" y="5151"/>
                  </a:lnTo>
                  <a:lnTo>
                    <a:pt x="1303" y="5565"/>
                  </a:lnTo>
                  <a:lnTo>
                    <a:pt x="1264" y="5960"/>
                  </a:lnTo>
                  <a:lnTo>
                    <a:pt x="1264" y="6335"/>
                  </a:lnTo>
                  <a:lnTo>
                    <a:pt x="1303" y="6709"/>
                  </a:lnTo>
                  <a:lnTo>
                    <a:pt x="1343" y="6907"/>
                  </a:lnTo>
                  <a:lnTo>
                    <a:pt x="1402" y="7104"/>
                  </a:lnTo>
                  <a:lnTo>
                    <a:pt x="1540" y="7499"/>
                  </a:lnTo>
                  <a:lnTo>
                    <a:pt x="1718" y="7874"/>
                  </a:lnTo>
                  <a:lnTo>
                    <a:pt x="1915" y="8229"/>
                  </a:lnTo>
                  <a:lnTo>
                    <a:pt x="2132" y="8584"/>
                  </a:lnTo>
                  <a:lnTo>
                    <a:pt x="2369" y="8920"/>
                  </a:lnTo>
                  <a:lnTo>
                    <a:pt x="2625" y="9255"/>
                  </a:lnTo>
                  <a:lnTo>
                    <a:pt x="3178" y="9906"/>
                  </a:lnTo>
                  <a:lnTo>
                    <a:pt x="3454" y="10222"/>
                  </a:lnTo>
                  <a:lnTo>
                    <a:pt x="3770" y="10538"/>
                  </a:lnTo>
                  <a:lnTo>
                    <a:pt x="4066" y="10854"/>
                  </a:lnTo>
                  <a:lnTo>
                    <a:pt x="4401" y="11130"/>
                  </a:lnTo>
                  <a:lnTo>
                    <a:pt x="4757" y="11406"/>
                  </a:lnTo>
                  <a:lnTo>
                    <a:pt x="5112" y="11623"/>
                  </a:lnTo>
                  <a:lnTo>
                    <a:pt x="5487" y="11820"/>
                  </a:lnTo>
                  <a:lnTo>
                    <a:pt x="5684" y="11899"/>
                  </a:lnTo>
                  <a:lnTo>
                    <a:pt x="5901" y="11978"/>
                  </a:lnTo>
                  <a:lnTo>
                    <a:pt x="6020" y="12018"/>
                  </a:lnTo>
                  <a:lnTo>
                    <a:pt x="6158" y="12038"/>
                  </a:lnTo>
                  <a:lnTo>
                    <a:pt x="6296" y="12038"/>
                  </a:lnTo>
                  <a:lnTo>
                    <a:pt x="6414" y="11998"/>
                  </a:lnTo>
                  <a:lnTo>
                    <a:pt x="6493" y="11978"/>
                  </a:lnTo>
                  <a:lnTo>
                    <a:pt x="6552" y="11919"/>
                  </a:lnTo>
                  <a:lnTo>
                    <a:pt x="6631" y="11820"/>
                  </a:lnTo>
                  <a:lnTo>
                    <a:pt x="6691" y="11682"/>
                  </a:lnTo>
                  <a:lnTo>
                    <a:pt x="6730" y="11524"/>
                  </a:lnTo>
                  <a:lnTo>
                    <a:pt x="6730" y="11347"/>
                  </a:lnTo>
                  <a:lnTo>
                    <a:pt x="6710" y="11189"/>
                  </a:lnTo>
                  <a:lnTo>
                    <a:pt x="6671" y="11011"/>
                  </a:lnTo>
                  <a:lnTo>
                    <a:pt x="6631" y="10854"/>
                  </a:lnTo>
                  <a:lnTo>
                    <a:pt x="6335" y="9847"/>
                  </a:lnTo>
                  <a:lnTo>
                    <a:pt x="6059" y="8841"/>
                  </a:lnTo>
                  <a:lnTo>
                    <a:pt x="5941" y="8328"/>
                  </a:lnTo>
                  <a:lnTo>
                    <a:pt x="5822" y="7815"/>
                  </a:lnTo>
                  <a:lnTo>
                    <a:pt x="5724" y="7301"/>
                  </a:lnTo>
                  <a:lnTo>
                    <a:pt x="5645" y="6788"/>
                  </a:lnTo>
                  <a:lnTo>
                    <a:pt x="5605" y="6532"/>
                  </a:lnTo>
                  <a:lnTo>
                    <a:pt x="5585" y="6256"/>
                  </a:lnTo>
                  <a:lnTo>
                    <a:pt x="5585" y="5664"/>
                  </a:lnTo>
                  <a:lnTo>
                    <a:pt x="5566" y="4322"/>
                  </a:lnTo>
                  <a:lnTo>
                    <a:pt x="5546" y="3631"/>
                  </a:lnTo>
                  <a:lnTo>
                    <a:pt x="5507" y="3000"/>
                  </a:lnTo>
                  <a:lnTo>
                    <a:pt x="5467" y="2684"/>
                  </a:lnTo>
                  <a:lnTo>
                    <a:pt x="5428" y="2408"/>
                  </a:lnTo>
                  <a:lnTo>
                    <a:pt x="5368" y="2151"/>
                  </a:lnTo>
                  <a:lnTo>
                    <a:pt x="5270" y="1914"/>
                  </a:lnTo>
                  <a:lnTo>
                    <a:pt x="5211" y="1756"/>
                  </a:lnTo>
                  <a:lnTo>
                    <a:pt x="5132" y="1618"/>
                  </a:lnTo>
                  <a:lnTo>
                    <a:pt x="5053" y="1520"/>
                  </a:lnTo>
                  <a:lnTo>
                    <a:pt x="4974" y="1421"/>
                  </a:lnTo>
                  <a:lnTo>
                    <a:pt x="4796" y="1263"/>
                  </a:lnTo>
                  <a:lnTo>
                    <a:pt x="4619" y="1145"/>
                  </a:lnTo>
                  <a:lnTo>
                    <a:pt x="4421" y="1046"/>
                  </a:lnTo>
                  <a:lnTo>
                    <a:pt x="4204" y="908"/>
                  </a:lnTo>
                  <a:lnTo>
                    <a:pt x="4007" y="730"/>
                  </a:lnTo>
                  <a:lnTo>
                    <a:pt x="3888" y="632"/>
                  </a:lnTo>
                  <a:lnTo>
                    <a:pt x="3790" y="493"/>
                  </a:lnTo>
                  <a:lnTo>
                    <a:pt x="3612" y="296"/>
                  </a:lnTo>
                  <a:lnTo>
                    <a:pt x="3513" y="197"/>
                  </a:lnTo>
                  <a:lnTo>
                    <a:pt x="3415" y="118"/>
                  </a:lnTo>
                  <a:lnTo>
                    <a:pt x="3296" y="59"/>
                  </a:lnTo>
                  <a:lnTo>
                    <a:pt x="3178" y="20"/>
                  </a:lnTo>
                  <a:lnTo>
                    <a:pt x="3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1780264" y="3277836"/>
              <a:ext cx="153897" cy="247108"/>
            </a:xfrm>
            <a:custGeom>
              <a:avLst/>
              <a:gdLst/>
              <a:ahLst/>
              <a:cxnLst/>
              <a:rect l="l" t="t" r="r" b="b"/>
              <a:pathLst>
                <a:path w="6809" h="10933" extrusionOk="0">
                  <a:moveTo>
                    <a:pt x="4164" y="0"/>
                  </a:moveTo>
                  <a:lnTo>
                    <a:pt x="3927" y="20"/>
                  </a:lnTo>
                  <a:lnTo>
                    <a:pt x="3710" y="79"/>
                  </a:lnTo>
                  <a:lnTo>
                    <a:pt x="3493" y="138"/>
                  </a:lnTo>
                  <a:lnTo>
                    <a:pt x="3296" y="237"/>
                  </a:lnTo>
                  <a:lnTo>
                    <a:pt x="3098" y="375"/>
                  </a:lnTo>
                  <a:lnTo>
                    <a:pt x="2901" y="553"/>
                  </a:lnTo>
                  <a:lnTo>
                    <a:pt x="2723" y="750"/>
                  </a:lnTo>
                  <a:lnTo>
                    <a:pt x="2565" y="947"/>
                  </a:lnTo>
                  <a:lnTo>
                    <a:pt x="2408" y="1184"/>
                  </a:lnTo>
                  <a:lnTo>
                    <a:pt x="2269" y="1421"/>
                  </a:lnTo>
                  <a:lnTo>
                    <a:pt x="2151" y="1658"/>
                  </a:lnTo>
                  <a:lnTo>
                    <a:pt x="1934" y="2171"/>
                  </a:lnTo>
                  <a:lnTo>
                    <a:pt x="1677" y="2881"/>
                  </a:lnTo>
                  <a:lnTo>
                    <a:pt x="1460" y="3592"/>
                  </a:lnTo>
                  <a:lnTo>
                    <a:pt x="1224" y="4322"/>
                  </a:lnTo>
                  <a:lnTo>
                    <a:pt x="987" y="5032"/>
                  </a:lnTo>
                  <a:lnTo>
                    <a:pt x="868" y="5289"/>
                  </a:lnTo>
                  <a:lnTo>
                    <a:pt x="730" y="5565"/>
                  </a:lnTo>
                  <a:lnTo>
                    <a:pt x="454" y="6078"/>
                  </a:lnTo>
                  <a:lnTo>
                    <a:pt x="316" y="6354"/>
                  </a:lnTo>
                  <a:lnTo>
                    <a:pt x="197" y="6611"/>
                  </a:lnTo>
                  <a:lnTo>
                    <a:pt x="99" y="6887"/>
                  </a:lnTo>
                  <a:lnTo>
                    <a:pt x="40" y="7144"/>
                  </a:lnTo>
                  <a:lnTo>
                    <a:pt x="0" y="7400"/>
                  </a:lnTo>
                  <a:lnTo>
                    <a:pt x="0" y="7657"/>
                  </a:lnTo>
                  <a:lnTo>
                    <a:pt x="20" y="7933"/>
                  </a:lnTo>
                  <a:lnTo>
                    <a:pt x="59" y="8190"/>
                  </a:lnTo>
                  <a:lnTo>
                    <a:pt x="118" y="8446"/>
                  </a:lnTo>
                  <a:lnTo>
                    <a:pt x="197" y="8703"/>
                  </a:lnTo>
                  <a:lnTo>
                    <a:pt x="296" y="8959"/>
                  </a:lnTo>
                  <a:lnTo>
                    <a:pt x="414" y="9216"/>
                  </a:lnTo>
                  <a:lnTo>
                    <a:pt x="553" y="9453"/>
                  </a:lnTo>
                  <a:lnTo>
                    <a:pt x="691" y="9670"/>
                  </a:lnTo>
                  <a:lnTo>
                    <a:pt x="849" y="9887"/>
                  </a:lnTo>
                  <a:lnTo>
                    <a:pt x="1026" y="10104"/>
                  </a:lnTo>
                  <a:lnTo>
                    <a:pt x="1204" y="10301"/>
                  </a:lnTo>
                  <a:lnTo>
                    <a:pt x="1401" y="10479"/>
                  </a:lnTo>
                  <a:lnTo>
                    <a:pt x="1598" y="10637"/>
                  </a:lnTo>
                  <a:lnTo>
                    <a:pt x="1796" y="10775"/>
                  </a:lnTo>
                  <a:lnTo>
                    <a:pt x="1973" y="10873"/>
                  </a:lnTo>
                  <a:lnTo>
                    <a:pt x="2072" y="10913"/>
                  </a:lnTo>
                  <a:lnTo>
                    <a:pt x="2171" y="10933"/>
                  </a:lnTo>
                  <a:lnTo>
                    <a:pt x="2269" y="10913"/>
                  </a:lnTo>
                  <a:lnTo>
                    <a:pt x="2348" y="10893"/>
                  </a:lnTo>
                  <a:lnTo>
                    <a:pt x="2526" y="10794"/>
                  </a:lnTo>
                  <a:lnTo>
                    <a:pt x="2625" y="10715"/>
                  </a:lnTo>
                  <a:lnTo>
                    <a:pt x="2723" y="10617"/>
                  </a:lnTo>
                  <a:lnTo>
                    <a:pt x="2822" y="10518"/>
                  </a:lnTo>
                  <a:lnTo>
                    <a:pt x="2901" y="10400"/>
                  </a:lnTo>
                  <a:lnTo>
                    <a:pt x="3019" y="10163"/>
                  </a:lnTo>
                  <a:lnTo>
                    <a:pt x="3138" y="9906"/>
                  </a:lnTo>
                  <a:lnTo>
                    <a:pt x="3217" y="9630"/>
                  </a:lnTo>
                  <a:lnTo>
                    <a:pt x="3296" y="9354"/>
                  </a:lnTo>
                  <a:lnTo>
                    <a:pt x="3434" y="8782"/>
                  </a:lnTo>
                  <a:lnTo>
                    <a:pt x="3513" y="8545"/>
                  </a:lnTo>
                  <a:lnTo>
                    <a:pt x="3592" y="8288"/>
                  </a:lnTo>
                  <a:lnTo>
                    <a:pt x="3809" y="7834"/>
                  </a:lnTo>
                  <a:lnTo>
                    <a:pt x="4045" y="7380"/>
                  </a:lnTo>
                  <a:lnTo>
                    <a:pt x="4302" y="6927"/>
                  </a:lnTo>
                  <a:lnTo>
                    <a:pt x="4716" y="6315"/>
                  </a:lnTo>
                  <a:lnTo>
                    <a:pt x="5151" y="5703"/>
                  </a:lnTo>
                  <a:lnTo>
                    <a:pt x="5585" y="5091"/>
                  </a:lnTo>
                  <a:lnTo>
                    <a:pt x="5999" y="4460"/>
                  </a:lnTo>
                  <a:lnTo>
                    <a:pt x="6196" y="4105"/>
                  </a:lnTo>
                  <a:lnTo>
                    <a:pt x="6394" y="3690"/>
                  </a:lnTo>
                  <a:lnTo>
                    <a:pt x="6571" y="3236"/>
                  </a:lnTo>
                  <a:lnTo>
                    <a:pt x="6650" y="2980"/>
                  </a:lnTo>
                  <a:lnTo>
                    <a:pt x="6709" y="2743"/>
                  </a:lnTo>
                  <a:lnTo>
                    <a:pt x="6749" y="2506"/>
                  </a:lnTo>
                  <a:lnTo>
                    <a:pt x="6788" y="2250"/>
                  </a:lnTo>
                  <a:lnTo>
                    <a:pt x="6808" y="2013"/>
                  </a:lnTo>
                  <a:lnTo>
                    <a:pt x="6788" y="1796"/>
                  </a:lnTo>
                  <a:lnTo>
                    <a:pt x="6749" y="1559"/>
                  </a:lnTo>
                  <a:lnTo>
                    <a:pt x="6690" y="1362"/>
                  </a:lnTo>
                  <a:lnTo>
                    <a:pt x="6611" y="1164"/>
                  </a:lnTo>
                  <a:lnTo>
                    <a:pt x="6473" y="987"/>
                  </a:lnTo>
                  <a:lnTo>
                    <a:pt x="6335" y="829"/>
                  </a:lnTo>
                  <a:lnTo>
                    <a:pt x="6157" y="691"/>
                  </a:lnTo>
                  <a:lnTo>
                    <a:pt x="5979" y="553"/>
                  </a:lnTo>
                  <a:lnTo>
                    <a:pt x="5782" y="434"/>
                  </a:lnTo>
                  <a:lnTo>
                    <a:pt x="5565" y="316"/>
                  </a:lnTo>
                  <a:lnTo>
                    <a:pt x="5348" y="217"/>
                  </a:lnTo>
                  <a:lnTo>
                    <a:pt x="5111" y="138"/>
                  </a:lnTo>
                  <a:lnTo>
                    <a:pt x="4874" y="79"/>
                  </a:lnTo>
                  <a:lnTo>
                    <a:pt x="4637" y="40"/>
                  </a:lnTo>
                  <a:lnTo>
                    <a:pt x="4401"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1492123" y="2707363"/>
              <a:ext cx="668138" cy="698018"/>
            </a:xfrm>
            <a:custGeom>
              <a:avLst/>
              <a:gdLst/>
              <a:ahLst/>
              <a:cxnLst/>
              <a:rect l="l" t="t" r="r" b="b"/>
              <a:pathLst>
                <a:path w="29561" h="30883" extrusionOk="0">
                  <a:moveTo>
                    <a:pt x="21983" y="0"/>
                  </a:moveTo>
                  <a:lnTo>
                    <a:pt x="20918" y="39"/>
                  </a:lnTo>
                  <a:lnTo>
                    <a:pt x="19832" y="118"/>
                  </a:lnTo>
                  <a:lnTo>
                    <a:pt x="18767" y="237"/>
                  </a:lnTo>
                  <a:lnTo>
                    <a:pt x="17701" y="395"/>
                  </a:lnTo>
                  <a:lnTo>
                    <a:pt x="16616" y="553"/>
                  </a:lnTo>
                  <a:lnTo>
                    <a:pt x="15570" y="750"/>
                  </a:lnTo>
                  <a:lnTo>
                    <a:pt x="14504" y="967"/>
                  </a:lnTo>
                  <a:lnTo>
                    <a:pt x="13458" y="1204"/>
                  </a:lnTo>
                  <a:lnTo>
                    <a:pt x="12590" y="1401"/>
                  </a:lnTo>
                  <a:lnTo>
                    <a:pt x="11742" y="1618"/>
                  </a:lnTo>
                  <a:lnTo>
                    <a:pt x="10913" y="1835"/>
                  </a:lnTo>
                  <a:lnTo>
                    <a:pt x="10084" y="2072"/>
                  </a:lnTo>
                  <a:lnTo>
                    <a:pt x="9275" y="2348"/>
                  </a:lnTo>
                  <a:lnTo>
                    <a:pt x="8486" y="2644"/>
                  </a:lnTo>
                  <a:lnTo>
                    <a:pt x="7716" y="2960"/>
                  </a:lnTo>
                  <a:lnTo>
                    <a:pt x="6966" y="3315"/>
                  </a:lnTo>
                  <a:lnTo>
                    <a:pt x="6236" y="3690"/>
                  </a:lnTo>
                  <a:lnTo>
                    <a:pt x="5545" y="4124"/>
                  </a:lnTo>
                  <a:lnTo>
                    <a:pt x="5190" y="4341"/>
                  </a:lnTo>
                  <a:lnTo>
                    <a:pt x="4855" y="4578"/>
                  </a:lnTo>
                  <a:lnTo>
                    <a:pt x="4519" y="4835"/>
                  </a:lnTo>
                  <a:lnTo>
                    <a:pt x="4203" y="5091"/>
                  </a:lnTo>
                  <a:lnTo>
                    <a:pt x="3868" y="5368"/>
                  </a:lnTo>
                  <a:lnTo>
                    <a:pt x="3552" y="5644"/>
                  </a:lnTo>
                  <a:lnTo>
                    <a:pt x="3256" y="5940"/>
                  </a:lnTo>
                  <a:lnTo>
                    <a:pt x="2960" y="6236"/>
                  </a:lnTo>
                  <a:lnTo>
                    <a:pt x="2664" y="6571"/>
                  </a:lnTo>
                  <a:lnTo>
                    <a:pt x="2368" y="6907"/>
                  </a:lnTo>
                  <a:lnTo>
                    <a:pt x="2092" y="7242"/>
                  </a:lnTo>
                  <a:lnTo>
                    <a:pt x="1835" y="7617"/>
                  </a:lnTo>
                  <a:lnTo>
                    <a:pt x="1520" y="8051"/>
                  </a:lnTo>
                  <a:lnTo>
                    <a:pt x="1145" y="8624"/>
                  </a:lnTo>
                  <a:lnTo>
                    <a:pt x="770" y="9275"/>
                  </a:lnTo>
                  <a:lnTo>
                    <a:pt x="592" y="9610"/>
                  </a:lnTo>
                  <a:lnTo>
                    <a:pt x="415" y="9965"/>
                  </a:lnTo>
                  <a:lnTo>
                    <a:pt x="277" y="10321"/>
                  </a:lnTo>
                  <a:lnTo>
                    <a:pt x="138" y="10676"/>
                  </a:lnTo>
                  <a:lnTo>
                    <a:pt x="59" y="11011"/>
                  </a:lnTo>
                  <a:lnTo>
                    <a:pt x="0" y="11347"/>
                  </a:lnTo>
                  <a:lnTo>
                    <a:pt x="0" y="11663"/>
                  </a:lnTo>
                  <a:lnTo>
                    <a:pt x="0" y="11820"/>
                  </a:lnTo>
                  <a:lnTo>
                    <a:pt x="40" y="11959"/>
                  </a:lnTo>
                  <a:lnTo>
                    <a:pt x="79" y="12116"/>
                  </a:lnTo>
                  <a:lnTo>
                    <a:pt x="119" y="12235"/>
                  </a:lnTo>
                  <a:lnTo>
                    <a:pt x="198" y="12373"/>
                  </a:lnTo>
                  <a:lnTo>
                    <a:pt x="277" y="12491"/>
                  </a:lnTo>
                  <a:lnTo>
                    <a:pt x="415" y="12610"/>
                  </a:lnTo>
                  <a:lnTo>
                    <a:pt x="553" y="12728"/>
                  </a:lnTo>
                  <a:lnTo>
                    <a:pt x="13715" y="12728"/>
                  </a:lnTo>
                  <a:lnTo>
                    <a:pt x="14741" y="12551"/>
                  </a:lnTo>
                  <a:lnTo>
                    <a:pt x="15728" y="12373"/>
                  </a:lnTo>
                  <a:lnTo>
                    <a:pt x="16182" y="12255"/>
                  </a:lnTo>
                  <a:lnTo>
                    <a:pt x="16596" y="12136"/>
                  </a:lnTo>
                  <a:lnTo>
                    <a:pt x="16971" y="11998"/>
                  </a:lnTo>
                  <a:lnTo>
                    <a:pt x="17149" y="11919"/>
                  </a:lnTo>
                  <a:lnTo>
                    <a:pt x="17307" y="11840"/>
                  </a:lnTo>
                  <a:lnTo>
                    <a:pt x="17228" y="12314"/>
                  </a:lnTo>
                  <a:lnTo>
                    <a:pt x="17109" y="12787"/>
                  </a:lnTo>
                  <a:lnTo>
                    <a:pt x="16971" y="13281"/>
                  </a:lnTo>
                  <a:lnTo>
                    <a:pt x="16833" y="13754"/>
                  </a:lnTo>
                  <a:lnTo>
                    <a:pt x="16655" y="14248"/>
                  </a:lnTo>
                  <a:lnTo>
                    <a:pt x="16478" y="14721"/>
                  </a:lnTo>
                  <a:lnTo>
                    <a:pt x="16103" y="15708"/>
                  </a:lnTo>
                  <a:lnTo>
                    <a:pt x="15708" y="16675"/>
                  </a:lnTo>
                  <a:lnTo>
                    <a:pt x="15313" y="17642"/>
                  </a:lnTo>
                  <a:lnTo>
                    <a:pt x="14958" y="18609"/>
                  </a:lnTo>
                  <a:lnTo>
                    <a:pt x="14800" y="19102"/>
                  </a:lnTo>
                  <a:lnTo>
                    <a:pt x="14662" y="19576"/>
                  </a:lnTo>
                  <a:lnTo>
                    <a:pt x="14366" y="20641"/>
                  </a:lnTo>
                  <a:lnTo>
                    <a:pt x="14090" y="21727"/>
                  </a:lnTo>
                  <a:lnTo>
                    <a:pt x="13814" y="22812"/>
                  </a:lnTo>
                  <a:lnTo>
                    <a:pt x="13577" y="23897"/>
                  </a:lnTo>
                  <a:lnTo>
                    <a:pt x="13360" y="25002"/>
                  </a:lnTo>
                  <a:lnTo>
                    <a:pt x="13162" y="26088"/>
                  </a:lnTo>
                  <a:lnTo>
                    <a:pt x="12985" y="27193"/>
                  </a:lnTo>
                  <a:lnTo>
                    <a:pt x="12827" y="28298"/>
                  </a:lnTo>
                  <a:lnTo>
                    <a:pt x="12788" y="28752"/>
                  </a:lnTo>
                  <a:lnTo>
                    <a:pt x="12788" y="28989"/>
                  </a:lnTo>
                  <a:lnTo>
                    <a:pt x="12788" y="29206"/>
                  </a:lnTo>
                  <a:lnTo>
                    <a:pt x="12827" y="29423"/>
                  </a:lnTo>
                  <a:lnTo>
                    <a:pt x="12886" y="29640"/>
                  </a:lnTo>
                  <a:lnTo>
                    <a:pt x="12985" y="29837"/>
                  </a:lnTo>
                  <a:lnTo>
                    <a:pt x="13103" y="30015"/>
                  </a:lnTo>
                  <a:lnTo>
                    <a:pt x="13222" y="30133"/>
                  </a:lnTo>
                  <a:lnTo>
                    <a:pt x="13360" y="30212"/>
                  </a:lnTo>
                  <a:lnTo>
                    <a:pt x="13498" y="30291"/>
                  </a:lnTo>
                  <a:lnTo>
                    <a:pt x="13656" y="30370"/>
                  </a:lnTo>
                  <a:lnTo>
                    <a:pt x="13972" y="30469"/>
                  </a:lnTo>
                  <a:lnTo>
                    <a:pt x="14307" y="30528"/>
                  </a:lnTo>
                  <a:lnTo>
                    <a:pt x="14879" y="30646"/>
                  </a:lnTo>
                  <a:lnTo>
                    <a:pt x="15511" y="30765"/>
                  </a:lnTo>
                  <a:lnTo>
                    <a:pt x="16162" y="30843"/>
                  </a:lnTo>
                  <a:lnTo>
                    <a:pt x="16497" y="30883"/>
                  </a:lnTo>
                  <a:lnTo>
                    <a:pt x="17149" y="30883"/>
                  </a:lnTo>
                  <a:lnTo>
                    <a:pt x="17464" y="30863"/>
                  </a:lnTo>
                  <a:lnTo>
                    <a:pt x="17780" y="30804"/>
                  </a:lnTo>
                  <a:lnTo>
                    <a:pt x="18076" y="30745"/>
                  </a:lnTo>
                  <a:lnTo>
                    <a:pt x="18372" y="30646"/>
                  </a:lnTo>
                  <a:lnTo>
                    <a:pt x="18648" y="30508"/>
                  </a:lnTo>
                  <a:lnTo>
                    <a:pt x="18905" y="30350"/>
                  </a:lnTo>
                  <a:lnTo>
                    <a:pt x="19142" y="30153"/>
                  </a:lnTo>
                  <a:lnTo>
                    <a:pt x="19418" y="29877"/>
                  </a:lnTo>
                  <a:lnTo>
                    <a:pt x="19694" y="29600"/>
                  </a:lnTo>
                  <a:lnTo>
                    <a:pt x="19931" y="29285"/>
                  </a:lnTo>
                  <a:lnTo>
                    <a:pt x="20188" y="28949"/>
                  </a:lnTo>
                  <a:lnTo>
                    <a:pt x="20424" y="28594"/>
                  </a:lnTo>
                  <a:lnTo>
                    <a:pt x="20661" y="28219"/>
                  </a:lnTo>
                  <a:lnTo>
                    <a:pt x="21095" y="27469"/>
                  </a:lnTo>
                  <a:lnTo>
                    <a:pt x="21510" y="26680"/>
                  </a:lnTo>
                  <a:lnTo>
                    <a:pt x="21924" y="25910"/>
                  </a:lnTo>
                  <a:lnTo>
                    <a:pt x="22299" y="25180"/>
                  </a:lnTo>
                  <a:lnTo>
                    <a:pt x="22674" y="24489"/>
                  </a:lnTo>
                  <a:lnTo>
                    <a:pt x="23463" y="23029"/>
                  </a:lnTo>
                  <a:lnTo>
                    <a:pt x="24253" y="21569"/>
                  </a:lnTo>
                  <a:lnTo>
                    <a:pt x="24983" y="20089"/>
                  </a:lnTo>
                  <a:lnTo>
                    <a:pt x="25713" y="18589"/>
                  </a:lnTo>
                  <a:lnTo>
                    <a:pt x="26384" y="17089"/>
                  </a:lnTo>
                  <a:lnTo>
                    <a:pt x="27055" y="15550"/>
                  </a:lnTo>
                  <a:lnTo>
                    <a:pt x="27667" y="14031"/>
                  </a:lnTo>
                  <a:lnTo>
                    <a:pt x="28278" y="12472"/>
                  </a:lnTo>
                  <a:lnTo>
                    <a:pt x="28555" y="11702"/>
                  </a:lnTo>
                  <a:lnTo>
                    <a:pt x="28811" y="10932"/>
                  </a:lnTo>
                  <a:lnTo>
                    <a:pt x="29048" y="10143"/>
                  </a:lnTo>
                  <a:lnTo>
                    <a:pt x="29265" y="9354"/>
                  </a:lnTo>
                  <a:lnTo>
                    <a:pt x="29344" y="8959"/>
                  </a:lnTo>
                  <a:lnTo>
                    <a:pt x="29423" y="8564"/>
                  </a:lnTo>
                  <a:lnTo>
                    <a:pt x="29482" y="8170"/>
                  </a:lnTo>
                  <a:lnTo>
                    <a:pt x="29522" y="7755"/>
                  </a:lnTo>
                  <a:lnTo>
                    <a:pt x="29541" y="7361"/>
                  </a:lnTo>
                  <a:lnTo>
                    <a:pt x="29561" y="6966"/>
                  </a:lnTo>
                  <a:lnTo>
                    <a:pt x="29561" y="6552"/>
                  </a:lnTo>
                  <a:lnTo>
                    <a:pt x="29522" y="6157"/>
                  </a:lnTo>
                  <a:lnTo>
                    <a:pt x="29482" y="5782"/>
                  </a:lnTo>
                  <a:lnTo>
                    <a:pt x="29423" y="5427"/>
                  </a:lnTo>
                  <a:lnTo>
                    <a:pt x="29344" y="5091"/>
                  </a:lnTo>
                  <a:lnTo>
                    <a:pt x="29245" y="4756"/>
                  </a:lnTo>
                  <a:lnTo>
                    <a:pt x="29127" y="4420"/>
                  </a:lnTo>
                  <a:lnTo>
                    <a:pt x="29008" y="4105"/>
                  </a:lnTo>
                  <a:lnTo>
                    <a:pt x="28870" y="3809"/>
                  </a:lnTo>
                  <a:lnTo>
                    <a:pt x="28712" y="3513"/>
                  </a:lnTo>
                  <a:lnTo>
                    <a:pt x="28535" y="3236"/>
                  </a:lnTo>
                  <a:lnTo>
                    <a:pt x="28357" y="2960"/>
                  </a:lnTo>
                  <a:lnTo>
                    <a:pt x="28160" y="2704"/>
                  </a:lnTo>
                  <a:lnTo>
                    <a:pt x="27943" y="2467"/>
                  </a:lnTo>
                  <a:lnTo>
                    <a:pt x="27726" y="2230"/>
                  </a:lnTo>
                  <a:lnTo>
                    <a:pt x="27489" y="1993"/>
                  </a:lnTo>
                  <a:lnTo>
                    <a:pt x="27252" y="1776"/>
                  </a:lnTo>
                  <a:lnTo>
                    <a:pt x="26996" y="1579"/>
                  </a:lnTo>
                  <a:lnTo>
                    <a:pt x="26719" y="1381"/>
                  </a:lnTo>
                  <a:lnTo>
                    <a:pt x="26443" y="1204"/>
                  </a:lnTo>
                  <a:lnTo>
                    <a:pt x="26167" y="1046"/>
                  </a:lnTo>
                  <a:lnTo>
                    <a:pt x="25891" y="888"/>
                  </a:lnTo>
                  <a:lnTo>
                    <a:pt x="25595" y="750"/>
                  </a:lnTo>
                  <a:lnTo>
                    <a:pt x="25279" y="612"/>
                  </a:lnTo>
                  <a:lnTo>
                    <a:pt x="24963" y="493"/>
                  </a:lnTo>
                  <a:lnTo>
                    <a:pt x="24647" y="395"/>
                  </a:lnTo>
                  <a:lnTo>
                    <a:pt x="24332" y="296"/>
                  </a:lnTo>
                  <a:lnTo>
                    <a:pt x="24016" y="217"/>
                  </a:lnTo>
                  <a:lnTo>
                    <a:pt x="23680" y="138"/>
                  </a:lnTo>
                  <a:lnTo>
                    <a:pt x="23345" y="99"/>
                  </a:lnTo>
                  <a:lnTo>
                    <a:pt x="23009" y="59"/>
                  </a:lnTo>
                  <a:lnTo>
                    <a:pt x="22674" y="20"/>
                  </a:lnTo>
                  <a:lnTo>
                    <a:pt x="223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1391315" y="2266224"/>
              <a:ext cx="503573" cy="551738"/>
            </a:xfrm>
            <a:custGeom>
              <a:avLst/>
              <a:gdLst/>
              <a:ahLst/>
              <a:cxnLst/>
              <a:rect l="l" t="t" r="r" b="b"/>
              <a:pathLst>
                <a:path w="22280" h="24411" extrusionOk="0">
                  <a:moveTo>
                    <a:pt x="20168" y="1"/>
                  </a:moveTo>
                  <a:lnTo>
                    <a:pt x="19773" y="20"/>
                  </a:lnTo>
                  <a:lnTo>
                    <a:pt x="19398" y="40"/>
                  </a:lnTo>
                  <a:lnTo>
                    <a:pt x="19043" y="99"/>
                  </a:lnTo>
                  <a:lnTo>
                    <a:pt x="18668" y="178"/>
                  </a:lnTo>
                  <a:lnTo>
                    <a:pt x="18313" y="277"/>
                  </a:lnTo>
                  <a:lnTo>
                    <a:pt x="17978" y="395"/>
                  </a:lnTo>
                  <a:lnTo>
                    <a:pt x="17622" y="533"/>
                  </a:lnTo>
                  <a:lnTo>
                    <a:pt x="17287" y="672"/>
                  </a:lnTo>
                  <a:lnTo>
                    <a:pt x="16952" y="849"/>
                  </a:lnTo>
                  <a:lnTo>
                    <a:pt x="16616" y="1027"/>
                  </a:lnTo>
                  <a:lnTo>
                    <a:pt x="16281" y="1204"/>
                  </a:lnTo>
                  <a:lnTo>
                    <a:pt x="15649" y="1599"/>
                  </a:lnTo>
                  <a:lnTo>
                    <a:pt x="15037" y="2033"/>
                  </a:lnTo>
                  <a:lnTo>
                    <a:pt x="10163" y="5625"/>
                  </a:lnTo>
                  <a:lnTo>
                    <a:pt x="8663" y="6730"/>
                  </a:lnTo>
                  <a:lnTo>
                    <a:pt x="7914" y="7322"/>
                  </a:lnTo>
                  <a:lnTo>
                    <a:pt x="7183" y="7894"/>
                  </a:lnTo>
                  <a:lnTo>
                    <a:pt x="6453" y="8506"/>
                  </a:lnTo>
                  <a:lnTo>
                    <a:pt x="5723" y="9137"/>
                  </a:lnTo>
                  <a:lnTo>
                    <a:pt x="5033" y="9769"/>
                  </a:lnTo>
                  <a:lnTo>
                    <a:pt x="4362" y="10440"/>
                  </a:lnTo>
                  <a:lnTo>
                    <a:pt x="3730" y="11130"/>
                  </a:lnTo>
                  <a:lnTo>
                    <a:pt x="3118" y="11841"/>
                  </a:lnTo>
                  <a:lnTo>
                    <a:pt x="2822" y="12216"/>
                  </a:lnTo>
                  <a:lnTo>
                    <a:pt x="2546" y="12591"/>
                  </a:lnTo>
                  <a:lnTo>
                    <a:pt x="2270" y="12965"/>
                  </a:lnTo>
                  <a:lnTo>
                    <a:pt x="2013" y="13360"/>
                  </a:lnTo>
                  <a:lnTo>
                    <a:pt x="1776" y="13755"/>
                  </a:lnTo>
                  <a:lnTo>
                    <a:pt x="1540" y="14150"/>
                  </a:lnTo>
                  <a:lnTo>
                    <a:pt x="1323" y="14564"/>
                  </a:lnTo>
                  <a:lnTo>
                    <a:pt x="1106" y="14998"/>
                  </a:lnTo>
                  <a:lnTo>
                    <a:pt x="908" y="15412"/>
                  </a:lnTo>
                  <a:lnTo>
                    <a:pt x="731" y="15847"/>
                  </a:lnTo>
                  <a:lnTo>
                    <a:pt x="573" y="16300"/>
                  </a:lnTo>
                  <a:lnTo>
                    <a:pt x="415" y="16754"/>
                  </a:lnTo>
                  <a:lnTo>
                    <a:pt x="277" y="17248"/>
                  </a:lnTo>
                  <a:lnTo>
                    <a:pt x="178" y="17741"/>
                  </a:lnTo>
                  <a:lnTo>
                    <a:pt x="79" y="18254"/>
                  </a:lnTo>
                  <a:lnTo>
                    <a:pt x="20" y="18767"/>
                  </a:lnTo>
                  <a:lnTo>
                    <a:pt x="0" y="19280"/>
                  </a:lnTo>
                  <a:lnTo>
                    <a:pt x="20" y="19793"/>
                  </a:lnTo>
                  <a:lnTo>
                    <a:pt x="60" y="20287"/>
                  </a:lnTo>
                  <a:lnTo>
                    <a:pt x="158" y="20800"/>
                  </a:lnTo>
                  <a:lnTo>
                    <a:pt x="218" y="21037"/>
                  </a:lnTo>
                  <a:lnTo>
                    <a:pt x="296" y="21293"/>
                  </a:lnTo>
                  <a:lnTo>
                    <a:pt x="375" y="21530"/>
                  </a:lnTo>
                  <a:lnTo>
                    <a:pt x="474" y="21767"/>
                  </a:lnTo>
                  <a:lnTo>
                    <a:pt x="573" y="22003"/>
                  </a:lnTo>
                  <a:lnTo>
                    <a:pt x="691" y="22221"/>
                  </a:lnTo>
                  <a:lnTo>
                    <a:pt x="829" y="22457"/>
                  </a:lnTo>
                  <a:lnTo>
                    <a:pt x="967" y="22655"/>
                  </a:lnTo>
                  <a:lnTo>
                    <a:pt x="1125" y="22872"/>
                  </a:lnTo>
                  <a:lnTo>
                    <a:pt x="1283" y="23069"/>
                  </a:lnTo>
                  <a:lnTo>
                    <a:pt x="1461" y="23247"/>
                  </a:lnTo>
                  <a:lnTo>
                    <a:pt x="1658" y="23424"/>
                  </a:lnTo>
                  <a:lnTo>
                    <a:pt x="1836" y="23582"/>
                  </a:lnTo>
                  <a:lnTo>
                    <a:pt x="2053" y="23740"/>
                  </a:lnTo>
                  <a:lnTo>
                    <a:pt x="2270" y="23878"/>
                  </a:lnTo>
                  <a:lnTo>
                    <a:pt x="2487" y="23997"/>
                  </a:lnTo>
                  <a:lnTo>
                    <a:pt x="2684" y="24095"/>
                  </a:lnTo>
                  <a:lnTo>
                    <a:pt x="2882" y="24174"/>
                  </a:lnTo>
                  <a:lnTo>
                    <a:pt x="3079" y="24253"/>
                  </a:lnTo>
                  <a:lnTo>
                    <a:pt x="3276" y="24293"/>
                  </a:lnTo>
                  <a:lnTo>
                    <a:pt x="3710" y="24391"/>
                  </a:lnTo>
                  <a:lnTo>
                    <a:pt x="4125" y="24411"/>
                  </a:lnTo>
                  <a:lnTo>
                    <a:pt x="4559" y="24411"/>
                  </a:lnTo>
                  <a:lnTo>
                    <a:pt x="4993" y="24352"/>
                  </a:lnTo>
                  <a:lnTo>
                    <a:pt x="5190" y="24312"/>
                  </a:lnTo>
                  <a:lnTo>
                    <a:pt x="5407" y="24253"/>
                  </a:lnTo>
                  <a:lnTo>
                    <a:pt x="5605" y="24174"/>
                  </a:lnTo>
                  <a:lnTo>
                    <a:pt x="5802" y="24095"/>
                  </a:lnTo>
                  <a:lnTo>
                    <a:pt x="6098" y="23957"/>
                  </a:lnTo>
                  <a:lnTo>
                    <a:pt x="6374" y="23799"/>
                  </a:lnTo>
                  <a:lnTo>
                    <a:pt x="6631" y="23622"/>
                  </a:lnTo>
                  <a:lnTo>
                    <a:pt x="6887" y="23424"/>
                  </a:lnTo>
                  <a:lnTo>
                    <a:pt x="7124" y="23207"/>
                  </a:lnTo>
                  <a:lnTo>
                    <a:pt x="7361" y="22970"/>
                  </a:lnTo>
                  <a:lnTo>
                    <a:pt x="7578" y="22734"/>
                  </a:lnTo>
                  <a:lnTo>
                    <a:pt x="7795" y="22497"/>
                  </a:lnTo>
                  <a:lnTo>
                    <a:pt x="8210" y="21964"/>
                  </a:lnTo>
                  <a:lnTo>
                    <a:pt x="8585" y="21431"/>
                  </a:lnTo>
                  <a:lnTo>
                    <a:pt x="9354" y="20326"/>
                  </a:lnTo>
                  <a:lnTo>
                    <a:pt x="9670" y="19892"/>
                  </a:lnTo>
                  <a:lnTo>
                    <a:pt x="10025" y="19478"/>
                  </a:lnTo>
                  <a:lnTo>
                    <a:pt x="10380" y="19083"/>
                  </a:lnTo>
                  <a:lnTo>
                    <a:pt x="10755" y="18708"/>
                  </a:lnTo>
                  <a:lnTo>
                    <a:pt x="11150" y="18333"/>
                  </a:lnTo>
                  <a:lnTo>
                    <a:pt x="11525" y="17978"/>
                  </a:lnTo>
                  <a:lnTo>
                    <a:pt x="12334" y="17307"/>
                  </a:lnTo>
                  <a:lnTo>
                    <a:pt x="13952" y="15965"/>
                  </a:lnTo>
                  <a:lnTo>
                    <a:pt x="14741" y="15274"/>
                  </a:lnTo>
                  <a:lnTo>
                    <a:pt x="15136" y="14919"/>
                  </a:lnTo>
                  <a:lnTo>
                    <a:pt x="15511" y="14544"/>
                  </a:lnTo>
                  <a:lnTo>
                    <a:pt x="16379" y="13636"/>
                  </a:lnTo>
                  <a:lnTo>
                    <a:pt x="16813" y="13183"/>
                  </a:lnTo>
                  <a:lnTo>
                    <a:pt x="17228" y="12709"/>
                  </a:lnTo>
                  <a:lnTo>
                    <a:pt x="17642" y="12235"/>
                  </a:lnTo>
                  <a:lnTo>
                    <a:pt x="18037" y="11762"/>
                  </a:lnTo>
                  <a:lnTo>
                    <a:pt x="18412" y="11268"/>
                  </a:lnTo>
                  <a:lnTo>
                    <a:pt x="18767" y="10755"/>
                  </a:lnTo>
                  <a:lnTo>
                    <a:pt x="19418" y="9808"/>
                  </a:lnTo>
                  <a:lnTo>
                    <a:pt x="19734" y="9335"/>
                  </a:lnTo>
                  <a:lnTo>
                    <a:pt x="20089" y="8881"/>
                  </a:lnTo>
                  <a:lnTo>
                    <a:pt x="20504" y="8368"/>
                  </a:lnTo>
                  <a:lnTo>
                    <a:pt x="20898" y="7855"/>
                  </a:lnTo>
                  <a:lnTo>
                    <a:pt x="21273" y="7322"/>
                  </a:lnTo>
                  <a:lnTo>
                    <a:pt x="21628" y="6769"/>
                  </a:lnTo>
                  <a:lnTo>
                    <a:pt x="21806" y="6493"/>
                  </a:lnTo>
                  <a:lnTo>
                    <a:pt x="21984" y="6197"/>
                  </a:lnTo>
                  <a:lnTo>
                    <a:pt x="22122" y="5881"/>
                  </a:lnTo>
                  <a:lnTo>
                    <a:pt x="22181" y="5723"/>
                  </a:lnTo>
                  <a:lnTo>
                    <a:pt x="22220" y="5565"/>
                  </a:lnTo>
                  <a:lnTo>
                    <a:pt x="22260" y="5388"/>
                  </a:lnTo>
                  <a:lnTo>
                    <a:pt x="22280" y="5210"/>
                  </a:lnTo>
                  <a:lnTo>
                    <a:pt x="22280" y="4835"/>
                  </a:lnTo>
                  <a:lnTo>
                    <a:pt x="22240" y="4460"/>
                  </a:lnTo>
                  <a:lnTo>
                    <a:pt x="22201" y="4105"/>
                  </a:lnTo>
                  <a:lnTo>
                    <a:pt x="22043" y="3118"/>
                  </a:lnTo>
                  <a:lnTo>
                    <a:pt x="21944" y="2625"/>
                  </a:lnTo>
                  <a:lnTo>
                    <a:pt x="21826" y="2152"/>
                  </a:lnTo>
                  <a:lnTo>
                    <a:pt x="21668" y="1678"/>
                  </a:lnTo>
                  <a:lnTo>
                    <a:pt x="21510" y="1204"/>
                  </a:lnTo>
                  <a:lnTo>
                    <a:pt x="21293" y="770"/>
                  </a:lnTo>
                  <a:lnTo>
                    <a:pt x="21056" y="336"/>
                  </a:lnTo>
                  <a:lnTo>
                    <a:pt x="20957" y="178"/>
                  </a:lnTo>
                  <a:lnTo>
                    <a:pt x="20898" y="119"/>
                  </a:lnTo>
                  <a:lnTo>
                    <a:pt x="20819" y="60"/>
                  </a:lnTo>
                  <a:lnTo>
                    <a:pt x="20681" y="20"/>
                  </a:lnTo>
                  <a:lnTo>
                    <a:pt x="205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2078214" y="2439723"/>
              <a:ext cx="45068" cy="132493"/>
            </a:xfrm>
            <a:custGeom>
              <a:avLst/>
              <a:gdLst/>
              <a:ahLst/>
              <a:cxnLst/>
              <a:rect l="l" t="t" r="r" b="b"/>
              <a:pathLst>
                <a:path w="1994" h="5862" extrusionOk="0">
                  <a:moveTo>
                    <a:pt x="237" y="1"/>
                  </a:moveTo>
                  <a:lnTo>
                    <a:pt x="0" y="60"/>
                  </a:lnTo>
                  <a:lnTo>
                    <a:pt x="197" y="849"/>
                  </a:lnTo>
                  <a:lnTo>
                    <a:pt x="414" y="1540"/>
                  </a:lnTo>
                  <a:lnTo>
                    <a:pt x="612" y="2152"/>
                  </a:lnTo>
                  <a:lnTo>
                    <a:pt x="829" y="2744"/>
                  </a:lnTo>
                  <a:lnTo>
                    <a:pt x="1066" y="3435"/>
                  </a:lnTo>
                  <a:lnTo>
                    <a:pt x="1302" y="4165"/>
                  </a:lnTo>
                  <a:lnTo>
                    <a:pt x="1539" y="4954"/>
                  </a:lnTo>
                  <a:lnTo>
                    <a:pt x="1638" y="5388"/>
                  </a:lnTo>
                  <a:lnTo>
                    <a:pt x="1737" y="5862"/>
                  </a:lnTo>
                  <a:lnTo>
                    <a:pt x="1993" y="5822"/>
                  </a:lnTo>
                  <a:lnTo>
                    <a:pt x="1894" y="5329"/>
                  </a:lnTo>
                  <a:lnTo>
                    <a:pt x="1776" y="4895"/>
                  </a:lnTo>
                  <a:lnTo>
                    <a:pt x="1559" y="4086"/>
                  </a:lnTo>
                  <a:lnTo>
                    <a:pt x="1322" y="3356"/>
                  </a:lnTo>
                  <a:lnTo>
                    <a:pt x="1066" y="2665"/>
                  </a:lnTo>
                  <a:lnTo>
                    <a:pt x="868" y="2073"/>
                  </a:lnTo>
                  <a:lnTo>
                    <a:pt x="651" y="1461"/>
                  </a:lnTo>
                  <a:lnTo>
                    <a:pt x="454" y="771"/>
                  </a:lnTo>
                  <a:lnTo>
                    <a:pt x="2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1851621" y="1933939"/>
              <a:ext cx="243107" cy="234609"/>
            </a:xfrm>
            <a:custGeom>
              <a:avLst/>
              <a:gdLst/>
              <a:ahLst/>
              <a:cxnLst/>
              <a:rect l="l" t="t" r="r" b="b"/>
              <a:pathLst>
                <a:path w="10756" h="10380" extrusionOk="0">
                  <a:moveTo>
                    <a:pt x="4026" y="0"/>
                  </a:moveTo>
                  <a:lnTo>
                    <a:pt x="3829" y="20"/>
                  </a:lnTo>
                  <a:lnTo>
                    <a:pt x="3631" y="40"/>
                  </a:lnTo>
                  <a:lnTo>
                    <a:pt x="3414" y="79"/>
                  </a:lnTo>
                  <a:lnTo>
                    <a:pt x="3217" y="138"/>
                  </a:lnTo>
                  <a:lnTo>
                    <a:pt x="3000" y="217"/>
                  </a:lnTo>
                  <a:lnTo>
                    <a:pt x="2684" y="355"/>
                  </a:lnTo>
                  <a:lnTo>
                    <a:pt x="2368" y="553"/>
                  </a:lnTo>
                  <a:lnTo>
                    <a:pt x="2092" y="770"/>
                  </a:lnTo>
                  <a:lnTo>
                    <a:pt x="1836" y="1007"/>
                  </a:lnTo>
                  <a:lnTo>
                    <a:pt x="1579" y="1283"/>
                  </a:lnTo>
                  <a:lnTo>
                    <a:pt x="1342" y="1559"/>
                  </a:lnTo>
                  <a:lnTo>
                    <a:pt x="1145" y="1855"/>
                  </a:lnTo>
                  <a:lnTo>
                    <a:pt x="948" y="2151"/>
                  </a:lnTo>
                  <a:lnTo>
                    <a:pt x="731" y="2526"/>
                  </a:lnTo>
                  <a:lnTo>
                    <a:pt x="533" y="2901"/>
                  </a:lnTo>
                  <a:lnTo>
                    <a:pt x="356" y="3276"/>
                  </a:lnTo>
                  <a:lnTo>
                    <a:pt x="217" y="3690"/>
                  </a:lnTo>
                  <a:lnTo>
                    <a:pt x="99" y="4085"/>
                  </a:lnTo>
                  <a:lnTo>
                    <a:pt x="40" y="4499"/>
                  </a:lnTo>
                  <a:lnTo>
                    <a:pt x="0" y="4914"/>
                  </a:lnTo>
                  <a:lnTo>
                    <a:pt x="0" y="5111"/>
                  </a:lnTo>
                  <a:lnTo>
                    <a:pt x="20" y="5328"/>
                  </a:lnTo>
                  <a:lnTo>
                    <a:pt x="79" y="5664"/>
                  </a:lnTo>
                  <a:lnTo>
                    <a:pt x="158" y="5979"/>
                  </a:lnTo>
                  <a:lnTo>
                    <a:pt x="257" y="6315"/>
                  </a:lnTo>
                  <a:lnTo>
                    <a:pt x="356" y="6631"/>
                  </a:lnTo>
                  <a:lnTo>
                    <a:pt x="908" y="8249"/>
                  </a:lnTo>
                  <a:lnTo>
                    <a:pt x="1066" y="8703"/>
                  </a:lnTo>
                  <a:lnTo>
                    <a:pt x="1244" y="9137"/>
                  </a:lnTo>
                  <a:lnTo>
                    <a:pt x="1342" y="9354"/>
                  </a:lnTo>
                  <a:lnTo>
                    <a:pt x="1461" y="9551"/>
                  </a:lnTo>
                  <a:lnTo>
                    <a:pt x="1599" y="9729"/>
                  </a:lnTo>
                  <a:lnTo>
                    <a:pt x="1757" y="9906"/>
                  </a:lnTo>
                  <a:lnTo>
                    <a:pt x="1934" y="10064"/>
                  </a:lnTo>
                  <a:lnTo>
                    <a:pt x="2132" y="10202"/>
                  </a:lnTo>
                  <a:lnTo>
                    <a:pt x="2349" y="10301"/>
                  </a:lnTo>
                  <a:lnTo>
                    <a:pt x="2586" y="10360"/>
                  </a:lnTo>
                  <a:lnTo>
                    <a:pt x="2822" y="10380"/>
                  </a:lnTo>
                  <a:lnTo>
                    <a:pt x="3039" y="10360"/>
                  </a:lnTo>
                  <a:lnTo>
                    <a:pt x="3158" y="10340"/>
                  </a:lnTo>
                  <a:lnTo>
                    <a:pt x="3256" y="10301"/>
                  </a:lnTo>
                  <a:lnTo>
                    <a:pt x="3375" y="10262"/>
                  </a:lnTo>
                  <a:lnTo>
                    <a:pt x="3474" y="10202"/>
                  </a:lnTo>
                  <a:lnTo>
                    <a:pt x="3631" y="10064"/>
                  </a:lnTo>
                  <a:lnTo>
                    <a:pt x="3770" y="9887"/>
                  </a:lnTo>
                  <a:lnTo>
                    <a:pt x="3868" y="9689"/>
                  </a:lnTo>
                  <a:lnTo>
                    <a:pt x="3967" y="9492"/>
                  </a:lnTo>
                  <a:lnTo>
                    <a:pt x="4026" y="9275"/>
                  </a:lnTo>
                  <a:lnTo>
                    <a:pt x="4085" y="9078"/>
                  </a:lnTo>
                  <a:lnTo>
                    <a:pt x="4204" y="8643"/>
                  </a:lnTo>
                  <a:lnTo>
                    <a:pt x="4263" y="8426"/>
                  </a:lnTo>
                  <a:lnTo>
                    <a:pt x="4283" y="8229"/>
                  </a:lnTo>
                  <a:lnTo>
                    <a:pt x="4283" y="8032"/>
                  </a:lnTo>
                  <a:lnTo>
                    <a:pt x="4263" y="7834"/>
                  </a:lnTo>
                  <a:lnTo>
                    <a:pt x="4223" y="7459"/>
                  </a:lnTo>
                  <a:lnTo>
                    <a:pt x="4204" y="7242"/>
                  </a:lnTo>
                  <a:lnTo>
                    <a:pt x="4204" y="7025"/>
                  </a:lnTo>
                  <a:lnTo>
                    <a:pt x="4223" y="6828"/>
                  </a:lnTo>
                  <a:lnTo>
                    <a:pt x="4243" y="6650"/>
                  </a:lnTo>
                  <a:lnTo>
                    <a:pt x="4302" y="6473"/>
                  </a:lnTo>
                  <a:lnTo>
                    <a:pt x="4362" y="6315"/>
                  </a:lnTo>
                  <a:lnTo>
                    <a:pt x="4440" y="6157"/>
                  </a:lnTo>
                  <a:lnTo>
                    <a:pt x="4539" y="6019"/>
                  </a:lnTo>
                  <a:lnTo>
                    <a:pt x="4658" y="5881"/>
                  </a:lnTo>
                  <a:lnTo>
                    <a:pt x="4776" y="5762"/>
                  </a:lnTo>
                  <a:lnTo>
                    <a:pt x="4894" y="5644"/>
                  </a:lnTo>
                  <a:lnTo>
                    <a:pt x="5032" y="5545"/>
                  </a:lnTo>
                  <a:lnTo>
                    <a:pt x="5190" y="5466"/>
                  </a:lnTo>
                  <a:lnTo>
                    <a:pt x="5348" y="5387"/>
                  </a:lnTo>
                  <a:lnTo>
                    <a:pt x="5684" y="5249"/>
                  </a:lnTo>
                  <a:lnTo>
                    <a:pt x="6039" y="5131"/>
                  </a:lnTo>
                  <a:lnTo>
                    <a:pt x="6651" y="4973"/>
                  </a:lnTo>
                  <a:lnTo>
                    <a:pt x="7243" y="4815"/>
                  </a:lnTo>
                  <a:lnTo>
                    <a:pt x="7775" y="4638"/>
                  </a:lnTo>
                  <a:lnTo>
                    <a:pt x="8288" y="4460"/>
                  </a:lnTo>
                  <a:lnTo>
                    <a:pt x="8802" y="4282"/>
                  </a:lnTo>
                  <a:lnTo>
                    <a:pt x="9315" y="4085"/>
                  </a:lnTo>
                  <a:lnTo>
                    <a:pt x="9630" y="3947"/>
                  </a:lnTo>
                  <a:lnTo>
                    <a:pt x="9966" y="3769"/>
                  </a:lnTo>
                  <a:lnTo>
                    <a:pt x="10104" y="3671"/>
                  </a:lnTo>
                  <a:lnTo>
                    <a:pt x="10262" y="3572"/>
                  </a:lnTo>
                  <a:lnTo>
                    <a:pt x="10380" y="3453"/>
                  </a:lnTo>
                  <a:lnTo>
                    <a:pt x="10499" y="3315"/>
                  </a:lnTo>
                  <a:lnTo>
                    <a:pt x="10637" y="3118"/>
                  </a:lnTo>
                  <a:lnTo>
                    <a:pt x="10716" y="2901"/>
                  </a:lnTo>
                  <a:lnTo>
                    <a:pt x="10755" y="2704"/>
                  </a:lnTo>
                  <a:lnTo>
                    <a:pt x="10755" y="2506"/>
                  </a:lnTo>
                  <a:lnTo>
                    <a:pt x="10716" y="2309"/>
                  </a:lnTo>
                  <a:lnTo>
                    <a:pt x="10637" y="2131"/>
                  </a:lnTo>
                  <a:lnTo>
                    <a:pt x="10538" y="1954"/>
                  </a:lnTo>
                  <a:lnTo>
                    <a:pt x="10400" y="1776"/>
                  </a:lnTo>
                  <a:lnTo>
                    <a:pt x="10262" y="1618"/>
                  </a:lnTo>
                  <a:lnTo>
                    <a:pt x="10084" y="1460"/>
                  </a:lnTo>
                  <a:lnTo>
                    <a:pt x="9926" y="1322"/>
                  </a:lnTo>
                  <a:lnTo>
                    <a:pt x="9729" y="1184"/>
                  </a:lnTo>
                  <a:lnTo>
                    <a:pt x="9551" y="1066"/>
                  </a:lnTo>
                  <a:lnTo>
                    <a:pt x="9354" y="967"/>
                  </a:lnTo>
                  <a:lnTo>
                    <a:pt x="8999" y="809"/>
                  </a:lnTo>
                  <a:lnTo>
                    <a:pt x="8644" y="691"/>
                  </a:lnTo>
                  <a:lnTo>
                    <a:pt x="8308" y="592"/>
                  </a:lnTo>
                  <a:lnTo>
                    <a:pt x="7953" y="533"/>
                  </a:lnTo>
                  <a:lnTo>
                    <a:pt x="7618" y="474"/>
                  </a:lnTo>
                  <a:lnTo>
                    <a:pt x="6907" y="415"/>
                  </a:lnTo>
                  <a:lnTo>
                    <a:pt x="6216" y="316"/>
                  </a:lnTo>
                  <a:lnTo>
                    <a:pt x="5802" y="257"/>
                  </a:lnTo>
                  <a:lnTo>
                    <a:pt x="5388" y="178"/>
                  </a:lnTo>
                  <a:lnTo>
                    <a:pt x="4993" y="99"/>
                  </a:lnTo>
                  <a:lnTo>
                    <a:pt x="4618" y="40"/>
                  </a:lnTo>
                  <a:lnTo>
                    <a:pt x="4223" y="20"/>
                  </a:lnTo>
                  <a:lnTo>
                    <a:pt x="4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1924312" y="2064629"/>
              <a:ext cx="49996" cy="55759"/>
            </a:xfrm>
            <a:custGeom>
              <a:avLst/>
              <a:gdLst/>
              <a:ahLst/>
              <a:cxnLst/>
              <a:rect l="l" t="t" r="r" b="b"/>
              <a:pathLst>
                <a:path w="2212" h="2467" extrusionOk="0">
                  <a:moveTo>
                    <a:pt x="1126" y="0"/>
                  </a:moveTo>
                  <a:lnTo>
                    <a:pt x="1007" y="20"/>
                  </a:lnTo>
                  <a:lnTo>
                    <a:pt x="909" y="40"/>
                  </a:lnTo>
                  <a:lnTo>
                    <a:pt x="692" y="118"/>
                  </a:lnTo>
                  <a:lnTo>
                    <a:pt x="494" y="257"/>
                  </a:lnTo>
                  <a:lnTo>
                    <a:pt x="336" y="414"/>
                  </a:lnTo>
                  <a:lnTo>
                    <a:pt x="218" y="572"/>
                  </a:lnTo>
                  <a:lnTo>
                    <a:pt x="119" y="750"/>
                  </a:lnTo>
                  <a:lnTo>
                    <a:pt x="40" y="947"/>
                  </a:lnTo>
                  <a:lnTo>
                    <a:pt x="1" y="1145"/>
                  </a:lnTo>
                  <a:lnTo>
                    <a:pt x="1" y="1362"/>
                  </a:lnTo>
                  <a:lnTo>
                    <a:pt x="21" y="1559"/>
                  </a:lnTo>
                  <a:lnTo>
                    <a:pt x="100" y="1756"/>
                  </a:lnTo>
                  <a:lnTo>
                    <a:pt x="198" y="1954"/>
                  </a:lnTo>
                  <a:lnTo>
                    <a:pt x="336" y="2131"/>
                  </a:lnTo>
                  <a:lnTo>
                    <a:pt x="494" y="2289"/>
                  </a:lnTo>
                  <a:lnTo>
                    <a:pt x="593" y="2348"/>
                  </a:lnTo>
                  <a:lnTo>
                    <a:pt x="692" y="2388"/>
                  </a:lnTo>
                  <a:lnTo>
                    <a:pt x="810" y="2427"/>
                  </a:lnTo>
                  <a:lnTo>
                    <a:pt x="909" y="2467"/>
                  </a:lnTo>
                  <a:lnTo>
                    <a:pt x="1027" y="2467"/>
                  </a:lnTo>
                  <a:lnTo>
                    <a:pt x="1146" y="2447"/>
                  </a:lnTo>
                  <a:lnTo>
                    <a:pt x="1264" y="2427"/>
                  </a:lnTo>
                  <a:lnTo>
                    <a:pt x="1363" y="2388"/>
                  </a:lnTo>
                  <a:lnTo>
                    <a:pt x="1560" y="2289"/>
                  </a:lnTo>
                  <a:lnTo>
                    <a:pt x="1757" y="2151"/>
                  </a:lnTo>
                  <a:lnTo>
                    <a:pt x="1895" y="1993"/>
                  </a:lnTo>
                  <a:lnTo>
                    <a:pt x="2034" y="1816"/>
                  </a:lnTo>
                  <a:lnTo>
                    <a:pt x="2112" y="1618"/>
                  </a:lnTo>
                  <a:lnTo>
                    <a:pt x="2172" y="1421"/>
                  </a:lnTo>
                  <a:lnTo>
                    <a:pt x="2211" y="1204"/>
                  </a:lnTo>
                  <a:lnTo>
                    <a:pt x="2191" y="987"/>
                  </a:lnTo>
                  <a:lnTo>
                    <a:pt x="2132" y="770"/>
                  </a:lnTo>
                  <a:lnTo>
                    <a:pt x="2034" y="572"/>
                  </a:lnTo>
                  <a:lnTo>
                    <a:pt x="1915" y="414"/>
                  </a:lnTo>
                  <a:lnTo>
                    <a:pt x="1757" y="296"/>
                  </a:lnTo>
                  <a:lnTo>
                    <a:pt x="1639" y="158"/>
                  </a:lnTo>
                  <a:lnTo>
                    <a:pt x="1481" y="59"/>
                  </a:lnTo>
                  <a:lnTo>
                    <a:pt x="1402" y="20"/>
                  </a:lnTo>
                  <a:lnTo>
                    <a:pt x="1303"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1941716" y="2086463"/>
              <a:ext cx="15641" cy="18760"/>
            </a:xfrm>
            <a:custGeom>
              <a:avLst/>
              <a:gdLst/>
              <a:ahLst/>
              <a:cxnLst/>
              <a:rect l="l" t="t" r="r" b="b"/>
              <a:pathLst>
                <a:path w="692" h="830" extrusionOk="0">
                  <a:moveTo>
                    <a:pt x="218" y="1"/>
                  </a:moveTo>
                  <a:lnTo>
                    <a:pt x="99" y="21"/>
                  </a:lnTo>
                  <a:lnTo>
                    <a:pt x="1" y="60"/>
                  </a:lnTo>
                  <a:lnTo>
                    <a:pt x="672" y="830"/>
                  </a:lnTo>
                  <a:lnTo>
                    <a:pt x="691" y="613"/>
                  </a:lnTo>
                  <a:lnTo>
                    <a:pt x="672" y="494"/>
                  </a:lnTo>
                  <a:lnTo>
                    <a:pt x="672" y="396"/>
                  </a:lnTo>
                  <a:lnTo>
                    <a:pt x="632" y="297"/>
                  </a:lnTo>
                  <a:lnTo>
                    <a:pt x="573" y="198"/>
                  </a:lnTo>
                  <a:lnTo>
                    <a:pt x="514" y="119"/>
                  </a:lnTo>
                  <a:lnTo>
                    <a:pt x="415" y="40"/>
                  </a:lnTo>
                  <a:lnTo>
                    <a:pt x="316" y="1"/>
                  </a:lnTo>
                  <a:close/>
                </a:path>
              </a:pathLst>
            </a:custGeom>
            <a:solidFill>
              <a:srgbClr val="2926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1941716" y="2086463"/>
              <a:ext cx="15641" cy="18760"/>
            </a:xfrm>
            <a:custGeom>
              <a:avLst/>
              <a:gdLst/>
              <a:ahLst/>
              <a:cxnLst/>
              <a:rect l="l" t="t" r="r" b="b"/>
              <a:pathLst>
                <a:path w="692" h="830" fill="none" extrusionOk="0">
                  <a:moveTo>
                    <a:pt x="1" y="60"/>
                  </a:moveTo>
                  <a:lnTo>
                    <a:pt x="1" y="60"/>
                  </a:lnTo>
                  <a:lnTo>
                    <a:pt x="99" y="21"/>
                  </a:lnTo>
                  <a:lnTo>
                    <a:pt x="218" y="1"/>
                  </a:lnTo>
                  <a:lnTo>
                    <a:pt x="316" y="1"/>
                  </a:lnTo>
                  <a:lnTo>
                    <a:pt x="415" y="40"/>
                  </a:lnTo>
                  <a:lnTo>
                    <a:pt x="415" y="40"/>
                  </a:lnTo>
                  <a:lnTo>
                    <a:pt x="514" y="119"/>
                  </a:lnTo>
                  <a:lnTo>
                    <a:pt x="573" y="198"/>
                  </a:lnTo>
                  <a:lnTo>
                    <a:pt x="632" y="297"/>
                  </a:lnTo>
                  <a:lnTo>
                    <a:pt x="672" y="396"/>
                  </a:lnTo>
                  <a:lnTo>
                    <a:pt x="672" y="396"/>
                  </a:lnTo>
                  <a:lnTo>
                    <a:pt x="672" y="494"/>
                  </a:lnTo>
                  <a:lnTo>
                    <a:pt x="691" y="613"/>
                  </a:lnTo>
                  <a:lnTo>
                    <a:pt x="672" y="83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2054572" y="2728316"/>
              <a:ext cx="123565" cy="436219"/>
            </a:xfrm>
            <a:custGeom>
              <a:avLst/>
              <a:gdLst/>
              <a:ahLst/>
              <a:cxnLst/>
              <a:rect l="l" t="t" r="r" b="b"/>
              <a:pathLst>
                <a:path w="5467" h="19300" extrusionOk="0">
                  <a:moveTo>
                    <a:pt x="1283" y="0"/>
                  </a:moveTo>
                  <a:lnTo>
                    <a:pt x="1164" y="218"/>
                  </a:lnTo>
                  <a:lnTo>
                    <a:pt x="1677" y="494"/>
                  </a:lnTo>
                  <a:lnTo>
                    <a:pt x="2131" y="770"/>
                  </a:lnTo>
                  <a:lnTo>
                    <a:pt x="2566" y="1066"/>
                  </a:lnTo>
                  <a:lnTo>
                    <a:pt x="2940" y="1362"/>
                  </a:lnTo>
                  <a:lnTo>
                    <a:pt x="3296" y="1658"/>
                  </a:lnTo>
                  <a:lnTo>
                    <a:pt x="3611" y="1954"/>
                  </a:lnTo>
                  <a:lnTo>
                    <a:pt x="3888" y="2270"/>
                  </a:lnTo>
                  <a:lnTo>
                    <a:pt x="4144" y="2586"/>
                  </a:lnTo>
                  <a:lnTo>
                    <a:pt x="4361" y="2901"/>
                  </a:lnTo>
                  <a:lnTo>
                    <a:pt x="4539" y="3237"/>
                  </a:lnTo>
                  <a:lnTo>
                    <a:pt x="4716" y="3553"/>
                  </a:lnTo>
                  <a:lnTo>
                    <a:pt x="4835" y="3888"/>
                  </a:lnTo>
                  <a:lnTo>
                    <a:pt x="4953" y="4223"/>
                  </a:lnTo>
                  <a:lnTo>
                    <a:pt x="5032" y="4559"/>
                  </a:lnTo>
                  <a:lnTo>
                    <a:pt x="5111" y="4894"/>
                  </a:lnTo>
                  <a:lnTo>
                    <a:pt x="5151" y="5230"/>
                  </a:lnTo>
                  <a:lnTo>
                    <a:pt x="5170" y="5565"/>
                  </a:lnTo>
                  <a:lnTo>
                    <a:pt x="5190" y="5881"/>
                  </a:lnTo>
                  <a:lnTo>
                    <a:pt x="5170" y="6217"/>
                  </a:lnTo>
                  <a:lnTo>
                    <a:pt x="5151" y="6552"/>
                  </a:lnTo>
                  <a:lnTo>
                    <a:pt x="5111" y="6868"/>
                  </a:lnTo>
                  <a:lnTo>
                    <a:pt x="5072" y="7183"/>
                  </a:lnTo>
                  <a:lnTo>
                    <a:pt x="4953" y="7815"/>
                  </a:lnTo>
                  <a:lnTo>
                    <a:pt x="4795" y="8427"/>
                  </a:lnTo>
                  <a:lnTo>
                    <a:pt x="4618" y="9019"/>
                  </a:lnTo>
                  <a:lnTo>
                    <a:pt x="4243" y="10065"/>
                  </a:lnTo>
                  <a:lnTo>
                    <a:pt x="4065" y="10558"/>
                  </a:lnTo>
                  <a:lnTo>
                    <a:pt x="3809" y="11249"/>
                  </a:lnTo>
                  <a:lnTo>
                    <a:pt x="3513" y="11998"/>
                  </a:lnTo>
                  <a:lnTo>
                    <a:pt x="3177" y="12748"/>
                  </a:lnTo>
                  <a:lnTo>
                    <a:pt x="2802" y="13538"/>
                  </a:lnTo>
                  <a:lnTo>
                    <a:pt x="2033" y="15136"/>
                  </a:lnTo>
                  <a:lnTo>
                    <a:pt x="1243" y="16715"/>
                  </a:lnTo>
                  <a:lnTo>
                    <a:pt x="592" y="18017"/>
                  </a:lnTo>
                  <a:lnTo>
                    <a:pt x="0" y="19181"/>
                  </a:lnTo>
                  <a:lnTo>
                    <a:pt x="237" y="19300"/>
                  </a:lnTo>
                  <a:lnTo>
                    <a:pt x="829" y="18116"/>
                  </a:lnTo>
                  <a:lnTo>
                    <a:pt x="1480" y="16833"/>
                  </a:lnTo>
                  <a:lnTo>
                    <a:pt x="2270" y="15254"/>
                  </a:lnTo>
                  <a:lnTo>
                    <a:pt x="3059" y="13656"/>
                  </a:lnTo>
                  <a:lnTo>
                    <a:pt x="3414" y="12867"/>
                  </a:lnTo>
                  <a:lnTo>
                    <a:pt x="3750" y="12097"/>
                  </a:lnTo>
                  <a:lnTo>
                    <a:pt x="4065" y="11347"/>
                  </a:lnTo>
                  <a:lnTo>
                    <a:pt x="4322" y="10637"/>
                  </a:lnTo>
                  <a:lnTo>
                    <a:pt x="4499" y="10163"/>
                  </a:lnTo>
                  <a:lnTo>
                    <a:pt x="4677" y="9630"/>
                  </a:lnTo>
                  <a:lnTo>
                    <a:pt x="4874" y="9058"/>
                  </a:lnTo>
                  <a:lnTo>
                    <a:pt x="5052" y="8466"/>
                  </a:lnTo>
                  <a:lnTo>
                    <a:pt x="5210" y="7835"/>
                  </a:lnTo>
                  <a:lnTo>
                    <a:pt x="5348" y="7183"/>
                  </a:lnTo>
                  <a:lnTo>
                    <a:pt x="5387" y="6868"/>
                  </a:lnTo>
                  <a:lnTo>
                    <a:pt x="5427" y="6532"/>
                  </a:lnTo>
                  <a:lnTo>
                    <a:pt x="5447" y="6177"/>
                  </a:lnTo>
                  <a:lnTo>
                    <a:pt x="5466" y="5842"/>
                  </a:lnTo>
                  <a:lnTo>
                    <a:pt x="5447" y="5506"/>
                  </a:lnTo>
                  <a:lnTo>
                    <a:pt x="5427" y="5151"/>
                  </a:lnTo>
                  <a:lnTo>
                    <a:pt x="5368" y="4815"/>
                  </a:lnTo>
                  <a:lnTo>
                    <a:pt x="5308" y="4460"/>
                  </a:lnTo>
                  <a:lnTo>
                    <a:pt x="5210" y="4125"/>
                  </a:lnTo>
                  <a:lnTo>
                    <a:pt x="5091" y="3789"/>
                  </a:lnTo>
                  <a:lnTo>
                    <a:pt x="4953" y="3434"/>
                  </a:lnTo>
                  <a:lnTo>
                    <a:pt x="4795" y="3099"/>
                  </a:lnTo>
                  <a:lnTo>
                    <a:pt x="4598" y="2763"/>
                  </a:lnTo>
                  <a:lnTo>
                    <a:pt x="4361" y="2428"/>
                  </a:lnTo>
                  <a:lnTo>
                    <a:pt x="4105" y="2112"/>
                  </a:lnTo>
                  <a:lnTo>
                    <a:pt x="3809" y="1796"/>
                  </a:lnTo>
                  <a:lnTo>
                    <a:pt x="3493" y="1481"/>
                  </a:lnTo>
                  <a:lnTo>
                    <a:pt x="3138" y="1165"/>
                  </a:lnTo>
                  <a:lnTo>
                    <a:pt x="2723" y="849"/>
                  </a:lnTo>
                  <a:lnTo>
                    <a:pt x="2289" y="553"/>
                  </a:lnTo>
                  <a:lnTo>
                    <a:pt x="1816" y="277"/>
                  </a:lnTo>
                  <a:lnTo>
                    <a:pt x="12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1876145" y="2945982"/>
              <a:ext cx="40616" cy="33022"/>
            </a:xfrm>
            <a:custGeom>
              <a:avLst/>
              <a:gdLst/>
              <a:ahLst/>
              <a:cxnLst/>
              <a:rect l="l" t="t" r="r" b="b"/>
              <a:pathLst>
                <a:path w="1797" h="1461" extrusionOk="0">
                  <a:moveTo>
                    <a:pt x="1639" y="0"/>
                  </a:moveTo>
                  <a:lnTo>
                    <a:pt x="830" y="632"/>
                  </a:lnTo>
                  <a:lnTo>
                    <a:pt x="1" y="1244"/>
                  </a:lnTo>
                  <a:lnTo>
                    <a:pt x="139" y="1461"/>
                  </a:lnTo>
                  <a:lnTo>
                    <a:pt x="987" y="849"/>
                  </a:lnTo>
                  <a:lnTo>
                    <a:pt x="1797" y="198"/>
                  </a:lnTo>
                  <a:lnTo>
                    <a:pt x="1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831986" y="2696650"/>
              <a:ext cx="584759" cy="699374"/>
            </a:xfrm>
            <a:custGeom>
              <a:avLst/>
              <a:gdLst/>
              <a:ahLst/>
              <a:cxnLst/>
              <a:rect l="l" t="t" r="r" b="b"/>
              <a:pathLst>
                <a:path w="25872" h="30943" extrusionOk="0">
                  <a:moveTo>
                    <a:pt x="1856" y="0"/>
                  </a:moveTo>
                  <a:lnTo>
                    <a:pt x="1678" y="20"/>
                  </a:lnTo>
                  <a:lnTo>
                    <a:pt x="1481" y="40"/>
                  </a:lnTo>
                  <a:lnTo>
                    <a:pt x="1303" y="79"/>
                  </a:lnTo>
                  <a:lnTo>
                    <a:pt x="1126" y="158"/>
                  </a:lnTo>
                  <a:lnTo>
                    <a:pt x="968" y="237"/>
                  </a:lnTo>
                  <a:lnTo>
                    <a:pt x="810" y="316"/>
                  </a:lnTo>
                  <a:lnTo>
                    <a:pt x="672" y="435"/>
                  </a:lnTo>
                  <a:lnTo>
                    <a:pt x="534" y="553"/>
                  </a:lnTo>
                  <a:lnTo>
                    <a:pt x="415" y="691"/>
                  </a:lnTo>
                  <a:lnTo>
                    <a:pt x="316" y="829"/>
                  </a:lnTo>
                  <a:lnTo>
                    <a:pt x="218" y="987"/>
                  </a:lnTo>
                  <a:lnTo>
                    <a:pt x="139" y="1145"/>
                  </a:lnTo>
                  <a:lnTo>
                    <a:pt x="80" y="1323"/>
                  </a:lnTo>
                  <a:lnTo>
                    <a:pt x="20" y="1500"/>
                  </a:lnTo>
                  <a:lnTo>
                    <a:pt x="1" y="1678"/>
                  </a:lnTo>
                  <a:lnTo>
                    <a:pt x="1" y="1875"/>
                  </a:lnTo>
                  <a:lnTo>
                    <a:pt x="1" y="30429"/>
                  </a:lnTo>
                  <a:lnTo>
                    <a:pt x="1" y="30548"/>
                  </a:lnTo>
                  <a:lnTo>
                    <a:pt x="40" y="30627"/>
                  </a:lnTo>
                  <a:lnTo>
                    <a:pt x="80" y="30725"/>
                  </a:lnTo>
                  <a:lnTo>
                    <a:pt x="139" y="30804"/>
                  </a:lnTo>
                  <a:lnTo>
                    <a:pt x="218" y="30864"/>
                  </a:lnTo>
                  <a:lnTo>
                    <a:pt x="297" y="30903"/>
                  </a:lnTo>
                  <a:lnTo>
                    <a:pt x="395" y="30943"/>
                  </a:lnTo>
                  <a:lnTo>
                    <a:pt x="24352" y="30943"/>
                  </a:lnTo>
                  <a:lnTo>
                    <a:pt x="24529" y="30903"/>
                  </a:lnTo>
                  <a:lnTo>
                    <a:pt x="24687" y="30864"/>
                  </a:lnTo>
                  <a:lnTo>
                    <a:pt x="24845" y="30804"/>
                  </a:lnTo>
                  <a:lnTo>
                    <a:pt x="24983" y="30745"/>
                  </a:lnTo>
                  <a:lnTo>
                    <a:pt x="25121" y="30666"/>
                  </a:lnTo>
                  <a:lnTo>
                    <a:pt x="25260" y="30568"/>
                  </a:lnTo>
                  <a:lnTo>
                    <a:pt x="25378" y="30449"/>
                  </a:lnTo>
                  <a:lnTo>
                    <a:pt x="25477" y="30331"/>
                  </a:lnTo>
                  <a:lnTo>
                    <a:pt x="25575" y="30212"/>
                  </a:lnTo>
                  <a:lnTo>
                    <a:pt x="25654" y="30074"/>
                  </a:lnTo>
                  <a:lnTo>
                    <a:pt x="25733" y="29916"/>
                  </a:lnTo>
                  <a:lnTo>
                    <a:pt x="25792" y="29759"/>
                  </a:lnTo>
                  <a:lnTo>
                    <a:pt x="25832" y="29601"/>
                  </a:lnTo>
                  <a:lnTo>
                    <a:pt x="25852" y="29443"/>
                  </a:lnTo>
                  <a:lnTo>
                    <a:pt x="25871" y="29265"/>
                  </a:lnTo>
                  <a:lnTo>
                    <a:pt x="25871" y="1678"/>
                  </a:lnTo>
                  <a:lnTo>
                    <a:pt x="25852" y="1500"/>
                  </a:lnTo>
                  <a:lnTo>
                    <a:pt x="25832" y="1342"/>
                  </a:lnTo>
                  <a:lnTo>
                    <a:pt x="25792" y="1184"/>
                  </a:lnTo>
                  <a:lnTo>
                    <a:pt x="25733" y="1027"/>
                  </a:lnTo>
                  <a:lnTo>
                    <a:pt x="25654" y="888"/>
                  </a:lnTo>
                  <a:lnTo>
                    <a:pt x="25575" y="750"/>
                  </a:lnTo>
                  <a:lnTo>
                    <a:pt x="25477" y="612"/>
                  </a:lnTo>
                  <a:lnTo>
                    <a:pt x="25378" y="494"/>
                  </a:lnTo>
                  <a:lnTo>
                    <a:pt x="25260" y="395"/>
                  </a:lnTo>
                  <a:lnTo>
                    <a:pt x="25121" y="296"/>
                  </a:lnTo>
                  <a:lnTo>
                    <a:pt x="24983" y="198"/>
                  </a:lnTo>
                  <a:lnTo>
                    <a:pt x="24845" y="139"/>
                  </a:lnTo>
                  <a:lnTo>
                    <a:pt x="24687" y="79"/>
                  </a:lnTo>
                  <a:lnTo>
                    <a:pt x="24529" y="40"/>
                  </a:lnTo>
                  <a:lnTo>
                    <a:pt x="24352" y="20"/>
                  </a:lnTo>
                  <a:lnTo>
                    <a:pt x="241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1179459" y="2696650"/>
              <a:ext cx="237304" cy="699389"/>
            </a:xfrm>
            <a:custGeom>
              <a:avLst/>
              <a:gdLst/>
              <a:ahLst/>
              <a:cxnLst/>
              <a:rect l="l" t="t" r="r" b="b"/>
              <a:pathLst>
                <a:path w="10499" h="30943" extrusionOk="0">
                  <a:moveTo>
                    <a:pt x="1421" y="0"/>
                  </a:moveTo>
                  <a:lnTo>
                    <a:pt x="1283" y="20"/>
                  </a:lnTo>
                  <a:lnTo>
                    <a:pt x="1145" y="40"/>
                  </a:lnTo>
                  <a:lnTo>
                    <a:pt x="1006" y="60"/>
                  </a:lnTo>
                  <a:lnTo>
                    <a:pt x="868" y="119"/>
                  </a:lnTo>
                  <a:lnTo>
                    <a:pt x="750" y="178"/>
                  </a:lnTo>
                  <a:lnTo>
                    <a:pt x="632" y="257"/>
                  </a:lnTo>
                  <a:lnTo>
                    <a:pt x="513" y="336"/>
                  </a:lnTo>
                  <a:lnTo>
                    <a:pt x="414" y="415"/>
                  </a:lnTo>
                  <a:lnTo>
                    <a:pt x="316" y="533"/>
                  </a:lnTo>
                  <a:lnTo>
                    <a:pt x="237" y="632"/>
                  </a:lnTo>
                  <a:lnTo>
                    <a:pt x="158" y="750"/>
                  </a:lnTo>
                  <a:lnTo>
                    <a:pt x="99" y="888"/>
                  </a:lnTo>
                  <a:lnTo>
                    <a:pt x="59" y="1007"/>
                  </a:lnTo>
                  <a:lnTo>
                    <a:pt x="20" y="1145"/>
                  </a:lnTo>
                  <a:lnTo>
                    <a:pt x="0" y="1303"/>
                  </a:lnTo>
                  <a:lnTo>
                    <a:pt x="0" y="1441"/>
                  </a:lnTo>
                  <a:lnTo>
                    <a:pt x="0" y="30449"/>
                  </a:lnTo>
                  <a:lnTo>
                    <a:pt x="0" y="30548"/>
                  </a:lnTo>
                  <a:lnTo>
                    <a:pt x="40" y="30627"/>
                  </a:lnTo>
                  <a:lnTo>
                    <a:pt x="79" y="30725"/>
                  </a:lnTo>
                  <a:lnTo>
                    <a:pt x="138" y="30804"/>
                  </a:lnTo>
                  <a:lnTo>
                    <a:pt x="217" y="30864"/>
                  </a:lnTo>
                  <a:lnTo>
                    <a:pt x="296" y="30903"/>
                  </a:lnTo>
                  <a:lnTo>
                    <a:pt x="395" y="30943"/>
                  </a:lnTo>
                  <a:lnTo>
                    <a:pt x="10084" y="30943"/>
                  </a:lnTo>
                  <a:lnTo>
                    <a:pt x="10183" y="30903"/>
                  </a:lnTo>
                  <a:lnTo>
                    <a:pt x="10261" y="30864"/>
                  </a:lnTo>
                  <a:lnTo>
                    <a:pt x="10340" y="30804"/>
                  </a:lnTo>
                  <a:lnTo>
                    <a:pt x="10400" y="30725"/>
                  </a:lnTo>
                  <a:lnTo>
                    <a:pt x="10459" y="30627"/>
                  </a:lnTo>
                  <a:lnTo>
                    <a:pt x="10479" y="30548"/>
                  </a:lnTo>
                  <a:lnTo>
                    <a:pt x="10498" y="30449"/>
                  </a:lnTo>
                  <a:lnTo>
                    <a:pt x="10498" y="1441"/>
                  </a:lnTo>
                  <a:lnTo>
                    <a:pt x="10479" y="1303"/>
                  </a:lnTo>
                  <a:lnTo>
                    <a:pt x="10459" y="1145"/>
                  </a:lnTo>
                  <a:lnTo>
                    <a:pt x="10419" y="1007"/>
                  </a:lnTo>
                  <a:lnTo>
                    <a:pt x="10380" y="888"/>
                  </a:lnTo>
                  <a:lnTo>
                    <a:pt x="10321" y="750"/>
                  </a:lnTo>
                  <a:lnTo>
                    <a:pt x="10242" y="632"/>
                  </a:lnTo>
                  <a:lnTo>
                    <a:pt x="10163" y="533"/>
                  </a:lnTo>
                  <a:lnTo>
                    <a:pt x="10064" y="415"/>
                  </a:lnTo>
                  <a:lnTo>
                    <a:pt x="9965" y="336"/>
                  </a:lnTo>
                  <a:lnTo>
                    <a:pt x="9847" y="257"/>
                  </a:lnTo>
                  <a:lnTo>
                    <a:pt x="9729" y="178"/>
                  </a:lnTo>
                  <a:lnTo>
                    <a:pt x="9610" y="119"/>
                  </a:lnTo>
                  <a:lnTo>
                    <a:pt x="9472" y="60"/>
                  </a:lnTo>
                  <a:lnTo>
                    <a:pt x="9334" y="40"/>
                  </a:lnTo>
                  <a:lnTo>
                    <a:pt x="9196" y="20"/>
                  </a:lnTo>
                  <a:lnTo>
                    <a:pt x="90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3721822" y="3291217"/>
              <a:ext cx="367983" cy="243989"/>
            </a:xfrm>
            <a:custGeom>
              <a:avLst/>
              <a:gdLst/>
              <a:ahLst/>
              <a:cxnLst/>
              <a:rect l="l" t="t" r="r" b="b"/>
              <a:pathLst>
                <a:path w="16281" h="10795" extrusionOk="0">
                  <a:moveTo>
                    <a:pt x="5822" y="0"/>
                  </a:moveTo>
                  <a:lnTo>
                    <a:pt x="40" y="10419"/>
                  </a:lnTo>
                  <a:lnTo>
                    <a:pt x="1" y="10518"/>
                  </a:lnTo>
                  <a:lnTo>
                    <a:pt x="21" y="10617"/>
                  </a:lnTo>
                  <a:lnTo>
                    <a:pt x="60" y="10696"/>
                  </a:lnTo>
                  <a:lnTo>
                    <a:pt x="139" y="10775"/>
                  </a:lnTo>
                  <a:lnTo>
                    <a:pt x="238" y="10794"/>
                  </a:lnTo>
                  <a:lnTo>
                    <a:pt x="336" y="10794"/>
                  </a:lnTo>
                  <a:lnTo>
                    <a:pt x="435" y="10735"/>
                  </a:lnTo>
                  <a:lnTo>
                    <a:pt x="494" y="10656"/>
                  </a:lnTo>
                  <a:lnTo>
                    <a:pt x="6138" y="533"/>
                  </a:lnTo>
                  <a:lnTo>
                    <a:pt x="12630" y="533"/>
                  </a:lnTo>
                  <a:lnTo>
                    <a:pt x="15768" y="10617"/>
                  </a:lnTo>
                  <a:lnTo>
                    <a:pt x="15807" y="10696"/>
                  </a:lnTo>
                  <a:lnTo>
                    <a:pt x="15867" y="10755"/>
                  </a:lnTo>
                  <a:lnTo>
                    <a:pt x="15926" y="10794"/>
                  </a:lnTo>
                  <a:lnTo>
                    <a:pt x="16084" y="10794"/>
                  </a:lnTo>
                  <a:lnTo>
                    <a:pt x="16182" y="10735"/>
                  </a:lnTo>
                  <a:lnTo>
                    <a:pt x="16242" y="10656"/>
                  </a:lnTo>
                  <a:lnTo>
                    <a:pt x="16281" y="10558"/>
                  </a:lnTo>
                  <a:lnTo>
                    <a:pt x="16261" y="10459"/>
                  </a:lnTo>
                  <a:lnTo>
                    <a:pt x="13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2981422" y="3291217"/>
              <a:ext cx="367531" cy="243989"/>
            </a:xfrm>
            <a:custGeom>
              <a:avLst/>
              <a:gdLst/>
              <a:ahLst/>
              <a:cxnLst/>
              <a:rect l="l" t="t" r="r" b="b"/>
              <a:pathLst>
                <a:path w="16261" h="10795" extrusionOk="0">
                  <a:moveTo>
                    <a:pt x="5802" y="0"/>
                  </a:moveTo>
                  <a:lnTo>
                    <a:pt x="20" y="10419"/>
                  </a:lnTo>
                  <a:lnTo>
                    <a:pt x="0" y="10518"/>
                  </a:lnTo>
                  <a:lnTo>
                    <a:pt x="0" y="10617"/>
                  </a:lnTo>
                  <a:lnTo>
                    <a:pt x="60" y="10696"/>
                  </a:lnTo>
                  <a:lnTo>
                    <a:pt x="138" y="10775"/>
                  </a:lnTo>
                  <a:lnTo>
                    <a:pt x="237" y="10794"/>
                  </a:lnTo>
                  <a:lnTo>
                    <a:pt x="336" y="10794"/>
                  </a:lnTo>
                  <a:lnTo>
                    <a:pt x="415" y="10735"/>
                  </a:lnTo>
                  <a:lnTo>
                    <a:pt x="494" y="10656"/>
                  </a:lnTo>
                  <a:lnTo>
                    <a:pt x="6118" y="533"/>
                  </a:lnTo>
                  <a:lnTo>
                    <a:pt x="12630" y="533"/>
                  </a:lnTo>
                  <a:lnTo>
                    <a:pt x="15748" y="10617"/>
                  </a:lnTo>
                  <a:lnTo>
                    <a:pt x="15787" y="10696"/>
                  </a:lnTo>
                  <a:lnTo>
                    <a:pt x="15846" y="10755"/>
                  </a:lnTo>
                  <a:lnTo>
                    <a:pt x="15925" y="10794"/>
                  </a:lnTo>
                  <a:lnTo>
                    <a:pt x="16083" y="10794"/>
                  </a:lnTo>
                  <a:lnTo>
                    <a:pt x="16182" y="10735"/>
                  </a:lnTo>
                  <a:lnTo>
                    <a:pt x="16241" y="10656"/>
                  </a:lnTo>
                  <a:lnTo>
                    <a:pt x="16261" y="10558"/>
                  </a:lnTo>
                  <a:lnTo>
                    <a:pt x="16261" y="10459"/>
                  </a:lnTo>
                  <a:lnTo>
                    <a:pt x="130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2788281" y="2664531"/>
              <a:ext cx="622211" cy="744420"/>
            </a:xfrm>
            <a:custGeom>
              <a:avLst/>
              <a:gdLst/>
              <a:ahLst/>
              <a:cxnLst/>
              <a:rect l="l" t="t" r="r" b="b"/>
              <a:pathLst>
                <a:path w="27529" h="32936" extrusionOk="0">
                  <a:moveTo>
                    <a:pt x="1500" y="1"/>
                  </a:moveTo>
                  <a:lnTo>
                    <a:pt x="1343" y="40"/>
                  </a:lnTo>
                  <a:lnTo>
                    <a:pt x="1185" y="80"/>
                  </a:lnTo>
                  <a:lnTo>
                    <a:pt x="1027" y="139"/>
                  </a:lnTo>
                  <a:lnTo>
                    <a:pt x="889" y="198"/>
                  </a:lnTo>
                  <a:lnTo>
                    <a:pt x="751" y="297"/>
                  </a:lnTo>
                  <a:lnTo>
                    <a:pt x="612" y="376"/>
                  </a:lnTo>
                  <a:lnTo>
                    <a:pt x="494" y="494"/>
                  </a:lnTo>
                  <a:lnTo>
                    <a:pt x="395" y="612"/>
                  </a:lnTo>
                  <a:lnTo>
                    <a:pt x="297" y="731"/>
                  </a:lnTo>
                  <a:lnTo>
                    <a:pt x="198" y="869"/>
                  </a:lnTo>
                  <a:lnTo>
                    <a:pt x="139" y="1027"/>
                  </a:lnTo>
                  <a:lnTo>
                    <a:pt x="80" y="1185"/>
                  </a:lnTo>
                  <a:lnTo>
                    <a:pt x="40" y="1342"/>
                  </a:lnTo>
                  <a:lnTo>
                    <a:pt x="20" y="1500"/>
                  </a:lnTo>
                  <a:lnTo>
                    <a:pt x="1" y="1678"/>
                  </a:lnTo>
                  <a:lnTo>
                    <a:pt x="1" y="31258"/>
                  </a:lnTo>
                  <a:lnTo>
                    <a:pt x="20" y="31416"/>
                  </a:lnTo>
                  <a:lnTo>
                    <a:pt x="40" y="31594"/>
                  </a:lnTo>
                  <a:lnTo>
                    <a:pt x="80" y="31752"/>
                  </a:lnTo>
                  <a:lnTo>
                    <a:pt x="139" y="31910"/>
                  </a:lnTo>
                  <a:lnTo>
                    <a:pt x="198" y="32048"/>
                  </a:lnTo>
                  <a:lnTo>
                    <a:pt x="297" y="32186"/>
                  </a:lnTo>
                  <a:lnTo>
                    <a:pt x="395" y="32324"/>
                  </a:lnTo>
                  <a:lnTo>
                    <a:pt x="494" y="32442"/>
                  </a:lnTo>
                  <a:lnTo>
                    <a:pt x="612" y="32541"/>
                  </a:lnTo>
                  <a:lnTo>
                    <a:pt x="751" y="32640"/>
                  </a:lnTo>
                  <a:lnTo>
                    <a:pt x="889" y="32719"/>
                  </a:lnTo>
                  <a:lnTo>
                    <a:pt x="1027" y="32798"/>
                  </a:lnTo>
                  <a:lnTo>
                    <a:pt x="1185" y="32857"/>
                  </a:lnTo>
                  <a:lnTo>
                    <a:pt x="1343" y="32896"/>
                  </a:lnTo>
                  <a:lnTo>
                    <a:pt x="1500" y="32916"/>
                  </a:lnTo>
                  <a:lnTo>
                    <a:pt x="1678" y="32936"/>
                  </a:lnTo>
                  <a:lnTo>
                    <a:pt x="27036" y="32936"/>
                  </a:lnTo>
                  <a:lnTo>
                    <a:pt x="27134" y="32916"/>
                  </a:lnTo>
                  <a:lnTo>
                    <a:pt x="27233" y="32896"/>
                  </a:lnTo>
                  <a:lnTo>
                    <a:pt x="27312" y="32837"/>
                  </a:lnTo>
                  <a:lnTo>
                    <a:pt x="27391" y="32778"/>
                  </a:lnTo>
                  <a:lnTo>
                    <a:pt x="27450" y="32699"/>
                  </a:lnTo>
                  <a:lnTo>
                    <a:pt x="27489" y="32620"/>
                  </a:lnTo>
                  <a:lnTo>
                    <a:pt x="27529" y="32521"/>
                  </a:lnTo>
                  <a:lnTo>
                    <a:pt x="27529" y="32423"/>
                  </a:lnTo>
                  <a:lnTo>
                    <a:pt x="27529" y="514"/>
                  </a:lnTo>
                  <a:lnTo>
                    <a:pt x="27529" y="395"/>
                  </a:lnTo>
                  <a:lnTo>
                    <a:pt x="27489" y="316"/>
                  </a:lnTo>
                  <a:lnTo>
                    <a:pt x="27450" y="218"/>
                  </a:lnTo>
                  <a:lnTo>
                    <a:pt x="27391" y="158"/>
                  </a:lnTo>
                  <a:lnTo>
                    <a:pt x="27312" y="80"/>
                  </a:lnTo>
                  <a:lnTo>
                    <a:pt x="27233" y="40"/>
                  </a:lnTo>
                  <a:lnTo>
                    <a:pt x="27134" y="20"/>
                  </a:lnTo>
                  <a:lnTo>
                    <a:pt x="270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3901130" y="2282272"/>
              <a:ext cx="365316" cy="747562"/>
            </a:xfrm>
            <a:custGeom>
              <a:avLst/>
              <a:gdLst/>
              <a:ahLst/>
              <a:cxnLst/>
              <a:rect l="l" t="t" r="r" b="b"/>
              <a:pathLst>
                <a:path w="16163" h="33075" extrusionOk="0">
                  <a:moveTo>
                    <a:pt x="7282" y="1"/>
                  </a:moveTo>
                  <a:lnTo>
                    <a:pt x="7184" y="21"/>
                  </a:lnTo>
                  <a:lnTo>
                    <a:pt x="7105" y="80"/>
                  </a:lnTo>
                  <a:lnTo>
                    <a:pt x="7026" y="159"/>
                  </a:lnTo>
                  <a:lnTo>
                    <a:pt x="6967" y="258"/>
                  </a:lnTo>
                  <a:lnTo>
                    <a:pt x="6927" y="376"/>
                  </a:lnTo>
                  <a:lnTo>
                    <a:pt x="6829" y="692"/>
                  </a:lnTo>
                  <a:lnTo>
                    <a:pt x="6769" y="1027"/>
                  </a:lnTo>
                  <a:lnTo>
                    <a:pt x="6710" y="1402"/>
                  </a:lnTo>
                  <a:lnTo>
                    <a:pt x="6631" y="1757"/>
                  </a:lnTo>
                  <a:lnTo>
                    <a:pt x="1" y="29286"/>
                  </a:lnTo>
                  <a:lnTo>
                    <a:pt x="10045" y="33074"/>
                  </a:lnTo>
                  <a:lnTo>
                    <a:pt x="10104" y="32719"/>
                  </a:lnTo>
                  <a:lnTo>
                    <a:pt x="10242" y="31989"/>
                  </a:lnTo>
                  <a:lnTo>
                    <a:pt x="10775" y="29641"/>
                  </a:lnTo>
                  <a:lnTo>
                    <a:pt x="11565" y="26385"/>
                  </a:lnTo>
                  <a:lnTo>
                    <a:pt x="12492" y="22556"/>
                  </a:lnTo>
                  <a:lnTo>
                    <a:pt x="14485" y="14505"/>
                  </a:lnTo>
                  <a:lnTo>
                    <a:pt x="16064" y="8210"/>
                  </a:lnTo>
                  <a:lnTo>
                    <a:pt x="16103" y="7993"/>
                  </a:lnTo>
                  <a:lnTo>
                    <a:pt x="16143" y="7756"/>
                  </a:lnTo>
                  <a:lnTo>
                    <a:pt x="16162" y="7519"/>
                  </a:lnTo>
                  <a:lnTo>
                    <a:pt x="16162" y="7302"/>
                  </a:lnTo>
                  <a:lnTo>
                    <a:pt x="16162" y="7066"/>
                  </a:lnTo>
                  <a:lnTo>
                    <a:pt x="16143" y="6849"/>
                  </a:lnTo>
                  <a:lnTo>
                    <a:pt x="16103" y="6612"/>
                  </a:lnTo>
                  <a:lnTo>
                    <a:pt x="16044" y="6395"/>
                  </a:lnTo>
                  <a:lnTo>
                    <a:pt x="15985" y="6178"/>
                  </a:lnTo>
                  <a:lnTo>
                    <a:pt x="15906" y="5961"/>
                  </a:lnTo>
                  <a:lnTo>
                    <a:pt x="15827" y="5743"/>
                  </a:lnTo>
                  <a:lnTo>
                    <a:pt x="15728" y="5546"/>
                  </a:lnTo>
                  <a:lnTo>
                    <a:pt x="15610" y="5349"/>
                  </a:lnTo>
                  <a:lnTo>
                    <a:pt x="15472" y="5151"/>
                  </a:lnTo>
                  <a:lnTo>
                    <a:pt x="15334" y="4974"/>
                  </a:lnTo>
                  <a:lnTo>
                    <a:pt x="15176" y="4796"/>
                  </a:lnTo>
                  <a:lnTo>
                    <a:pt x="7657" y="119"/>
                  </a:lnTo>
                  <a:lnTo>
                    <a:pt x="7519" y="40"/>
                  </a:lnTo>
                  <a:lnTo>
                    <a:pt x="7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3228968" y="2271581"/>
              <a:ext cx="864844" cy="764943"/>
            </a:xfrm>
            <a:custGeom>
              <a:avLst/>
              <a:gdLst/>
              <a:ahLst/>
              <a:cxnLst/>
              <a:rect l="l" t="t" r="r" b="b"/>
              <a:pathLst>
                <a:path w="38264" h="33844" extrusionOk="0">
                  <a:moveTo>
                    <a:pt x="11446" y="0"/>
                  </a:moveTo>
                  <a:lnTo>
                    <a:pt x="10933" y="20"/>
                  </a:lnTo>
                  <a:lnTo>
                    <a:pt x="10420" y="99"/>
                  </a:lnTo>
                  <a:lnTo>
                    <a:pt x="9946" y="198"/>
                  </a:lnTo>
                  <a:lnTo>
                    <a:pt x="9472" y="356"/>
                  </a:lnTo>
                  <a:lnTo>
                    <a:pt x="9019" y="533"/>
                  </a:lnTo>
                  <a:lnTo>
                    <a:pt x="8584" y="750"/>
                  </a:lnTo>
                  <a:lnTo>
                    <a:pt x="8170" y="1007"/>
                  </a:lnTo>
                  <a:lnTo>
                    <a:pt x="7775" y="1303"/>
                  </a:lnTo>
                  <a:lnTo>
                    <a:pt x="7420" y="1638"/>
                  </a:lnTo>
                  <a:lnTo>
                    <a:pt x="7085" y="1993"/>
                  </a:lnTo>
                  <a:lnTo>
                    <a:pt x="6789" y="2368"/>
                  </a:lnTo>
                  <a:lnTo>
                    <a:pt x="6512" y="2783"/>
                  </a:lnTo>
                  <a:lnTo>
                    <a:pt x="6276" y="3217"/>
                  </a:lnTo>
                  <a:lnTo>
                    <a:pt x="6078" y="3671"/>
                  </a:lnTo>
                  <a:lnTo>
                    <a:pt x="5920" y="4144"/>
                  </a:lnTo>
                  <a:lnTo>
                    <a:pt x="5782" y="4638"/>
                  </a:lnTo>
                  <a:lnTo>
                    <a:pt x="0" y="33843"/>
                  </a:lnTo>
                  <a:lnTo>
                    <a:pt x="29936" y="33843"/>
                  </a:lnTo>
                  <a:lnTo>
                    <a:pt x="38204" y="2625"/>
                  </a:lnTo>
                  <a:lnTo>
                    <a:pt x="38244" y="2408"/>
                  </a:lnTo>
                  <a:lnTo>
                    <a:pt x="38264" y="2191"/>
                  </a:lnTo>
                  <a:lnTo>
                    <a:pt x="38244" y="1974"/>
                  </a:lnTo>
                  <a:lnTo>
                    <a:pt x="38224" y="1776"/>
                  </a:lnTo>
                  <a:lnTo>
                    <a:pt x="38165" y="1559"/>
                  </a:lnTo>
                  <a:lnTo>
                    <a:pt x="38086" y="1382"/>
                  </a:lnTo>
                  <a:lnTo>
                    <a:pt x="37987" y="1184"/>
                  </a:lnTo>
                  <a:lnTo>
                    <a:pt x="37869" y="1027"/>
                  </a:lnTo>
                  <a:lnTo>
                    <a:pt x="37731" y="869"/>
                  </a:lnTo>
                  <a:lnTo>
                    <a:pt x="37593" y="731"/>
                  </a:lnTo>
                  <a:lnTo>
                    <a:pt x="37415" y="592"/>
                  </a:lnTo>
                  <a:lnTo>
                    <a:pt x="37237" y="494"/>
                  </a:lnTo>
                  <a:lnTo>
                    <a:pt x="37040" y="415"/>
                  </a:lnTo>
                  <a:lnTo>
                    <a:pt x="36843" y="336"/>
                  </a:lnTo>
                  <a:lnTo>
                    <a:pt x="36626" y="296"/>
                  </a:lnTo>
                  <a:lnTo>
                    <a:pt x="36409" y="296"/>
                  </a:lnTo>
                  <a:lnTo>
                    <a:pt x="114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3005946" y="3030290"/>
              <a:ext cx="924174" cy="239084"/>
            </a:xfrm>
            <a:custGeom>
              <a:avLst/>
              <a:gdLst/>
              <a:ahLst/>
              <a:cxnLst/>
              <a:rect l="l" t="t" r="r" b="b"/>
              <a:pathLst>
                <a:path w="40889" h="10578" extrusionOk="0">
                  <a:moveTo>
                    <a:pt x="1" y="0"/>
                  </a:moveTo>
                  <a:lnTo>
                    <a:pt x="1" y="10577"/>
                  </a:lnTo>
                  <a:lnTo>
                    <a:pt x="40888" y="10577"/>
                  </a:lnTo>
                  <a:lnTo>
                    <a:pt x="408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3099612" y="3241265"/>
              <a:ext cx="830511" cy="167707"/>
            </a:xfrm>
            <a:custGeom>
              <a:avLst/>
              <a:gdLst/>
              <a:ahLst/>
              <a:cxnLst/>
              <a:rect l="l" t="t" r="r" b="b"/>
              <a:pathLst>
                <a:path w="36745" h="7420" extrusionOk="0">
                  <a:moveTo>
                    <a:pt x="1" y="0"/>
                  </a:moveTo>
                  <a:lnTo>
                    <a:pt x="1" y="7420"/>
                  </a:lnTo>
                  <a:lnTo>
                    <a:pt x="36744" y="7420"/>
                  </a:lnTo>
                  <a:lnTo>
                    <a:pt x="367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3200873" y="3223409"/>
              <a:ext cx="616867" cy="5831"/>
            </a:xfrm>
            <a:custGeom>
              <a:avLst/>
              <a:gdLst/>
              <a:ahLst/>
              <a:cxnLst/>
              <a:rect l="l" t="t" r="r" b="b"/>
              <a:pathLst>
                <a:path w="27292" h="258" extrusionOk="0">
                  <a:moveTo>
                    <a:pt x="0" y="1"/>
                  </a:moveTo>
                  <a:lnTo>
                    <a:pt x="0" y="257"/>
                  </a:lnTo>
                  <a:lnTo>
                    <a:pt x="27292" y="257"/>
                  </a:lnTo>
                  <a:lnTo>
                    <a:pt x="272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3097827" y="2533841"/>
              <a:ext cx="724802" cy="438457"/>
            </a:xfrm>
            <a:custGeom>
              <a:avLst/>
              <a:gdLst/>
              <a:ahLst/>
              <a:cxnLst/>
              <a:rect l="l" t="t" r="r" b="b"/>
              <a:pathLst>
                <a:path w="32068" h="19399" extrusionOk="0">
                  <a:moveTo>
                    <a:pt x="6750" y="1"/>
                  </a:moveTo>
                  <a:lnTo>
                    <a:pt x="6138" y="40"/>
                  </a:lnTo>
                  <a:lnTo>
                    <a:pt x="5546" y="119"/>
                  </a:lnTo>
                  <a:lnTo>
                    <a:pt x="5092" y="218"/>
                  </a:lnTo>
                  <a:lnTo>
                    <a:pt x="4658" y="336"/>
                  </a:lnTo>
                  <a:lnTo>
                    <a:pt x="4204" y="474"/>
                  </a:lnTo>
                  <a:lnTo>
                    <a:pt x="3770" y="632"/>
                  </a:lnTo>
                  <a:lnTo>
                    <a:pt x="3336" y="829"/>
                  </a:lnTo>
                  <a:lnTo>
                    <a:pt x="2941" y="1027"/>
                  </a:lnTo>
                  <a:lnTo>
                    <a:pt x="2527" y="1283"/>
                  </a:lnTo>
                  <a:lnTo>
                    <a:pt x="2152" y="1540"/>
                  </a:lnTo>
                  <a:lnTo>
                    <a:pt x="1796" y="1836"/>
                  </a:lnTo>
                  <a:lnTo>
                    <a:pt x="1481" y="2152"/>
                  </a:lnTo>
                  <a:lnTo>
                    <a:pt x="1165" y="2487"/>
                  </a:lnTo>
                  <a:lnTo>
                    <a:pt x="889" y="2842"/>
                  </a:lnTo>
                  <a:lnTo>
                    <a:pt x="652" y="3237"/>
                  </a:lnTo>
                  <a:lnTo>
                    <a:pt x="435" y="3651"/>
                  </a:lnTo>
                  <a:lnTo>
                    <a:pt x="277" y="4086"/>
                  </a:lnTo>
                  <a:lnTo>
                    <a:pt x="139" y="4539"/>
                  </a:lnTo>
                  <a:lnTo>
                    <a:pt x="99" y="4697"/>
                  </a:lnTo>
                  <a:lnTo>
                    <a:pt x="60" y="4974"/>
                  </a:lnTo>
                  <a:lnTo>
                    <a:pt x="20" y="5270"/>
                  </a:lnTo>
                  <a:lnTo>
                    <a:pt x="1" y="5546"/>
                  </a:lnTo>
                  <a:lnTo>
                    <a:pt x="1" y="5842"/>
                  </a:lnTo>
                  <a:lnTo>
                    <a:pt x="20" y="6414"/>
                  </a:lnTo>
                  <a:lnTo>
                    <a:pt x="60" y="6967"/>
                  </a:lnTo>
                  <a:lnTo>
                    <a:pt x="119" y="7282"/>
                  </a:lnTo>
                  <a:lnTo>
                    <a:pt x="178" y="7578"/>
                  </a:lnTo>
                  <a:lnTo>
                    <a:pt x="238" y="7736"/>
                  </a:lnTo>
                  <a:lnTo>
                    <a:pt x="297" y="7874"/>
                  </a:lnTo>
                  <a:lnTo>
                    <a:pt x="395" y="7993"/>
                  </a:lnTo>
                  <a:lnTo>
                    <a:pt x="494" y="8091"/>
                  </a:lnTo>
                  <a:lnTo>
                    <a:pt x="593" y="8170"/>
                  </a:lnTo>
                  <a:lnTo>
                    <a:pt x="672" y="8230"/>
                  </a:lnTo>
                  <a:lnTo>
                    <a:pt x="889" y="8328"/>
                  </a:lnTo>
                  <a:lnTo>
                    <a:pt x="1126" y="8387"/>
                  </a:lnTo>
                  <a:lnTo>
                    <a:pt x="1343" y="8427"/>
                  </a:lnTo>
                  <a:lnTo>
                    <a:pt x="1658" y="8466"/>
                  </a:lnTo>
                  <a:lnTo>
                    <a:pt x="1954" y="8486"/>
                  </a:lnTo>
                  <a:lnTo>
                    <a:pt x="2270" y="8486"/>
                  </a:lnTo>
                  <a:lnTo>
                    <a:pt x="2586" y="8466"/>
                  </a:lnTo>
                  <a:lnTo>
                    <a:pt x="2902" y="8427"/>
                  </a:lnTo>
                  <a:lnTo>
                    <a:pt x="3217" y="8368"/>
                  </a:lnTo>
                  <a:lnTo>
                    <a:pt x="3849" y="8249"/>
                  </a:lnTo>
                  <a:lnTo>
                    <a:pt x="4165" y="8210"/>
                  </a:lnTo>
                  <a:lnTo>
                    <a:pt x="4480" y="8190"/>
                  </a:lnTo>
                  <a:lnTo>
                    <a:pt x="4796" y="8190"/>
                  </a:lnTo>
                  <a:lnTo>
                    <a:pt x="5112" y="8249"/>
                  </a:lnTo>
                  <a:lnTo>
                    <a:pt x="5309" y="8289"/>
                  </a:lnTo>
                  <a:lnTo>
                    <a:pt x="5487" y="8368"/>
                  </a:lnTo>
                  <a:lnTo>
                    <a:pt x="5684" y="8447"/>
                  </a:lnTo>
                  <a:lnTo>
                    <a:pt x="5862" y="8526"/>
                  </a:lnTo>
                  <a:lnTo>
                    <a:pt x="6197" y="8723"/>
                  </a:lnTo>
                  <a:lnTo>
                    <a:pt x="6533" y="8960"/>
                  </a:lnTo>
                  <a:lnTo>
                    <a:pt x="7203" y="9453"/>
                  </a:lnTo>
                  <a:lnTo>
                    <a:pt x="7519" y="9710"/>
                  </a:lnTo>
                  <a:lnTo>
                    <a:pt x="7835" y="9927"/>
                  </a:lnTo>
                  <a:lnTo>
                    <a:pt x="8703" y="10499"/>
                  </a:lnTo>
                  <a:lnTo>
                    <a:pt x="9552" y="11071"/>
                  </a:lnTo>
                  <a:lnTo>
                    <a:pt x="10400" y="11663"/>
                  </a:lnTo>
                  <a:lnTo>
                    <a:pt x="11229" y="12295"/>
                  </a:lnTo>
                  <a:lnTo>
                    <a:pt x="11525" y="12551"/>
                  </a:lnTo>
                  <a:lnTo>
                    <a:pt x="11821" y="12808"/>
                  </a:lnTo>
                  <a:lnTo>
                    <a:pt x="12078" y="13084"/>
                  </a:lnTo>
                  <a:lnTo>
                    <a:pt x="12354" y="13360"/>
                  </a:lnTo>
                  <a:lnTo>
                    <a:pt x="12591" y="13637"/>
                  </a:lnTo>
                  <a:lnTo>
                    <a:pt x="12828" y="13933"/>
                  </a:lnTo>
                  <a:lnTo>
                    <a:pt x="13301" y="14544"/>
                  </a:lnTo>
                  <a:lnTo>
                    <a:pt x="13735" y="15176"/>
                  </a:lnTo>
                  <a:lnTo>
                    <a:pt x="14169" y="15827"/>
                  </a:lnTo>
                  <a:lnTo>
                    <a:pt x="14623" y="16458"/>
                  </a:lnTo>
                  <a:lnTo>
                    <a:pt x="15097" y="17110"/>
                  </a:lnTo>
                  <a:lnTo>
                    <a:pt x="15274" y="17327"/>
                  </a:lnTo>
                  <a:lnTo>
                    <a:pt x="15492" y="17544"/>
                  </a:lnTo>
                  <a:lnTo>
                    <a:pt x="15728" y="17741"/>
                  </a:lnTo>
                  <a:lnTo>
                    <a:pt x="15985" y="17938"/>
                  </a:lnTo>
                  <a:lnTo>
                    <a:pt x="16241" y="18116"/>
                  </a:lnTo>
                  <a:lnTo>
                    <a:pt x="16518" y="18294"/>
                  </a:lnTo>
                  <a:lnTo>
                    <a:pt x="16814" y="18471"/>
                  </a:lnTo>
                  <a:lnTo>
                    <a:pt x="17129" y="18629"/>
                  </a:lnTo>
                  <a:lnTo>
                    <a:pt x="17445" y="18767"/>
                  </a:lnTo>
                  <a:lnTo>
                    <a:pt x="17781" y="18905"/>
                  </a:lnTo>
                  <a:lnTo>
                    <a:pt x="18096" y="19004"/>
                  </a:lnTo>
                  <a:lnTo>
                    <a:pt x="18432" y="19122"/>
                  </a:lnTo>
                  <a:lnTo>
                    <a:pt x="18787" y="19201"/>
                  </a:lnTo>
                  <a:lnTo>
                    <a:pt x="19122" y="19261"/>
                  </a:lnTo>
                  <a:lnTo>
                    <a:pt x="19458" y="19320"/>
                  </a:lnTo>
                  <a:lnTo>
                    <a:pt x="19793" y="19359"/>
                  </a:lnTo>
                  <a:lnTo>
                    <a:pt x="20642" y="19399"/>
                  </a:lnTo>
                  <a:lnTo>
                    <a:pt x="21530" y="19399"/>
                  </a:lnTo>
                  <a:lnTo>
                    <a:pt x="21984" y="19379"/>
                  </a:lnTo>
                  <a:lnTo>
                    <a:pt x="22438" y="19359"/>
                  </a:lnTo>
                  <a:lnTo>
                    <a:pt x="22892" y="19320"/>
                  </a:lnTo>
                  <a:lnTo>
                    <a:pt x="23345" y="19261"/>
                  </a:lnTo>
                  <a:lnTo>
                    <a:pt x="23799" y="19182"/>
                  </a:lnTo>
                  <a:lnTo>
                    <a:pt x="24253" y="19083"/>
                  </a:lnTo>
                  <a:lnTo>
                    <a:pt x="24707" y="18984"/>
                  </a:lnTo>
                  <a:lnTo>
                    <a:pt x="25141" y="18846"/>
                  </a:lnTo>
                  <a:lnTo>
                    <a:pt x="25575" y="18708"/>
                  </a:lnTo>
                  <a:lnTo>
                    <a:pt x="26009" y="18530"/>
                  </a:lnTo>
                  <a:lnTo>
                    <a:pt x="26424" y="18333"/>
                  </a:lnTo>
                  <a:lnTo>
                    <a:pt x="26819" y="18136"/>
                  </a:lnTo>
                  <a:lnTo>
                    <a:pt x="27292" y="17840"/>
                  </a:lnTo>
                  <a:lnTo>
                    <a:pt x="27746" y="17504"/>
                  </a:lnTo>
                  <a:lnTo>
                    <a:pt x="28160" y="17149"/>
                  </a:lnTo>
                  <a:lnTo>
                    <a:pt x="28575" y="16774"/>
                  </a:lnTo>
                  <a:lnTo>
                    <a:pt x="28950" y="16360"/>
                  </a:lnTo>
                  <a:lnTo>
                    <a:pt x="29285" y="15926"/>
                  </a:lnTo>
                  <a:lnTo>
                    <a:pt x="29621" y="15491"/>
                  </a:lnTo>
                  <a:lnTo>
                    <a:pt x="29936" y="15018"/>
                  </a:lnTo>
                  <a:lnTo>
                    <a:pt x="30213" y="14544"/>
                  </a:lnTo>
                  <a:lnTo>
                    <a:pt x="30489" y="14051"/>
                  </a:lnTo>
                  <a:lnTo>
                    <a:pt x="30746" y="13538"/>
                  </a:lnTo>
                  <a:lnTo>
                    <a:pt x="30982" y="13025"/>
                  </a:lnTo>
                  <a:lnTo>
                    <a:pt x="31199" y="12512"/>
                  </a:lnTo>
                  <a:lnTo>
                    <a:pt x="31416" y="11999"/>
                  </a:lnTo>
                  <a:lnTo>
                    <a:pt x="31791" y="10953"/>
                  </a:lnTo>
                  <a:lnTo>
                    <a:pt x="31949" y="10479"/>
                  </a:lnTo>
                  <a:lnTo>
                    <a:pt x="32008" y="10242"/>
                  </a:lnTo>
                  <a:lnTo>
                    <a:pt x="32048" y="10006"/>
                  </a:lnTo>
                  <a:lnTo>
                    <a:pt x="32068" y="9789"/>
                  </a:lnTo>
                  <a:lnTo>
                    <a:pt x="32068" y="9552"/>
                  </a:lnTo>
                  <a:lnTo>
                    <a:pt x="32048" y="9315"/>
                  </a:lnTo>
                  <a:lnTo>
                    <a:pt x="32008" y="9078"/>
                  </a:lnTo>
                  <a:lnTo>
                    <a:pt x="31949" y="8881"/>
                  </a:lnTo>
                  <a:lnTo>
                    <a:pt x="31890" y="8683"/>
                  </a:lnTo>
                  <a:lnTo>
                    <a:pt x="31811" y="8486"/>
                  </a:lnTo>
                  <a:lnTo>
                    <a:pt x="31712" y="8289"/>
                  </a:lnTo>
                  <a:lnTo>
                    <a:pt x="31495" y="7934"/>
                  </a:lnTo>
                  <a:lnTo>
                    <a:pt x="31259" y="7578"/>
                  </a:lnTo>
                  <a:lnTo>
                    <a:pt x="30982" y="7263"/>
                  </a:lnTo>
                  <a:lnTo>
                    <a:pt x="30686" y="6967"/>
                  </a:lnTo>
                  <a:lnTo>
                    <a:pt x="30351" y="6690"/>
                  </a:lnTo>
                  <a:lnTo>
                    <a:pt x="30035" y="6434"/>
                  </a:lnTo>
                  <a:lnTo>
                    <a:pt x="29700" y="6217"/>
                  </a:lnTo>
                  <a:lnTo>
                    <a:pt x="29404" y="6019"/>
                  </a:lnTo>
                  <a:lnTo>
                    <a:pt x="29265" y="5901"/>
                  </a:lnTo>
                  <a:lnTo>
                    <a:pt x="29147" y="5763"/>
                  </a:lnTo>
                  <a:lnTo>
                    <a:pt x="29029" y="5625"/>
                  </a:lnTo>
                  <a:lnTo>
                    <a:pt x="28950" y="5447"/>
                  </a:lnTo>
                  <a:lnTo>
                    <a:pt x="28891" y="5270"/>
                  </a:lnTo>
                  <a:lnTo>
                    <a:pt x="28851" y="5072"/>
                  </a:lnTo>
                  <a:lnTo>
                    <a:pt x="28812" y="4717"/>
                  </a:lnTo>
                  <a:lnTo>
                    <a:pt x="28772" y="4342"/>
                  </a:lnTo>
                  <a:lnTo>
                    <a:pt x="28733" y="4164"/>
                  </a:lnTo>
                  <a:lnTo>
                    <a:pt x="28673" y="3987"/>
                  </a:lnTo>
                  <a:lnTo>
                    <a:pt x="28595" y="3809"/>
                  </a:lnTo>
                  <a:lnTo>
                    <a:pt x="28496" y="3651"/>
                  </a:lnTo>
                  <a:lnTo>
                    <a:pt x="28358" y="3513"/>
                  </a:lnTo>
                  <a:lnTo>
                    <a:pt x="28220" y="3375"/>
                  </a:lnTo>
                  <a:lnTo>
                    <a:pt x="28081" y="3257"/>
                  </a:lnTo>
                  <a:lnTo>
                    <a:pt x="27904" y="3158"/>
                  </a:lnTo>
                  <a:lnTo>
                    <a:pt x="27746" y="3079"/>
                  </a:lnTo>
                  <a:lnTo>
                    <a:pt x="27568" y="3000"/>
                  </a:lnTo>
                  <a:lnTo>
                    <a:pt x="27233" y="2902"/>
                  </a:lnTo>
                  <a:lnTo>
                    <a:pt x="26917" y="2842"/>
                  </a:lnTo>
                  <a:lnTo>
                    <a:pt x="26582" y="2823"/>
                  </a:lnTo>
                  <a:lnTo>
                    <a:pt x="26227" y="2823"/>
                  </a:lnTo>
                  <a:lnTo>
                    <a:pt x="25891" y="2882"/>
                  </a:lnTo>
                  <a:lnTo>
                    <a:pt x="25575" y="2961"/>
                  </a:lnTo>
                  <a:lnTo>
                    <a:pt x="25240" y="3059"/>
                  </a:lnTo>
                  <a:lnTo>
                    <a:pt x="24944" y="3198"/>
                  </a:lnTo>
                  <a:lnTo>
                    <a:pt x="24628" y="3355"/>
                  </a:lnTo>
                  <a:lnTo>
                    <a:pt x="24332" y="3553"/>
                  </a:lnTo>
                  <a:lnTo>
                    <a:pt x="24036" y="3770"/>
                  </a:lnTo>
                  <a:lnTo>
                    <a:pt x="23780" y="4007"/>
                  </a:lnTo>
                  <a:lnTo>
                    <a:pt x="23602" y="4184"/>
                  </a:lnTo>
                  <a:lnTo>
                    <a:pt x="23405" y="4441"/>
                  </a:lnTo>
                  <a:lnTo>
                    <a:pt x="23188" y="4658"/>
                  </a:lnTo>
                  <a:lnTo>
                    <a:pt x="23089" y="4737"/>
                  </a:lnTo>
                  <a:lnTo>
                    <a:pt x="22990" y="4796"/>
                  </a:lnTo>
                  <a:lnTo>
                    <a:pt x="22931" y="4796"/>
                  </a:lnTo>
                  <a:lnTo>
                    <a:pt x="22872" y="4776"/>
                  </a:lnTo>
                  <a:lnTo>
                    <a:pt x="22753" y="4737"/>
                  </a:lnTo>
                  <a:lnTo>
                    <a:pt x="21806" y="4322"/>
                  </a:lnTo>
                  <a:lnTo>
                    <a:pt x="20859" y="3928"/>
                  </a:lnTo>
                  <a:lnTo>
                    <a:pt x="19912" y="3572"/>
                  </a:lnTo>
                  <a:lnTo>
                    <a:pt x="18945" y="3217"/>
                  </a:lnTo>
                  <a:lnTo>
                    <a:pt x="17011" y="2527"/>
                  </a:lnTo>
                  <a:lnTo>
                    <a:pt x="15077" y="1875"/>
                  </a:lnTo>
                  <a:lnTo>
                    <a:pt x="13952" y="1481"/>
                  </a:lnTo>
                  <a:lnTo>
                    <a:pt x="12788" y="1106"/>
                  </a:lnTo>
                  <a:lnTo>
                    <a:pt x="11604" y="731"/>
                  </a:lnTo>
                  <a:lnTo>
                    <a:pt x="10992" y="573"/>
                  </a:lnTo>
                  <a:lnTo>
                    <a:pt x="10381" y="415"/>
                  </a:lnTo>
                  <a:lnTo>
                    <a:pt x="9769" y="277"/>
                  </a:lnTo>
                  <a:lnTo>
                    <a:pt x="9177" y="178"/>
                  </a:lnTo>
                  <a:lnTo>
                    <a:pt x="8565" y="80"/>
                  </a:lnTo>
                  <a:lnTo>
                    <a:pt x="7953" y="20"/>
                  </a:lnTo>
                  <a:lnTo>
                    <a:pt x="73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2778924" y="2664531"/>
              <a:ext cx="252465" cy="744420"/>
            </a:xfrm>
            <a:custGeom>
              <a:avLst/>
              <a:gdLst/>
              <a:ahLst/>
              <a:cxnLst/>
              <a:rect l="l" t="t" r="r" b="b"/>
              <a:pathLst>
                <a:path w="11170" h="32936" extrusionOk="0">
                  <a:moveTo>
                    <a:pt x="1382" y="1"/>
                  </a:moveTo>
                  <a:lnTo>
                    <a:pt x="1224" y="40"/>
                  </a:lnTo>
                  <a:lnTo>
                    <a:pt x="1086" y="60"/>
                  </a:lnTo>
                  <a:lnTo>
                    <a:pt x="948" y="119"/>
                  </a:lnTo>
                  <a:lnTo>
                    <a:pt x="809" y="178"/>
                  </a:lnTo>
                  <a:lnTo>
                    <a:pt x="671" y="257"/>
                  </a:lnTo>
                  <a:lnTo>
                    <a:pt x="553" y="356"/>
                  </a:lnTo>
                  <a:lnTo>
                    <a:pt x="454" y="454"/>
                  </a:lnTo>
                  <a:lnTo>
                    <a:pt x="356" y="553"/>
                  </a:lnTo>
                  <a:lnTo>
                    <a:pt x="277" y="672"/>
                  </a:lnTo>
                  <a:lnTo>
                    <a:pt x="198" y="810"/>
                  </a:lnTo>
                  <a:lnTo>
                    <a:pt x="119" y="928"/>
                  </a:lnTo>
                  <a:lnTo>
                    <a:pt x="79" y="1066"/>
                  </a:lnTo>
                  <a:lnTo>
                    <a:pt x="40" y="1224"/>
                  </a:lnTo>
                  <a:lnTo>
                    <a:pt x="20" y="1382"/>
                  </a:lnTo>
                  <a:lnTo>
                    <a:pt x="0" y="1520"/>
                  </a:lnTo>
                  <a:lnTo>
                    <a:pt x="0" y="32423"/>
                  </a:lnTo>
                  <a:lnTo>
                    <a:pt x="20" y="32521"/>
                  </a:lnTo>
                  <a:lnTo>
                    <a:pt x="40" y="32620"/>
                  </a:lnTo>
                  <a:lnTo>
                    <a:pt x="99" y="32699"/>
                  </a:lnTo>
                  <a:lnTo>
                    <a:pt x="158" y="32778"/>
                  </a:lnTo>
                  <a:lnTo>
                    <a:pt x="237" y="32837"/>
                  </a:lnTo>
                  <a:lnTo>
                    <a:pt x="316" y="32896"/>
                  </a:lnTo>
                  <a:lnTo>
                    <a:pt x="415" y="32916"/>
                  </a:lnTo>
                  <a:lnTo>
                    <a:pt x="513" y="32936"/>
                  </a:lnTo>
                  <a:lnTo>
                    <a:pt x="10676" y="32936"/>
                  </a:lnTo>
                  <a:lnTo>
                    <a:pt x="10775" y="32916"/>
                  </a:lnTo>
                  <a:lnTo>
                    <a:pt x="10873" y="32896"/>
                  </a:lnTo>
                  <a:lnTo>
                    <a:pt x="10952" y="32837"/>
                  </a:lnTo>
                  <a:lnTo>
                    <a:pt x="11031" y="32778"/>
                  </a:lnTo>
                  <a:lnTo>
                    <a:pt x="11091" y="32699"/>
                  </a:lnTo>
                  <a:lnTo>
                    <a:pt x="11130" y="32620"/>
                  </a:lnTo>
                  <a:lnTo>
                    <a:pt x="11169" y="32521"/>
                  </a:lnTo>
                  <a:lnTo>
                    <a:pt x="11169" y="32423"/>
                  </a:lnTo>
                  <a:lnTo>
                    <a:pt x="11169" y="1520"/>
                  </a:lnTo>
                  <a:lnTo>
                    <a:pt x="11169" y="1382"/>
                  </a:lnTo>
                  <a:lnTo>
                    <a:pt x="11150" y="1224"/>
                  </a:lnTo>
                  <a:lnTo>
                    <a:pt x="11110" y="1066"/>
                  </a:lnTo>
                  <a:lnTo>
                    <a:pt x="11051" y="928"/>
                  </a:lnTo>
                  <a:lnTo>
                    <a:pt x="10992" y="810"/>
                  </a:lnTo>
                  <a:lnTo>
                    <a:pt x="10913" y="672"/>
                  </a:lnTo>
                  <a:lnTo>
                    <a:pt x="10834" y="553"/>
                  </a:lnTo>
                  <a:lnTo>
                    <a:pt x="10735" y="454"/>
                  </a:lnTo>
                  <a:lnTo>
                    <a:pt x="10617" y="356"/>
                  </a:lnTo>
                  <a:lnTo>
                    <a:pt x="10499" y="257"/>
                  </a:lnTo>
                  <a:lnTo>
                    <a:pt x="10380" y="178"/>
                  </a:lnTo>
                  <a:lnTo>
                    <a:pt x="10242" y="119"/>
                  </a:lnTo>
                  <a:lnTo>
                    <a:pt x="10104" y="60"/>
                  </a:lnTo>
                  <a:lnTo>
                    <a:pt x="9966" y="40"/>
                  </a:lnTo>
                  <a:lnTo>
                    <a:pt x="98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3286944" y="2269795"/>
              <a:ext cx="448275" cy="336777"/>
            </a:xfrm>
            <a:custGeom>
              <a:avLst/>
              <a:gdLst/>
              <a:ahLst/>
              <a:cxnLst/>
              <a:rect l="l" t="t" r="r" b="b"/>
              <a:pathLst>
                <a:path w="19833" h="14900" extrusionOk="0">
                  <a:moveTo>
                    <a:pt x="17702" y="0"/>
                  </a:moveTo>
                  <a:lnTo>
                    <a:pt x="17425" y="40"/>
                  </a:lnTo>
                  <a:lnTo>
                    <a:pt x="17169" y="99"/>
                  </a:lnTo>
                  <a:lnTo>
                    <a:pt x="16893" y="178"/>
                  </a:lnTo>
                  <a:lnTo>
                    <a:pt x="16380" y="375"/>
                  </a:lnTo>
                  <a:lnTo>
                    <a:pt x="15373" y="790"/>
                  </a:lnTo>
                  <a:lnTo>
                    <a:pt x="14367" y="1263"/>
                  </a:lnTo>
                  <a:lnTo>
                    <a:pt x="13400" y="1776"/>
                  </a:lnTo>
                  <a:lnTo>
                    <a:pt x="12453" y="2309"/>
                  </a:lnTo>
                  <a:lnTo>
                    <a:pt x="11525" y="2901"/>
                  </a:lnTo>
                  <a:lnTo>
                    <a:pt x="10617" y="3513"/>
                  </a:lnTo>
                  <a:lnTo>
                    <a:pt x="9729" y="4164"/>
                  </a:lnTo>
                  <a:lnTo>
                    <a:pt x="8861" y="4855"/>
                  </a:lnTo>
                  <a:lnTo>
                    <a:pt x="7677" y="5861"/>
                  </a:lnTo>
                  <a:lnTo>
                    <a:pt x="6513" y="6887"/>
                  </a:lnTo>
                  <a:lnTo>
                    <a:pt x="4184" y="8959"/>
                  </a:lnTo>
                  <a:lnTo>
                    <a:pt x="4086" y="9038"/>
                  </a:lnTo>
                  <a:lnTo>
                    <a:pt x="4046" y="9078"/>
                  </a:lnTo>
                  <a:lnTo>
                    <a:pt x="3987" y="9098"/>
                  </a:lnTo>
                  <a:lnTo>
                    <a:pt x="3888" y="9078"/>
                  </a:lnTo>
                  <a:lnTo>
                    <a:pt x="3790" y="9058"/>
                  </a:lnTo>
                  <a:lnTo>
                    <a:pt x="3217" y="8841"/>
                  </a:lnTo>
                  <a:lnTo>
                    <a:pt x="2941" y="8742"/>
                  </a:lnTo>
                  <a:lnTo>
                    <a:pt x="2645" y="8663"/>
                  </a:lnTo>
                  <a:lnTo>
                    <a:pt x="2369" y="8604"/>
                  </a:lnTo>
                  <a:lnTo>
                    <a:pt x="2073" y="8565"/>
                  </a:lnTo>
                  <a:lnTo>
                    <a:pt x="1777" y="8545"/>
                  </a:lnTo>
                  <a:lnTo>
                    <a:pt x="1500" y="8585"/>
                  </a:lnTo>
                  <a:lnTo>
                    <a:pt x="1303" y="8624"/>
                  </a:lnTo>
                  <a:lnTo>
                    <a:pt x="1106" y="8703"/>
                  </a:lnTo>
                  <a:lnTo>
                    <a:pt x="928" y="8802"/>
                  </a:lnTo>
                  <a:lnTo>
                    <a:pt x="751" y="8900"/>
                  </a:lnTo>
                  <a:lnTo>
                    <a:pt x="593" y="9038"/>
                  </a:lnTo>
                  <a:lnTo>
                    <a:pt x="455" y="9177"/>
                  </a:lnTo>
                  <a:lnTo>
                    <a:pt x="316" y="9334"/>
                  </a:lnTo>
                  <a:lnTo>
                    <a:pt x="218" y="9512"/>
                  </a:lnTo>
                  <a:lnTo>
                    <a:pt x="119" y="9690"/>
                  </a:lnTo>
                  <a:lnTo>
                    <a:pt x="60" y="9867"/>
                  </a:lnTo>
                  <a:lnTo>
                    <a:pt x="20" y="10045"/>
                  </a:lnTo>
                  <a:lnTo>
                    <a:pt x="1" y="10222"/>
                  </a:lnTo>
                  <a:lnTo>
                    <a:pt x="1" y="10400"/>
                  </a:lnTo>
                  <a:lnTo>
                    <a:pt x="1" y="10578"/>
                  </a:lnTo>
                  <a:lnTo>
                    <a:pt x="40" y="10755"/>
                  </a:lnTo>
                  <a:lnTo>
                    <a:pt x="80" y="10933"/>
                  </a:lnTo>
                  <a:lnTo>
                    <a:pt x="198" y="11288"/>
                  </a:lnTo>
                  <a:lnTo>
                    <a:pt x="356" y="11623"/>
                  </a:lnTo>
                  <a:lnTo>
                    <a:pt x="534" y="11959"/>
                  </a:lnTo>
                  <a:lnTo>
                    <a:pt x="751" y="12255"/>
                  </a:lnTo>
                  <a:lnTo>
                    <a:pt x="908" y="12492"/>
                  </a:lnTo>
                  <a:lnTo>
                    <a:pt x="1106" y="12729"/>
                  </a:lnTo>
                  <a:lnTo>
                    <a:pt x="1303" y="12946"/>
                  </a:lnTo>
                  <a:lnTo>
                    <a:pt x="1520" y="13163"/>
                  </a:lnTo>
                  <a:lnTo>
                    <a:pt x="1737" y="13360"/>
                  </a:lnTo>
                  <a:lnTo>
                    <a:pt x="1954" y="13538"/>
                  </a:lnTo>
                  <a:lnTo>
                    <a:pt x="2211" y="13715"/>
                  </a:lnTo>
                  <a:lnTo>
                    <a:pt x="2448" y="13873"/>
                  </a:lnTo>
                  <a:lnTo>
                    <a:pt x="2704" y="14011"/>
                  </a:lnTo>
                  <a:lnTo>
                    <a:pt x="2961" y="14149"/>
                  </a:lnTo>
                  <a:lnTo>
                    <a:pt x="3237" y="14288"/>
                  </a:lnTo>
                  <a:lnTo>
                    <a:pt x="3513" y="14386"/>
                  </a:lnTo>
                  <a:lnTo>
                    <a:pt x="3790" y="14485"/>
                  </a:lnTo>
                  <a:lnTo>
                    <a:pt x="4086" y="14564"/>
                  </a:lnTo>
                  <a:lnTo>
                    <a:pt x="4362" y="14623"/>
                  </a:lnTo>
                  <a:lnTo>
                    <a:pt x="4658" y="14662"/>
                  </a:lnTo>
                  <a:lnTo>
                    <a:pt x="4993" y="14722"/>
                  </a:lnTo>
                  <a:lnTo>
                    <a:pt x="5250" y="14781"/>
                  </a:lnTo>
                  <a:lnTo>
                    <a:pt x="5625" y="14880"/>
                  </a:lnTo>
                  <a:lnTo>
                    <a:pt x="5802" y="14899"/>
                  </a:lnTo>
                  <a:lnTo>
                    <a:pt x="5980" y="14880"/>
                  </a:lnTo>
                  <a:lnTo>
                    <a:pt x="6217" y="14840"/>
                  </a:lnTo>
                  <a:lnTo>
                    <a:pt x="6493" y="14741"/>
                  </a:lnTo>
                  <a:lnTo>
                    <a:pt x="6986" y="14544"/>
                  </a:lnTo>
                  <a:lnTo>
                    <a:pt x="7519" y="14288"/>
                  </a:lnTo>
                  <a:lnTo>
                    <a:pt x="8723" y="13696"/>
                  </a:lnTo>
                  <a:lnTo>
                    <a:pt x="9907" y="13104"/>
                  </a:lnTo>
                  <a:lnTo>
                    <a:pt x="10459" y="12827"/>
                  </a:lnTo>
                  <a:lnTo>
                    <a:pt x="10953" y="12610"/>
                  </a:lnTo>
                  <a:lnTo>
                    <a:pt x="11229" y="12452"/>
                  </a:lnTo>
                  <a:lnTo>
                    <a:pt x="11525" y="12294"/>
                  </a:lnTo>
                  <a:lnTo>
                    <a:pt x="11821" y="12077"/>
                  </a:lnTo>
                  <a:lnTo>
                    <a:pt x="12137" y="11841"/>
                  </a:lnTo>
                  <a:lnTo>
                    <a:pt x="12453" y="11584"/>
                  </a:lnTo>
                  <a:lnTo>
                    <a:pt x="12768" y="11327"/>
                  </a:lnTo>
                  <a:lnTo>
                    <a:pt x="13400" y="10735"/>
                  </a:lnTo>
                  <a:lnTo>
                    <a:pt x="14623" y="9591"/>
                  </a:lnTo>
                  <a:lnTo>
                    <a:pt x="15196" y="9078"/>
                  </a:lnTo>
                  <a:lnTo>
                    <a:pt x="15472" y="8861"/>
                  </a:lnTo>
                  <a:lnTo>
                    <a:pt x="15728" y="8663"/>
                  </a:lnTo>
                  <a:lnTo>
                    <a:pt x="16636" y="8052"/>
                  </a:lnTo>
                  <a:lnTo>
                    <a:pt x="17445" y="7460"/>
                  </a:lnTo>
                  <a:lnTo>
                    <a:pt x="17800" y="7183"/>
                  </a:lnTo>
                  <a:lnTo>
                    <a:pt x="18136" y="6887"/>
                  </a:lnTo>
                  <a:lnTo>
                    <a:pt x="18432" y="6591"/>
                  </a:lnTo>
                  <a:lnTo>
                    <a:pt x="18708" y="6276"/>
                  </a:lnTo>
                  <a:lnTo>
                    <a:pt x="18965" y="5960"/>
                  </a:lnTo>
                  <a:lnTo>
                    <a:pt x="19182" y="5605"/>
                  </a:lnTo>
                  <a:lnTo>
                    <a:pt x="19379" y="5230"/>
                  </a:lnTo>
                  <a:lnTo>
                    <a:pt x="19537" y="4835"/>
                  </a:lnTo>
                  <a:lnTo>
                    <a:pt x="19655" y="4381"/>
                  </a:lnTo>
                  <a:lnTo>
                    <a:pt x="19734" y="3908"/>
                  </a:lnTo>
                  <a:lnTo>
                    <a:pt x="19793" y="3375"/>
                  </a:lnTo>
                  <a:lnTo>
                    <a:pt x="19833" y="2803"/>
                  </a:lnTo>
                  <a:lnTo>
                    <a:pt x="19813" y="2388"/>
                  </a:lnTo>
                  <a:lnTo>
                    <a:pt x="19754" y="1974"/>
                  </a:lnTo>
                  <a:lnTo>
                    <a:pt x="19675" y="1579"/>
                  </a:lnTo>
                  <a:lnTo>
                    <a:pt x="19616" y="1382"/>
                  </a:lnTo>
                  <a:lnTo>
                    <a:pt x="19537" y="1184"/>
                  </a:lnTo>
                  <a:lnTo>
                    <a:pt x="19458" y="1007"/>
                  </a:lnTo>
                  <a:lnTo>
                    <a:pt x="19359" y="849"/>
                  </a:lnTo>
                  <a:lnTo>
                    <a:pt x="19241" y="691"/>
                  </a:lnTo>
                  <a:lnTo>
                    <a:pt x="19122" y="533"/>
                  </a:lnTo>
                  <a:lnTo>
                    <a:pt x="18984" y="395"/>
                  </a:lnTo>
                  <a:lnTo>
                    <a:pt x="18826" y="277"/>
                  </a:lnTo>
                  <a:lnTo>
                    <a:pt x="18669" y="178"/>
                  </a:lnTo>
                  <a:lnTo>
                    <a:pt x="18491" y="99"/>
                  </a:lnTo>
                  <a:lnTo>
                    <a:pt x="18234" y="40"/>
                  </a:lnTo>
                  <a:lnTo>
                    <a:pt x="17978"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3138421" y="2623936"/>
              <a:ext cx="830941" cy="431337"/>
            </a:xfrm>
            <a:custGeom>
              <a:avLst/>
              <a:gdLst/>
              <a:ahLst/>
              <a:cxnLst/>
              <a:rect l="l" t="t" r="r" b="b"/>
              <a:pathLst>
                <a:path w="36764" h="19084" extrusionOk="0">
                  <a:moveTo>
                    <a:pt x="26187" y="1"/>
                  </a:moveTo>
                  <a:lnTo>
                    <a:pt x="25930" y="40"/>
                  </a:lnTo>
                  <a:lnTo>
                    <a:pt x="25674" y="100"/>
                  </a:lnTo>
                  <a:lnTo>
                    <a:pt x="25437" y="178"/>
                  </a:lnTo>
                  <a:lnTo>
                    <a:pt x="25240" y="317"/>
                  </a:lnTo>
                  <a:lnTo>
                    <a:pt x="25082" y="455"/>
                  </a:lnTo>
                  <a:lnTo>
                    <a:pt x="24904" y="632"/>
                  </a:lnTo>
                  <a:lnTo>
                    <a:pt x="24766" y="810"/>
                  </a:lnTo>
                  <a:lnTo>
                    <a:pt x="24648" y="1007"/>
                  </a:lnTo>
                  <a:lnTo>
                    <a:pt x="24529" y="1224"/>
                  </a:lnTo>
                  <a:lnTo>
                    <a:pt x="24312" y="1658"/>
                  </a:lnTo>
                  <a:lnTo>
                    <a:pt x="23819" y="2764"/>
                  </a:lnTo>
                  <a:lnTo>
                    <a:pt x="23365" y="3869"/>
                  </a:lnTo>
                  <a:lnTo>
                    <a:pt x="23247" y="4145"/>
                  </a:lnTo>
                  <a:lnTo>
                    <a:pt x="23108" y="4382"/>
                  </a:lnTo>
                  <a:lnTo>
                    <a:pt x="22951" y="4618"/>
                  </a:lnTo>
                  <a:lnTo>
                    <a:pt x="22773" y="4836"/>
                  </a:lnTo>
                  <a:lnTo>
                    <a:pt x="22576" y="5013"/>
                  </a:lnTo>
                  <a:lnTo>
                    <a:pt x="22378" y="5191"/>
                  </a:lnTo>
                  <a:lnTo>
                    <a:pt x="22141" y="5349"/>
                  </a:lnTo>
                  <a:lnTo>
                    <a:pt x="21924" y="5487"/>
                  </a:lnTo>
                  <a:lnTo>
                    <a:pt x="21668" y="5585"/>
                  </a:lnTo>
                  <a:lnTo>
                    <a:pt x="21411" y="5684"/>
                  </a:lnTo>
                  <a:lnTo>
                    <a:pt x="21155" y="5743"/>
                  </a:lnTo>
                  <a:lnTo>
                    <a:pt x="20879" y="5783"/>
                  </a:lnTo>
                  <a:lnTo>
                    <a:pt x="20602" y="5803"/>
                  </a:lnTo>
                  <a:lnTo>
                    <a:pt x="20326" y="5783"/>
                  </a:lnTo>
                  <a:lnTo>
                    <a:pt x="20050" y="5763"/>
                  </a:lnTo>
                  <a:lnTo>
                    <a:pt x="19773" y="5684"/>
                  </a:lnTo>
                  <a:lnTo>
                    <a:pt x="18057" y="5211"/>
                  </a:lnTo>
                  <a:lnTo>
                    <a:pt x="16241" y="4717"/>
                  </a:lnTo>
                  <a:lnTo>
                    <a:pt x="15314" y="4480"/>
                  </a:lnTo>
                  <a:lnTo>
                    <a:pt x="14386" y="4263"/>
                  </a:lnTo>
                  <a:lnTo>
                    <a:pt x="13419" y="4046"/>
                  </a:lnTo>
                  <a:lnTo>
                    <a:pt x="12472" y="3849"/>
                  </a:lnTo>
                  <a:lnTo>
                    <a:pt x="11525" y="3671"/>
                  </a:lnTo>
                  <a:lnTo>
                    <a:pt x="10558" y="3513"/>
                  </a:lnTo>
                  <a:lnTo>
                    <a:pt x="9611" y="3375"/>
                  </a:lnTo>
                  <a:lnTo>
                    <a:pt x="8663" y="3257"/>
                  </a:lnTo>
                  <a:lnTo>
                    <a:pt x="7736" y="3178"/>
                  </a:lnTo>
                  <a:lnTo>
                    <a:pt x="6809" y="3119"/>
                  </a:lnTo>
                  <a:lnTo>
                    <a:pt x="5901" y="3099"/>
                  </a:lnTo>
                  <a:lnTo>
                    <a:pt x="5013" y="3119"/>
                  </a:lnTo>
                  <a:lnTo>
                    <a:pt x="4618" y="3158"/>
                  </a:lnTo>
                  <a:lnTo>
                    <a:pt x="4184" y="3237"/>
                  </a:lnTo>
                  <a:lnTo>
                    <a:pt x="3750" y="3336"/>
                  </a:lnTo>
                  <a:lnTo>
                    <a:pt x="3316" y="3474"/>
                  </a:lnTo>
                  <a:lnTo>
                    <a:pt x="2862" y="3652"/>
                  </a:lnTo>
                  <a:lnTo>
                    <a:pt x="2428" y="3849"/>
                  </a:lnTo>
                  <a:lnTo>
                    <a:pt x="2013" y="4086"/>
                  </a:lnTo>
                  <a:lnTo>
                    <a:pt x="1619" y="4342"/>
                  </a:lnTo>
                  <a:lnTo>
                    <a:pt x="1244" y="4638"/>
                  </a:lnTo>
                  <a:lnTo>
                    <a:pt x="1066" y="4796"/>
                  </a:lnTo>
                  <a:lnTo>
                    <a:pt x="908" y="4954"/>
                  </a:lnTo>
                  <a:lnTo>
                    <a:pt x="770" y="5132"/>
                  </a:lnTo>
                  <a:lnTo>
                    <a:pt x="612" y="5309"/>
                  </a:lnTo>
                  <a:lnTo>
                    <a:pt x="494" y="5487"/>
                  </a:lnTo>
                  <a:lnTo>
                    <a:pt x="375" y="5684"/>
                  </a:lnTo>
                  <a:lnTo>
                    <a:pt x="277" y="5881"/>
                  </a:lnTo>
                  <a:lnTo>
                    <a:pt x="198" y="6079"/>
                  </a:lnTo>
                  <a:lnTo>
                    <a:pt x="119" y="6296"/>
                  </a:lnTo>
                  <a:lnTo>
                    <a:pt x="60" y="6513"/>
                  </a:lnTo>
                  <a:lnTo>
                    <a:pt x="20" y="6730"/>
                  </a:lnTo>
                  <a:lnTo>
                    <a:pt x="0" y="6967"/>
                  </a:lnTo>
                  <a:lnTo>
                    <a:pt x="20" y="7204"/>
                  </a:lnTo>
                  <a:lnTo>
                    <a:pt x="40" y="7440"/>
                  </a:lnTo>
                  <a:lnTo>
                    <a:pt x="60" y="7638"/>
                  </a:lnTo>
                  <a:lnTo>
                    <a:pt x="119" y="7835"/>
                  </a:lnTo>
                  <a:lnTo>
                    <a:pt x="178" y="8013"/>
                  </a:lnTo>
                  <a:lnTo>
                    <a:pt x="257" y="8210"/>
                  </a:lnTo>
                  <a:lnTo>
                    <a:pt x="356" y="8407"/>
                  </a:lnTo>
                  <a:lnTo>
                    <a:pt x="474" y="8585"/>
                  </a:lnTo>
                  <a:lnTo>
                    <a:pt x="731" y="8960"/>
                  </a:lnTo>
                  <a:lnTo>
                    <a:pt x="1027" y="9335"/>
                  </a:lnTo>
                  <a:lnTo>
                    <a:pt x="1362" y="9690"/>
                  </a:lnTo>
                  <a:lnTo>
                    <a:pt x="1737" y="10045"/>
                  </a:lnTo>
                  <a:lnTo>
                    <a:pt x="2132" y="10400"/>
                  </a:lnTo>
                  <a:lnTo>
                    <a:pt x="2526" y="10716"/>
                  </a:lnTo>
                  <a:lnTo>
                    <a:pt x="2941" y="11032"/>
                  </a:lnTo>
                  <a:lnTo>
                    <a:pt x="3770" y="11624"/>
                  </a:lnTo>
                  <a:lnTo>
                    <a:pt x="4539" y="12137"/>
                  </a:lnTo>
                  <a:lnTo>
                    <a:pt x="5190" y="12571"/>
                  </a:lnTo>
                  <a:lnTo>
                    <a:pt x="6078" y="13124"/>
                  </a:lnTo>
                  <a:lnTo>
                    <a:pt x="6986" y="13656"/>
                  </a:lnTo>
                  <a:lnTo>
                    <a:pt x="7914" y="14150"/>
                  </a:lnTo>
                  <a:lnTo>
                    <a:pt x="8841" y="14604"/>
                  </a:lnTo>
                  <a:lnTo>
                    <a:pt x="9788" y="15038"/>
                  </a:lnTo>
                  <a:lnTo>
                    <a:pt x="10755" y="15432"/>
                  </a:lnTo>
                  <a:lnTo>
                    <a:pt x="11742" y="15807"/>
                  </a:lnTo>
                  <a:lnTo>
                    <a:pt x="12729" y="16163"/>
                  </a:lnTo>
                  <a:lnTo>
                    <a:pt x="13715" y="16498"/>
                  </a:lnTo>
                  <a:lnTo>
                    <a:pt x="14722" y="16814"/>
                  </a:lnTo>
                  <a:lnTo>
                    <a:pt x="15728" y="17090"/>
                  </a:lnTo>
                  <a:lnTo>
                    <a:pt x="16734" y="17366"/>
                  </a:lnTo>
                  <a:lnTo>
                    <a:pt x="17761" y="17643"/>
                  </a:lnTo>
                  <a:lnTo>
                    <a:pt x="18767" y="17879"/>
                  </a:lnTo>
                  <a:lnTo>
                    <a:pt x="20800" y="18353"/>
                  </a:lnTo>
                  <a:lnTo>
                    <a:pt x="21688" y="18550"/>
                  </a:lnTo>
                  <a:lnTo>
                    <a:pt x="22595" y="18728"/>
                  </a:lnTo>
                  <a:lnTo>
                    <a:pt x="23503" y="18866"/>
                  </a:lnTo>
                  <a:lnTo>
                    <a:pt x="24431" y="18984"/>
                  </a:lnTo>
                  <a:lnTo>
                    <a:pt x="25338" y="19063"/>
                  </a:lnTo>
                  <a:lnTo>
                    <a:pt x="25792" y="19083"/>
                  </a:lnTo>
                  <a:lnTo>
                    <a:pt x="26266" y="19083"/>
                  </a:lnTo>
                  <a:lnTo>
                    <a:pt x="26720" y="19063"/>
                  </a:lnTo>
                  <a:lnTo>
                    <a:pt x="27173" y="19044"/>
                  </a:lnTo>
                  <a:lnTo>
                    <a:pt x="27627" y="19004"/>
                  </a:lnTo>
                  <a:lnTo>
                    <a:pt x="28081" y="18945"/>
                  </a:lnTo>
                  <a:lnTo>
                    <a:pt x="28535" y="18866"/>
                  </a:lnTo>
                  <a:lnTo>
                    <a:pt x="28989" y="18787"/>
                  </a:lnTo>
                  <a:lnTo>
                    <a:pt x="29443" y="18669"/>
                  </a:lnTo>
                  <a:lnTo>
                    <a:pt x="29877" y="18531"/>
                  </a:lnTo>
                  <a:lnTo>
                    <a:pt x="30311" y="18373"/>
                  </a:lnTo>
                  <a:lnTo>
                    <a:pt x="30745" y="18195"/>
                  </a:lnTo>
                  <a:lnTo>
                    <a:pt x="31160" y="17978"/>
                  </a:lnTo>
                  <a:lnTo>
                    <a:pt x="31574" y="17761"/>
                  </a:lnTo>
                  <a:lnTo>
                    <a:pt x="31969" y="17524"/>
                  </a:lnTo>
                  <a:lnTo>
                    <a:pt x="32344" y="17268"/>
                  </a:lnTo>
                  <a:lnTo>
                    <a:pt x="32699" y="16972"/>
                  </a:lnTo>
                  <a:lnTo>
                    <a:pt x="33054" y="16676"/>
                  </a:lnTo>
                  <a:lnTo>
                    <a:pt x="33370" y="16360"/>
                  </a:lnTo>
                  <a:lnTo>
                    <a:pt x="33686" y="16005"/>
                  </a:lnTo>
                  <a:lnTo>
                    <a:pt x="33962" y="15630"/>
                  </a:lnTo>
                  <a:lnTo>
                    <a:pt x="34218" y="15255"/>
                  </a:lnTo>
                  <a:lnTo>
                    <a:pt x="34435" y="14860"/>
                  </a:lnTo>
                  <a:lnTo>
                    <a:pt x="34652" y="14446"/>
                  </a:lnTo>
                  <a:lnTo>
                    <a:pt x="34830" y="14012"/>
                  </a:lnTo>
                  <a:lnTo>
                    <a:pt x="34988" y="13597"/>
                  </a:lnTo>
                  <a:lnTo>
                    <a:pt x="35146" y="13163"/>
                  </a:lnTo>
                  <a:lnTo>
                    <a:pt x="35284" y="12709"/>
                  </a:lnTo>
                  <a:lnTo>
                    <a:pt x="35540" y="11821"/>
                  </a:lnTo>
                  <a:lnTo>
                    <a:pt x="35738" y="11150"/>
                  </a:lnTo>
                  <a:lnTo>
                    <a:pt x="35975" y="10400"/>
                  </a:lnTo>
                  <a:lnTo>
                    <a:pt x="36211" y="9611"/>
                  </a:lnTo>
                  <a:lnTo>
                    <a:pt x="36448" y="8802"/>
                  </a:lnTo>
                  <a:lnTo>
                    <a:pt x="36547" y="8388"/>
                  </a:lnTo>
                  <a:lnTo>
                    <a:pt x="36626" y="7973"/>
                  </a:lnTo>
                  <a:lnTo>
                    <a:pt x="36685" y="7579"/>
                  </a:lnTo>
                  <a:lnTo>
                    <a:pt x="36744" y="7184"/>
                  </a:lnTo>
                  <a:lnTo>
                    <a:pt x="36764" y="6789"/>
                  </a:lnTo>
                  <a:lnTo>
                    <a:pt x="36744" y="6414"/>
                  </a:lnTo>
                  <a:lnTo>
                    <a:pt x="36724" y="6039"/>
                  </a:lnTo>
                  <a:lnTo>
                    <a:pt x="36646" y="5704"/>
                  </a:lnTo>
                  <a:lnTo>
                    <a:pt x="36547" y="5408"/>
                  </a:lnTo>
                  <a:lnTo>
                    <a:pt x="36409" y="5112"/>
                  </a:lnTo>
                  <a:lnTo>
                    <a:pt x="36251" y="4816"/>
                  </a:lnTo>
                  <a:lnTo>
                    <a:pt x="36054" y="4540"/>
                  </a:lnTo>
                  <a:lnTo>
                    <a:pt x="35836" y="4263"/>
                  </a:lnTo>
                  <a:lnTo>
                    <a:pt x="35580" y="4007"/>
                  </a:lnTo>
                  <a:lnTo>
                    <a:pt x="35323" y="3750"/>
                  </a:lnTo>
                  <a:lnTo>
                    <a:pt x="35047" y="3513"/>
                  </a:lnTo>
                  <a:lnTo>
                    <a:pt x="34771" y="3277"/>
                  </a:lnTo>
                  <a:lnTo>
                    <a:pt x="34475" y="3060"/>
                  </a:lnTo>
                  <a:lnTo>
                    <a:pt x="33883" y="2665"/>
                  </a:lnTo>
                  <a:lnTo>
                    <a:pt x="33291" y="2310"/>
                  </a:lnTo>
                  <a:lnTo>
                    <a:pt x="32758" y="2014"/>
                  </a:lnTo>
                  <a:lnTo>
                    <a:pt x="32127" y="1718"/>
                  </a:lnTo>
                  <a:lnTo>
                    <a:pt x="31475" y="1441"/>
                  </a:lnTo>
                  <a:lnTo>
                    <a:pt x="30824" y="1185"/>
                  </a:lnTo>
                  <a:lnTo>
                    <a:pt x="30173" y="968"/>
                  </a:lnTo>
                  <a:lnTo>
                    <a:pt x="29502" y="751"/>
                  </a:lnTo>
                  <a:lnTo>
                    <a:pt x="28831" y="573"/>
                  </a:lnTo>
                  <a:lnTo>
                    <a:pt x="27469" y="198"/>
                  </a:lnTo>
                  <a:lnTo>
                    <a:pt x="26956" y="80"/>
                  </a:lnTo>
                  <a:lnTo>
                    <a:pt x="26700" y="40"/>
                  </a:lnTo>
                  <a:lnTo>
                    <a:pt x="26443" y="21"/>
                  </a:lnTo>
                  <a:lnTo>
                    <a:pt x="261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3923439" y="2754196"/>
              <a:ext cx="51759" cy="53092"/>
            </a:xfrm>
            <a:custGeom>
              <a:avLst/>
              <a:gdLst/>
              <a:ahLst/>
              <a:cxnLst/>
              <a:rect l="l" t="t" r="r" b="b"/>
              <a:pathLst>
                <a:path w="2290" h="2349" extrusionOk="0">
                  <a:moveTo>
                    <a:pt x="0" y="0"/>
                  </a:moveTo>
                  <a:lnTo>
                    <a:pt x="277" y="257"/>
                  </a:lnTo>
                  <a:lnTo>
                    <a:pt x="533" y="513"/>
                  </a:lnTo>
                  <a:lnTo>
                    <a:pt x="790" y="809"/>
                  </a:lnTo>
                  <a:lnTo>
                    <a:pt x="1027" y="1105"/>
                  </a:lnTo>
                  <a:lnTo>
                    <a:pt x="1263" y="1401"/>
                  </a:lnTo>
                  <a:lnTo>
                    <a:pt x="1480" y="1717"/>
                  </a:lnTo>
                  <a:lnTo>
                    <a:pt x="1875" y="2348"/>
                  </a:lnTo>
                  <a:lnTo>
                    <a:pt x="2289" y="1520"/>
                  </a:lnTo>
                  <a:lnTo>
                    <a:pt x="1993" y="1302"/>
                  </a:lnTo>
                  <a:lnTo>
                    <a:pt x="1678" y="1085"/>
                  </a:lnTo>
                  <a:lnTo>
                    <a:pt x="849" y="53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1"/>
            <p:cNvSpPr/>
            <p:nvPr/>
          </p:nvSpPr>
          <p:spPr>
            <a:xfrm>
              <a:off x="3590703" y="2201557"/>
              <a:ext cx="475479" cy="545500"/>
            </a:xfrm>
            <a:custGeom>
              <a:avLst/>
              <a:gdLst/>
              <a:ahLst/>
              <a:cxnLst/>
              <a:rect l="l" t="t" r="r" b="b"/>
              <a:pathLst>
                <a:path w="21037" h="24135" extrusionOk="0">
                  <a:moveTo>
                    <a:pt x="12511" y="0"/>
                  </a:moveTo>
                  <a:lnTo>
                    <a:pt x="11900" y="40"/>
                  </a:lnTo>
                  <a:lnTo>
                    <a:pt x="11288" y="79"/>
                  </a:lnTo>
                  <a:lnTo>
                    <a:pt x="9985" y="217"/>
                  </a:lnTo>
                  <a:lnTo>
                    <a:pt x="9808" y="237"/>
                  </a:lnTo>
                  <a:lnTo>
                    <a:pt x="9610" y="277"/>
                  </a:lnTo>
                  <a:lnTo>
                    <a:pt x="9433" y="336"/>
                  </a:lnTo>
                  <a:lnTo>
                    <a:pt x="9255" y="415"/>
                  </a:lnTo>
                  <a:lnTo>
                    <a:pt x="9176" y="474"/>
                  </a:lnTo>
                  <a:lnTo>
                    <a:pt x="9117" y="553"/>
                  </a:lnTo>
                  <a:lnTo>
                    <a:pt x="8999" y="711"/>
                  </a:lnTo>
                  <a:lnTo>
                    <a:pt x="8880" y="888"/>
                  </a:lnTo>
                  <a:lnTo>
                    <a:pt x="8801" y="1066"/>
                  </a:lnTo>
                  <a:lnTo>
                    <a:pt x="8347" y="2092"/>
                  </a:lnTo>
                  <a:lnTo>
                    <a:pt x="7913" y="3118"/>
                  </a:lnTo>
                  <a:lnTo>
                    <a:pt x="7085" y="5170"/>
                  </a:lnTo>
                  <a:lnTo>
                    <a:pt x="6256" y="7242"/>
                  </a:lnTo>
                  <a:lnTo>
                    <a:pt x="5822" y="8269"/>
                  </a:lnTo>
                  <a:lnTo>
                    <a:pt x="5368" y="9295"/>
                  </a:lnTo>
                  <a:lnTo>
                    <a:pt x="4874" y="10321"/>
                  </a:lnTo>
                  <a:lnTo>
                    <a:pt x="4361" y="11347"/>
                  </a:lnTo>
                  <a:lnTo>
                    <a:pt x="3829" y="12353"/>
                  </a:lnTo>
                  <a:lnTo>
                    <a:pt x="3296" y="13360"/>
                  </a:lnTo>
                  <a:lnTo>
                    <a:pt x="2171" y="15353"/>
                  </a:lnTo>
                  <a:lnTo>
                    <a:pt x="1086" y="17366"/>
                  </a:lnTo>
                  <a:lnTo>
                    <a:pt x="829" y="17820"/>
                  </a:lnTo>
                  <a:lnTo>
                    <a:pt x="612" y="18234"/>
                  </a:lnTo>
                  <a:lnTo>
                    <a:pt x="474" y="18431"/>
                  </a:lnTo>
                  <a:lnTo>
                    <a:pt x="336" y="18629"/>
                  </a:lnTo>
                  <a:lnTo>
                    <a:pt x="198" y="18826"/>
                  </a:lnTo>
                  <a:lnTo>
                    <a:pt x="0" y="19023"/>
                  </a:lnTo>
                  <a:lnTo>
                    <a:pt x="553" y="19398"/>
                  </a:lnTo>
                  <a:lnTo>
                    <a:pt x="1086" y="19714"/>
                  </a:lnTo>
                  <a:lnTo>
                    <a:pt x="1599" y="19990"/>
                  </a:lnTo>
                  <a:lnTo>
                    <a:pt x="2112" y="20267"/>
                  </a:lnTo>
                  <a:lnTo>
                    <a:pt x="2625" y="20503"/>
                  </a:lnTo>
                  <a:lnTo>
                    <a:pt x="3158" y="20740"/>
                  </a:lnTo>
                  <a:lnTo>
                    <a:pt x="4282" y="21214"/>
                  </a:lnTo>
                  <a:lnTo>
                    <a:pt x="5072" y="21529"/>
                  </a:lnTo>
                  <a:lnTo>
                    <a:pt x="5861" y="21845"/>
                  </a:lnTo>
                  <a:lnTo>
                    <a:pt x="7459" y="22398"/>
                  </a:lnTo>
                  <a:lnTo>
                    <a:pt x="9058" y="22950"/>
                  </a:lnTo>
                  <a:lnTo>
                    <a:pt x="10656" y="23503"/>
                  </a:lnTo>
                  <a:lnTo>
                    <a:pt x="11169" y="23700"/>
                  </a:lnTo>
                  <a:lnTo>
                    <a:pt x="11702" y="23858"/>
                  </a:lnTo>
                  <a:lnTo>
                    <a:pt x="12255" y="23996"/>
                  </a:lnTo>
                  <a:lnTo>
                    <a:pt x="12511" y="24055"/>
                  </a:lnTo>
                  <a:lnTo>
                    <a:pt x="12788" y="24095"/>
                  </a:lnTo>
                  <a:lnTo>
                    <a:pt x="13044" y="24115"/>
                  </a:lnTo>
                  <a:lnTo>
                    <a:pt x="13281" y="24134"/>
                  </a:lnTo>
                  <a:lnTo>
                    <a:pt x="13537" y="24115"/>
                  </a:lnTo>
                  <a:lnTo>
                    <a:pt x="13774" y="24115"/>
                  </a:lnTo>
                  <a:lnTo>
                    <a:pt x="14248" y="24036"/>
                  </a:lnTo>
                  <a:lnTo>
                    <a:pt x="14721" y="23937"/>
                  </a:lnTo>
                  <a:lnTo>
                    <a:pt x="15175" y="23779"/>
                  </a:lnTo>
                  <a:lnTo>
                    <a:pt x="15629" y="23582"/>
                  </a:lnTo>
                  <a:lnTo>
                    <a:pt x="16063" y="23365"/>
                  </a:lnTo>
                  <a:lnTo>
                    <a:pt x="16497" y="23108"/>
                  </a:lnTo>
                  <a:lnTo>
                    <a:pt x="16892" y="22812"/>
                  </a:lnTo>
                  <a:lnTo>
                    <a:pt x="17287" y="22496"/>
                  </a:lnTo>
                  <a:lnTo>
                    <a:pt x="17662" y="22161"/>
                  </a:lnTo>
                  <a:lnTo>
                    <a:pt x="18017" y="21806"/>
                  </a:lnTo>
                  <a:lnTo>
                    <a:pt x="18352" y="21431"/>
                  </a:lnTo>
                  <a:lnTo>
                    <a:pt x="18668" y="21036"/>
                  </a:lnTo>
                  <a:lnTo>
                    <a:pt x="18964" y="20622"/>
                  </a:lnTo>
                  <a:lnTo>
                    <a:pt x="19240" y="20207"/>
                  </a:lnTo>
                  <a:lnTo>
                    <a:pt x="19596" y="19556"/>
                  </a:lnTo>
                  <a:lnTo>
                    <a:pt x="19931" y="18925"/>
                  </a:lnTo>
                  <a:lnTo>
                    <a:pt x="20207" y="18293"/>
                  </a:lnTo>
                  <a:lnTo>
                    <a:pt x="20424" y="17662"/>
                  </a:lnTo>
                  <a:lnTo>
                    <a:pt x="20622" y="17011"/>
                  </a:lnTo>
                  <a:lnTo>
                    <a:pt x="20780" y="16379"/>
                  </a:lnTo>
                  <a:lnTo>
                    <a:pt x="20898" y="15728"/>
                  </a:lnTo>
                  <a:lnTo>
                    <a:pt x="20977" y="15096"/>
                  </a:lnTo>
                  <a:lnTo>
                    <a:pt x="21016" y="14445"/>
                  </a:lnTo>
                  <a:lnTo>
                    <a:pt x="21036" y="13814"/>
                  </a:lnTo>
                  <a:lnTo>
                    <a:pt x="21016" y="13162"/>
                  </a:lnTo>
                  <a:lnTo>
                    <a:pt x="20977" y="12531"/>
                  </a:lnTo>
                  <a:lnTo>
                    <a:pt x="20898" y="11880"/>
                  </a:lnTo>
                  <a:lnTo>
                    <a:pt x="20780" y="11248"/>
                  </a:lnTo>
                  <a:lnTo>
                    <a:pt x="20661" y="10617"/>
                  </a:lnTo>
                  <a:lnTo>
                    <a:pt x="20503" y="9966"/>
                  </a:lnTo>
                  <a:lnTo>
                    <a:pt x="20306" y="9255"/>
                  </a:lnTo>
                  <a:lnTo>
                    <a:pt x="20069" y="8545"/>
                  </a:lnTo>
                  <a:lnTo>
                    <a:pt x="19813" y="7834"/>
                  </a:lnTo>
                  <a:lnTo>
                    <a:pt x="19536" y="7144"/>
                  </a:lnTo>
                  <a:lnTo>
                    <a:pt x="19240" y="6433"/>
                  </a:lnTo>
                  <a:lnTo>
                    <a:pt x="18925" y="5743"/>
                  </a:lnTo>
                  <a:lnTo>
                    <a:pt x="18589" y="5052"/>
                  </a:lnTo>
                  <a:lnTo>
                    <a:pt x="18254" y="4361"/>
                  </a:lnTo>
                  <a:lnTo>
                    <a:pt x="17958" y="3809"/>
                  </a:lnTo>
                  <a:lnTo>
                    <a:pt x="17642" y="3256"/>
                  </a:lnTo>
                  <a:lnTo>
                    <a:pt x="17287" y="2684"/>
                  </a:lnTo>
                  <a:lnTo>
                    <a:pt x="16912" y="2151"/>
                  </a:lnTo>
                  <a:lnTo>
                    <a:pt x="16695" y="1875"/>
                  </a:lnTo>
                  <a:lnTo>
                    <a:pt x="16478" y="1638"/>
                  </a:lnTo>
                  <a:lnTo>
                    <a:pt x="16261" y="1401"/>
                  </a:lnTo>
                  <a:lnTo>
                    <a:pt x="16024" y="1165"/>
                  </a:lnTo>
                  <a:lnTo>
                    <a:pt x="15767" y="967"/>
                  </a:lnTo>
                  <a:lnTo>
                    <a:pt x="15511" y="770"/>
                  </a:lnTo>
                  <a:lnTo>
                    <a:pt x="15254" y="612"/>
                  </a:lnTo>
                  <a:lnTo>
                    <a:pt x="14958" y="474"/>
                  </a:lnTo>
                  <a:lnTo>
                    <a:pt x="14662" y="336"/>
                  </a:lnTo>
                  <a:lnTo>
                    <a:pt x="14346" y="237"/>
                  </a:lnTo>
                  <a:lnTo>
                    <a:pt x="14050" y="158"/>
                  </a:lnTo>
                  <a:lnTo>
                    <a:pt x="13735" y="99"/>
                  </a:lnTo>
                  <a:lnTo>
                    <a:pt x="13439" y="40"/>
                  </a:lnTo>
                  <a:lnTo>
                    <a:pt x="13123" y="20"/>
                  </a:lnTo>
                  <a:lnTo>
                    <a:pt x="128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a:off x="3869916" y="2289414"/>
              <a:ext cx="297058" cy="423743"/>
            </a:xfrm>
            <a:custGeom>
              <a:avLst/>
              <a:gdLst/>
              <a:ahLst/>
              <a:cxnLst/>
              <a:rect l="l" t="t" r="r" b="b"/>
              <a:pathLst>
                <a:path w="13143" h="18748" extrusionOk="0">
                  <a:moveTo>
                    <a:pt x="9630" y="1"/>
                  </a:moveTo>
                  <a:lnTo>
                    <a:pt x="9275" y="40"/>
                  </a:lnTo>
                  <a:lnTo>
                    <a:pt x="8900" y="119"/>
                  </a:lnTo>
                  <a:lnTo>
                    <a:pt x="8565" y="218"/>
                  </a:lnTo>
                  <a:lnTo>
                    <a:pt x="8210" y="336"/>
                  </a:lnTo>
                  <a:lnTo>
                    <a:pt x="7874" y="494"/>
                  </a:lnTo>
                  <a:lnTo>
                    <a:pt x="7558" y="672"/>
                  </a:lnTo>
                  <a:lnTo>
                    <a:pt x="7243" y="869"/>
                  </a:lnTo>
                  <a:lnTo>
                    <a:pt x="6927" y="1066"/>
                  </a:lnTo>
                  <a:lnTo>
                    <a:pt x="6631" y="1283"/>
                  </a:lnTo>
                  <a:lnTo>
                    <a:pt x="6197" y="1639"/>
                  </a:lnTo>
                  <a:lnTo>
                    <a:pt x="5763" y="2033"/>
                  </a:lnTo>
                  <a:lnTo>
                    <a:pt x="5348" y="2428"/>
                  </a:lnTo>
                  <a:lnTo>
                    <a:pt x="4973" y="2842"/>
                  </a:lnTo>
                  <a:lnTo>
                    <a:pt x="4579" y="3276"/>
                  </a:lnTo>
                  <a:lnTo>
                    <a:pt x="4223" y="3711"/>
                  </a:lnTo>
                  <a:lnTo>
                    <a:pt x="3888" y="4184"/>
                  </a:lnTo>
                  <a:lnTo>
                    <a:pt x="3552" y="4658"/>
                  </a:lnTo>
                  <a:lnTo>
                    <a:pt x="3237" y="5131"/>
                  </a:lnTo>
                  <a:lnTo>
                    <a:pt x="2921" y="5625"/>
                  </a:lnTo>
                  <a:lnTo>
                    <a:pt x="2329" y="6611"/>
                  </a:lnTo>
                  <a:lnTo>
                    <a:pt x="1776" y="7638"/>
                  </a:lnTo>
                  <a:lnTo>
                    <a:pt x="1224" y="8664"/>
                  </a:lnTo>
                  <a:lnTo>
                    <a:pt x="1007" y="9098"/>
                  </a:lnTo>
                  <a:lnTo>
                    <a:pt x="829" y="9532"/>
                  </a:lnTo>
                  <a:lnTo>
                    <a:pt x="652" y="9966"/>
                  </a:lnTo>
                  <a:lnTo>
                    <a:pt x="513" y="10400"/>
                  </a:lnTo>
                  <a:lnTo>
                    <a:pt x="375" y="10834"/>
                  </a:lnTo>
                  <a:lnTo>
                    <a:pt x="257" y="11288"/>
                  </a:lnTo>
                  <a:lnTo>
                    <a:pt x="158" y="11762"/>
                  </a:lnTo>
                  <a:lnTo>
                    <a:pt x="79" y="12236"/>
                  </a:lnTo>
                  <a:lnTo>
                    <a:pt x="40" y="12551"/>
                  </a:lnTo>
                  <a:lnTo>
                    <a:pt x="0" y="12887"/>
                  </a:lnTo>
                  <a:lnTo>
                    <a:pt x="0" y="13222"/>
                  </a:lnTo>
                  <a:lnTo>
                    <a:pt x="0" y="13577"/>
                  </a:lnTo>
                  <a:lnTo>
                    <a:pt x="20" y="13933"/>
                  </a:lnTo>
                  <a:lnTo>
                    <a:pt x="60" y="14268"/>
                  </a:lnTo>
                  <a:lnTo>
                    <a:pt x="119" y="14623"/>
                  </a:lnTo>
                  <a:lnTo>
                    <a:pt x="198" y="14978"/>
                  </a:lnTo>
                  <a:lnTo>
                    <a:pt x="296" y="15314"/>
                  </a:lnTo>
                  <a:lnTo>
                    <a:pt x="395" y="15649"/>
                  </a:lnTo>
                  <a:lnTo>
                    <a:pt x="533" y="15985"/>
                  </a:lnTo>
                  <a:lnTo>
                    <a:pt x="691" y="16281"/>
                  </a:lnTo>
                  <a:lnTo>
                    <a:pt x="849" y="16577"/>
                  </a:lnTo>
                  <a:lnTo>
                    <a:pt x="1046" y="16873"/>
                  </a:lnTo>
                  <a:lnTo>
                    <a:pt x="1263" y="17129"/>
                  </a:lnTo>
                  <a:lnTo>
                    <a:pt x="1500" y="17366"/>
                  </a:lnTo>
                  <a:lnTo>
                    <a:pt x="1520" y="17386"/>
                  </a:lnTo>
                  <a:lnTo>
                    <a:pt x="1697" y="17544"/>
                  </a:lnTo>
                  <a:lnTo>
                    <a:pt x="1875" y="17682"/>
                  </a:lnTo>
                  <a:lnTo>
                    <a:pt x="2072" y="17820"/>
                  </a:lnTo>
                  <a:lnTo>
                    <a:pt x="2270" y="17938"/>
                  </a:lnTo>
                  <a:lnTo>
                    <a:pt x="2487" y="18037"/>
                  </a:lnTo>
                  <a:lnTo>
                    <a:pt x="2704" y="18136"/>
                  </a:lnTo>
                  <a:lnTo>
                    <a:pt x="3138" y="18313"/>
                  </a:lnTo>
                  <a:lnTo>
                    <a:pt x="3612" y="18432"/>
                  </a:lnTo>
                  <a:lnTo>
                    <a:pt x="4085" y="18530"/>
                  </a:lnTo>
                  <a:lnTo>
                    <a:pt x="4559" y="18609"/>
                  </a:lnTo>
                  <a:lnTo>
                    <a:pt x="5032" y="18649"/>
                  </a:lnTo>
                  <a:lnTo>
                    <a:pt x="5743" y="18708"/>
                  </a:lnTo>
                  <a:lnTo>
                    <a:pt x="6453" y="18748"/>
                  </a:lnTo>
                  <a:lnTo>
                    <a:pt x="7164" y="18748"/>
                  </a:lnTo>
                  <a:lnTo>
                    <a:pt x="7874" y="18708"/>
                  </a:lnTo>
                  <a:lnTo>
                    <a:pt x="8288" y="18669"/>
                  </a:lnTo>
                  <a:lnTo>
                    <a:pt x="8683" y="18629"/>
                  </a:lnTo>
                  <a:lnTo>
                    <a:pt x="9058" y="18530"/>
                  </a:lnTo>
                  <a:lnTo>
                    <a:pt x="9433" y="18412"/>
                  </a:lnTo>
                  <a:lnTo>
                    <a:pt x="9611" y="18333"/>
                  </a:lnTo>
                  <a:lnTo>
                    <a:pt x="9768" y="18234"/>
                  </a:lnTo>
                  <a:lnTo>
                    <a:pt x="9946" y="18136"/>
                  </a:lnTo>
                  <a:lnTo>
                    <a:pt x="10104" y="18017"/>
                  </a:lnTo>
                  <a:lnTo>
                    <a:pt x="10242" y="17899"/>
                  </a:lnTo>
                  <a:lnTo>
                    <a:pt x="10400" y="17761"/>
                  </a:lnTo>
                  <a:lnTo>
                    <a:pt x="10538" y="17603"/>
                  </a:lnTo>
                  <a:lnTo>
                    <a:pt x="10676" y="17425"/>
                  </a:lnTo>
                  <a:lnTo>
                    <a:pt x="10834" y="17189"/>
                  </a:lnTo>
                  <a:lnTo>
                    <a:pt x="10972" y="16952"/>
                  </a:lnTo>
                  <a:lnTo>
                    <a:pt x="11091" y="16715"/>
                  </a:lnTo>
                  <a:lnTo>
                    <a:pt x="11209" y="16458"/>
                  </a:lnTo>
                  <a:lnTo>
                    <a:pt x="11406" y="15926"/>
                  </a:lnTo>
                  <a:lnTo>
                    <a:pt x="11564" y="15393"/>
                  </a:lnTo>
                  <a:lnTo>
                    <a:pt x="11840" y="14446"/>
                  </a:lnTo>
                  <a:lnTo>
                    <a:pt x="12058" y="13498"/>
                  </a:lnTo>
                  <a:lnTo>
                    <a:pt x="12255" y="12551"/>
                  </a:lnTo>
                  <a:lnTo>
                    <a:pt x="12432" y="11584"/>
                  </a:lnTo>
                  <a:lnTo>
                    <a:pt x="12590" y="10617"/>
                  </a:lnTo>
                  <a:lnTo>
                    <a:pt x="12748" y="9650"/>
                  </a:lnTo>
                  <a:lnTo>
                    <a:pt x="13005" y="7717"/>
                  </a:lnTo>
                  <a:lnTo>
                    <a:pt x="13064" y="7203"/>
                  </a:lnTo>
                  <a:lnTo>
                    <a:pt x="13123" y="6631"/>
                  </a:lnTo>
                  <a:lnTo>
                    <a:pt x="13143" y="6019"/>
                  </a:lnTo>
                  <a:lnTo>
                    <a:pt x="13143" y="5368"/>
                  </a:lnTo>
                  <a:lnTo>
                    <a:pt x="13123" y="4697"/>
                  </a:lnTo>
                  <a:lnTo>
                    <a:pt x="13044" y="4007"/>
                  </a:lnTo>
                  <a:lnTo>
                    <a:pt x="12946" y="3355"/>
                  </a:lnTo>
                  <a:lnTo>
                    <a:pt x="12886" y="3020"/>
                  </a:lnTo>
                  <a:lnTo>
                    <a:pt x="12807" y="2704"/>
                  </a:lnTo>
                  <a:lnTo>
                    <a:pt x="12709" y="2388"/>
                  </a:lnTo>
                  <a:lnTo>
                    <a:pt x="12590" y="2092"/>
                  </a:lnTo>
                  <a:lnTo>
                    <a:pt x="12472" y="1816"/>
                  </a:lnTo>
                  <a:lnTo>
                    <a:pt x="12334" y="1540"/>
                  </a:lnTo>
                  <a:lnTo>
                    <a:pt x="12196" y="1283"/>
                  </a:lnTo>
                  <a:lnTo>
                    <a:pt x="12018" y="1047"/>
                  </a:lnTo>
                  <a:lnTo>
                    <a:pt x="11840" y="830"/>
                  </a:lnTo>
                  <a:lnTo>
                    <a:pt x="11623" y="632"/>
                  </a:lnTo>
                  <a:lnTo>
                    <a:pt x="11406" y="455"/>
                  </a:lnTo>
                  <a:lnTo>
                    <a:pt x="11170" y="316"/>
                  </a:lnTo>
                  <a:lnTo>
                    <a:pt x="10893" y="198"/>
                  </a:lnTo>
                  <a:lnTo>
                    <a:pt x="10617" y="99"/>
                  </a:lnTo>
                  <a:lnTo>
                    <a:pt x="10321" y="40"/>
                  </a:lnTo>
                  <a:lnTo>
                    <a:pt x="99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p:nvPr/>
          </p:nvSpPr>
          <p:spPr>
            <a:xfrm>
              <a:off x="2722710" y="3240813"/>
              <a:ext cx="358174" cy="425958"/>
            </a:xfrm>
            <a:custGeom>
              <a:avLst/>
              <a:gdLst/>
              <a:ahLst/>
              <a:cxnLst/>
              <a:rect l="l" t="t" r="r" b="b"/>
              <a:pathLst>
                <a:path w="15847" h="18846" extrusionOk="0">
                  <a:moveTo>
                    <a:pt x="13874" y="0"/>
                  </a:moveTo>
                  <a:lnTo>
                    <a:pt x="13656" y="20"/>
                  </a:lnTo>
                  <a:lnTo>
                    <a:pt x="13420" y="59"/>
                  </a:lnTo>
                  <a:lnTo>
                    <a:pt x="13203" y="99"/>
                  </a:lnTo>
                  <a:lnTo>
                    <a:pt x="12986" y="178"/>
                  </a:lnTo>
                  <a:lnTo>
                    <a:pt x="12788" y="257"/>
                  </a:lnTo>
                  <a:lnTo>
                    <a:pt x="12571" y="355"/>
                  </a:lnTo>
                  <a:lnTo>
                    <a:pt x="12374" y="454"/>
                  </a:lnTo>
                  <a:lnTo>
                    <a:pt x="12196" y="573"/>
                  </a:lnTo>
                  <a:lnTo>
                    <a:pt x="11999" y="711"/>
                  </a:lnTo>
                  <a:lnTo>
                    <a:pt x="11821" y="849"/>
                  </a:lnTo>
                  <a:lnTo>
                    <a:pt x="11644" y="1007"/>
                  </a:lnTo>
                  <a:lnTo>
                    <a:pt x="11328" y="1342"/>
                  </a:lnTo>
                  <a:lnTo>
                    <a:pt x="11032" y="1697"/>
                  </a:lnTo>
                  <a:lnTo>
                    <a:pt x="10775" y="2072"/>
                  </a:lnTo>
                  <a:lnTo>
                    <a:pt x="10558" y="2467"/>
                  </a:lnTo>
                  <a:lnTo>
                    <a:pt x="10341" y="2862"/>
                  </a:lnTo>
                  <a:lnTo>
                    <a:pt x="10164" y="3276"/>
                  </a:lnTo>
                  <a:lnTo>
                    <a:pt x="9986" y="3690"/>
                  </a:lnTo>
                  <a:lnTo>
                    <a:pt x="9808" y="4125"/>
                  </a:lnTo>
                  <a:lnTo>
                    <a:pt x="9493" y="4973"/>
                  </a:lnTo>
                  <a:lnTo>
                    <a:pt x="9295" y="5486"/>
                  </a:lnTo>
                  <a:lnTo>
                    <a:pt x="9078" y="5960"/>
                  </a:lnTo>
                  <a:lnTo>
                    <a:pt x="8861" y="6433"/>
                  </a:lnTo>
                  <a:lnTo>
                    <a:pt x="8624" y="6887"/>
                  </a:lnTo>
                  <a:lnTo>
                    <a:pt x="8368" y="7321"/>
                  </a:lnTo>
                  <a:lnTo>
                    <a:pt x="8092" y="7736"/>
                  </a:lnTo>
                  <a:lnTo>
                    <a:pt x="7815" y="8150"/>
                  </a:lnTo>
                  <a:lnTo>
                    <a:pt x="7519" y="8545"/>
                  </a:lnTo>
                  <a:lnTo>
                    <a:pt x="7223" y="8940"/>
                  </a:lnTo>
                  <a:lnTo>
                    <a:pt x="6908" y="9314"/>
                  </a:lnTo>
                  <a:lnTo>
                    <a:pt x="6572" y="9689"/>
                  </a:lnTo>
                  <a:lnTo>
                    <a:pt x="6217" y="10064"/>
                  </a:lnTo>
                  <a:lnTo>
                    <a:pt x="5487" y="10795"/>
                  </a:lnTo>
                  <a:lnTo>
                    <a:pt x="4717" y="11505"/>
                  </a:lnTo>
                  <a:lnTo>
                    <a:pt x="3652" y="12413"/>
                  </a:lnTo>
                  <a:lnTo>
                    <a:pt x="2606" y="13320"/>
                  </a:lnTo>
                  <a:lnTo>
                    <a:pt x="2093" y="13794"/>
                  </a:lnTo>
                  <a:lnTo>
                    <a:pt x="1599" y="14268"/>
                  </a:lnTo>
                  <a:lnTo>
                    <a:pt x="1126" y="14761"/>
                  </a:lnTo>
                  <a:lnTo>
                    <a:pt x="672" y="15274"/>
                  </a:lnTo>
                  <a:lnTo>
                    <a:pt x="475" y="15511"/>
                  </a:lnTo>
                  <a:lnTo>
                    <a:pt x="317" y="15748"/>
                  </a:lnTo>
                  <a:lnTo>
                    <a:pt x="179" y="16004"/>
                  </a:lnTo>
                  <a:lnTo>
                    <a:pt x="119" y="16142"/>
                  </a:lnTo>
                  <a:lnTo>
                    <a:pt x="80" y="16280"/>
                  </a:lnTo>
                  <a:lnTo>
                    <a:pt x="21" y="16557"/>
                  </a:lnTo>
                  <a:lnTo>
                    <a:pt x="1" y="16813"/>
                  </a:lnTo>
                  <a:lnTo>
                    <a:pt x="1" y="17070"/>
                  </a:lnTo>
                  <a:lnTo>
                    <a:pt x="21" y="17287"/>
                  </a:lnTo>
                  <a:lnTo>
                    <a:pt x="80" y="17504"/>
                  </a:lnTo>
                  <a:lnTo>
                    <a:pt x="159" y="17681"/>
                  </a:lnTo>
                  <a:lnTo>
                    <a:pt x="257" y="17859"/>
                  </a:lnTo>
                  <a:lnTo>
                    <a:pt x="376" y="18017"/>
                  </a:lnTo>
                  <a:lnTo>
                    <a:pt x="514" y="18175"/>
                  </a:lnTo>
                  <a:lnTo>
                    <a:pt x="672" y="18293"/>
                  </a:lnTo>
                  <a:lnTo>
                    <a:pt x="849" y="18412"/>
                  </a:lnTo>
                  <a:lnTo>
                    <a:pt x="1027" y="18510"/>
                  </a:lnTo>
                  <a:lnTo>
                    <a:pt x="1224" y="18589"/>
                  </a:lnTo>
                  <a:lnTo>
                    <a:pt x="1441" y="18668"/>
                  </a:lnTo>
                  <a:lnTo>
                    <a:pt x="1659" y="18727"/>
                  </a:lnTo>
                  <a:lnTo>
                    <a:pt x="1895" y="18767"/>
                  </a:lnTo>
                  <a:lnTo>
                    <a:pt x="2132" y="18806"/>
                  </a:lnTo>
                  <a:lnTo>
                    <a:pt x="2389" y="18826"/>
                  </a:lnTo>
                  <a:lnTo>
                    <a:pt x="2882" y="18846"/>
                  </a:lnTo>
                  <a:lnTo>
                    <a:pt x="3375" y="18826"/>
                  </a:lnTo>
                  <a:lnTo>
                    <a:pt x="3869" y="18787"/>
                  </a:lnTo>
                  <a:lnTo>
                    <a:pt x="4342" y="18688"/>
                  </a:lnTo>
                  <a:lnTo>
                    <a:pt x="4776" y="18589"/>
                  </a:lnTo>
                  <a:lnTo>
                    <a:pt x="5151" y="18451"/>
                  </a:lnTo>
                  <a:lnTo>
                    <a:pt x="5487" y="18293"/>
                  </a:lnTo>
                  <a:lnTo>
                    <a:pt x="5803" y="18096"/>
                  </a:lnTo>
                  <a:lnTo>
                    <a:pt x="6099" y="17899"/>
                  </a:lnTo>
                  <a:lnTo>
                    <a:pt x="6414" y="17701"/>
                  </a:lnTo>
                  <a:lnTo>
                    <a:pt x="6710" y="17464"/>
                  </a:lnTo>
                  <a:lnTo>
                    <a:pt x="6987" y="17228"/>
                  </a:lnTo>
                  <a:lnTo>
                    <a:pt x="7283" y="16971"/>
                  </a:lnTo>
                  <a:lnTo>
                    <a:pt x="7855" y="16438"/>
                  </a:lnTo>
                  <a:lnTo>
                    <a:pt x="8388" y="15866"/>
                  </a:lnTo>
                  <a:lnTo>
                    <a:pt x="8920" y="15254"/>
                  </a:lnTo>
                  <a:lnTo>
                    <a:pt x="9414" y="14623"/>
                  </a:lnTo>
                  <a:lnTo>
                    <a:pt x="9907" y="13972"/>
                  </a:lnTo>
                  <a:lnTo>
                    <a:pt x="10381" y="13301"/>
                  </a:lnTo>
                  <a:lnTo>
                    <a:pt x="10815" y="12610"/>
                  </a:lnTo>
                  <a:lnTo>
                    <a:pt x="11249" y="11919"/>
                  </a:lnTo>
                  <a:lnTo>
                    <a:pt x="11663" y="11248"/>
                  </a:lnTo>
                  <a:lnTo>
                    <a:pt x="12433" y="9887"/>
                  </a:lnTo>
                  <a:lnTo>
                    <a:pt x="13124" y="8604"/>
                  </a:lnTo>
                  <a:lnTo>
                    <a:pt x="13538" y="7854"/>
                  </a:lnTo>
                  <a:lnTo>
                    <a:pt x="13992" y="7025"/>
                  </a:lnTo>
                  <a:lnTo>
                    <a:pt x="14466" y="6157"/>
                  </a:lnTo>
                  <a:lnTo>
                    <a:pt x="14900" y="5249"/>
                  </a:lnTo>
                  <a:lnTo>
                    <a:pt x="15117" y="4796"/>
                  </a:lnTo>
                  <a:lnTo>
                    <a:pt x="15294" y="4342"/>
                  </a:lnTo>
                  <a:lnTo>
                    <a:pt x="15472" y="3888"/>
                  </a:lnTo>
                  <a:lnTo>
                    <a:pt x="15610" y="3434"/>
                  </a:lnTo>
                  <a:lnTo>
                    <a:pt x="15728" y="2980"/>
                  </a:lnTo>
                  <a:lnTo>
                    <a:pt x="15807" y="2526"/>
                  </a:lnTo>
                  <a:lnTo>
                    <a:pt x="15847" y="2092"/>
                  </a:lnTo>
                  <a:lnTo>
                    <a:pt x="15827" y="1678"/>
                  </a:lnTo>
                  <a:lnTo>
                    <a:pt x="15807" y="1461"/>
                  </a:lnTo>
                  <a:lnTo>
                    <a:pt x="15788" y="1243"/>
                  </a:lnTo>
                  <a:lnTo>
                    <a:pt x="15728" y="1026"/>
                  </a:lnTo>
                  <a:lnTo>
                    <a:pt x="15630" y="829"/>
                  </a:lnTo>
                  <a:lnTo>
                    <a:pt x="15511" y="651"/>
                  </a:lnTo>
                  <a:lnTo>
                    <a:pt x="15354" y="474"/>
                  </a:lnTo>
                  <a:lnTo>
                    <a:pt x="15176" y="336"/>
                  </a:lnTo>
                  <a:lnTo>
                    <a:pt x="14979" y="217"/>
                  </a:lnTo>
                  <a:lnTo>
                    <a:pt x="14781" y="138"/>
                  </a:lnTo>
                  <a:lnTo>
                    <a:pt x="14544" y="59"/>
                  </a:lnTo>
                  <a:lnTo>
                    <a:pt x="14327" y="20"/>
                  </a:lnTo>
                  <a:lnTo>
                    <a:pt x="140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3487228" y="2694864"/>
              <a:ext cx="495979" cy="136064"/>
            </a:xfrm>
            <a:custGeom>
              <a:avLst/>
              <a:gdLst/>
              <a:ahLst/>
              <a:cxnLst/>
              <a:rect l="l" t="t" r="r" b="b"/>
              <a:pathLst>
                <a:path w="21944" h="6020" extrusionOk="0">
                  <a:moveTo>
                    <a:pt x="15491" y="0"/>
                  </a:moveTo>
                  <a:lnTo>
                    <a:pt x="14702" y="20"/>
                  </a:lnTo>
                  <a:lnTo>
                    <a:pt x="13912" y="40"/>
                  </a:lnTo>
                  <a:lnTo>
                    <a:pt x="13143" y="79"/>
                  </a:lnTo>
                  <a:lnTo>
                    <a:pt x="11564" y="178"/>
                  </a:lnTo>
                  <a:lnTo>
                    <a:pt x="9965" y="316"/>
                  </a:lnTo>
                  <a:lnTo>
                    <a:pt x="8367" y="474"/>
                  </a:lnTo>
                  <a:lnTo>
                    <a:pt x="7282" y="573"/>
                  </a:lnTo>
                  <a:lnTo>
                    <a:pt x="6196" y="652"/>
                  </a:lnTo>
                  <a:lnTo>
                    <a:pt x="5111" y="750"/>
                  </a:lnTo>
                  <a:lnTo>
                    <a:pt x="4578" y="829"/>
                  </a:lnTo>
                  <a:lnTo>
                    <a:pt x="4045" y="908"/>
                  </a:lnTo>
                  <a:lnTo>
                    <a:pt x="3532" y="1007"/>
                  </a:lnTo>
                  <a:lnTo>
                    <a:pt x="3019" y="1145"/>
                  </a:lnTo>
                  <a:lnTo>
                    <a:pt x="2506" y="1283"/>
                  </a:lnTo>
                  <a:lnTo>
                    <a:pt x="2013" y="1461"/>
                  </a:lnTo>
                  <a:lnTo>
                    <a:pt x="1559" y="1658"/>
                  </a:lnTo>
                  <a:lnTo>
                    <a:pt x="1105" y="1895"/>
                  </a:lnTo>
                  <a:lnTo>
                    <a:pt x="888" y="2033"/>
                  </a:lnTo>
                  <a:lnTo>
                    <a:pt x="671" y="2171"/>
                  </a:lnTo>
                  <a:lnTo>
                    <a:pt x="454" y="2309"/>
                  </a:lnTo>
                  <a:lnTo>
                    <a:pt x="276" y="2487"/>
                  </a:lnTo>
                  <a:lnTo>
                    <a:pt x="158" y="2605"/>
                  </a:lnTo>
                  <a:lnTo>
                    <a:pt x="99" y="2684"/>
                  </a:lnTo>
                  <a:lnTo>
                    <a:pt x="59" y="2763"/>
                  </a:lnTo>
                  <a:lnTo>
                    <a:pt x="20" y="2862"/>
                  </a:lnTo>
                  <a:lnTo>
                    <a:pt x="0" y="2941"/>
                  </a:lnTo>
                  <a:lnTo>
                    <a:pt x="0" y="3039"/>
                  </a:lnTo>
                  <a:lnTo>
                    <a:pt x="40" y="3118"/>
                  </a:lnTo>
                  <a:lnTo>
                    <a:pt x="99" y="3217"/>
                  </a:lnTo>
                  <a:lnTo>
                    <a:pt x="178" y="3257"/>
                  </a:lnTo>
                  <a:lnTo>
                    <a:pt x="276" y="3296"/>
                  </a:lnTo>
                  <a:lnTo>
                    <a:pt x="375" y="3316"/>
                  </a:lnTo>
                  <a:lnTo>
                    <a:pt x="296" y="3474"/>
                  </a:lnTo>
                  <a:lnTo>
                    <a:pt x="237" y="3631"/>
                  </a:lnTo>
                  <a:lnTo>
                    <a:pt x="217" y="3809"/>
                  </a:lnTo>
                  <a:lnTo>
                    <a:pt x="237" y="3888"/>
                  </a:lnTo>
                  <a:lnTo>
                    <a:pt x="257" y="3987"/>
                  </a:lnTo>
                  <a:lnTo>
                    <a:pt x="296" y="4066"/>
                  </a:lnTo>
                  <a:lnTo>
                    <a:pt x="336" y="4125"/>
                  </a:lnTo>
                  <a:lnTo>
                    <a:pt x="395" y="4184"/>
                  </a:lnTo>
                  <a:lnTo>
                    <a:pt x="474" y="4243"/>
                  </a:lnTo>
                  <a:lnTo>
                    <a:pt x="553" y="4263"/>
                  </a:lnTo>
                  <a:lnTo>
                    <a:pt x="632" y="4283"/>
                  </a:lnTo>
                  <a:lnTo>
                    <a:pt x="730" y="4263"/>
                  </a:lnTo>
                  <a:lnTo>
                    <a:pt x="809" y="4243"/>
                  </a:lnTo>
                  <a:lnTo>
                    <a:pt x="829" y="4322"/>
                  </a:lnTo>
                  <a:lnTo>
                    <a:pt x="849" y="4401"/>
                  </a:lnTo>
                  <a:lnTo>
                    <a:pt x="908" y="4480"/>
                  </a:lnTo>
                  <a:lnTo>
                    <a:pt x="967" y="4559"/>
                  </a:lnTo>
                  <a:lnTo>
                    <a:pt x="1105" y="4658"/>
                  </a:lnTo>
                  <a:lnTo>
                    <a:pt x="1263" y="4737"/>
                  </a:lnTo>
                  <a:lnTo>
                    <a:pt x="1441" y="4776"/>
                  </a:lnTo>
                  <a:lnTo>
                    <a:pt x="1618" y="4776"/>
                  </a:lnTo>
                  <a:lnTo>
                    <a:pt x="1816" y="4756"/>
                  </a:lnTo>
                  <a:lnTo>
                    <a:pt x="1993" y="4717"/>
                  </a:lnTo>
                  <a:lnTo>
                    <a:pt x="2033" y="4796"/>
                  </a:lnTo>
                  <a:lnTo>
                    <a:pt x="2072" y="4875"/>
                  </a:lnTo>
                  <a:lnTo>
                    <a:pt x="2151" y="4914"/>
                  </a:lnTo>
                  <a:lnTo>
                    <a:pt x="2230" y="4954"/>
                  </a:lnTo>
                  <a:lnTo>
                    <a:pt x="2427" y="4993"/>
                  </a:lnTo>
                  <a:lnTo>
                    <a:pt x="2625" y="4993"/>
                  </a:lnTo>
                  <a:lnTo>
                    <a:pt x="2881" y="4973"/>
                  </a:lnTo>
                  <a:lnTo>
                    <a:pt x="3118" y="4934"/>
                  </a:lnTo>
                  <a:lnTo>
                    <a:pt x="3611" y="4796"/>
                  </a:lnTo>
                  <a:lnTo>
                    <a:pt x="4105" y="4658"/>
                  </a:lnTo>
                  <a:lnTo>
                    <a:pt x="4578" y="4539"/>
                  </a:lnTo>
                  <a:lnTo>
                    <a:pt x="5664" y="4302"/>
                  </a:lnTo>
                  <a:lnTo>
                    <a:pt x="6196" y="4204"/>
                  </a:lnTo>
                  <a:lnTo>
                    <a:pt x="6749" y="4125"/>
                  </a:lnTo>
                  <a:lnTo>
                    <a:pt x="7183" y="4105"/>
                  </a:lnTo>
                  <a:lnTo>
                    <a:pt x="7578" y="4125"/>
                  </a:lnTo>
                  <a:lnTo>
                    <a:pt x="7972" y="4164"/>
                  </a:lnTo>
                  <a:lnTo>
                    <a:pt x="8347" y="4223"/>
                  </a:lnTo>
                  <a:lnTo>
                    <a:pt x="9097" y="4401"/>
                  </a:lnTo>
                  <a:lnTo>
                    <a:pt x="9906" y="4598"/>
                  </a:lnTo>
                  <a:lnTo>
                    <a:pt x="10459" y="4737"/>
                  </a:lnTo>
                  <a:lnTo>
                    <a:pt x="10992" y="4894"/>
                  </a:lnTo>
                  <a:lnTo>
                    <a:pt x="11524" y="5052"/>
                  </a:lnTo>
                  <a:lnTo>
                    <a:pt x="11781" y="5111"/>
                  </a:lnTo>
                  <a:lnTo>
                    <a:pt x="12057" y="5171"/>
                  </a:lnTo>
                  <a:lnTo>
                    <a:pt x="12689" y="5269"/>
                  </a:lnTo>
                  <a:lnTo>
                    <a:pt x="14879" y="5664"/>
                  </a:lnTo>
                  <a:lnTo>
                    <a:pt x="16024" y="5861"/>
                  </a:lnTo>
                  <a:lnTo>
                    <a:pt x="16596" y="5940"/>
                  </a:lnTo>
                  <a:lnTo>
                    <a:pt x="17188" y="5999"/>
                  </a:lnTo>
                  <a:lnTo>
                    <a:pt x="17780" y="6019"/>
                  </a:lnTo>
                  <a:lnTo>
                    <a:pt x="18352" y="6019"/>
                  </a:lnTo>
                  <a:lnTo>
                    <a:pt x="18648" y="5980"/>
                  </a:lnTo>
                  <a:lnTo>
                    <a:pt x="18944" y="5940"/>
                  </a:lnTo>
                  <a:lnTo>
                    <a:pt x="19220" y="5901"/>
                  </a:lnTo>
                  <a:lnTo>
                    <a:pt x="19497" y="5822"/>
                  </a:lnTo>
                  <a:lnTo>
                    <a:pt x="19793" y="5723"/>
                  </a:lnTo>
                  <a:lnTo>
                    <a:pt x="20049" y="5625"/>
                  </a:lnTo>
                  <a:lnTo>
                    <a:pt x="20306" y="5486"/>
                  </a:lnTo>
                  <a:lnTo>
                    <a:pt x="20562" y="5348"/>
                  </a:lnTo>
                  <a:lnTo>
                    <a:pt x="20779" y="5171"/>
                  </a:lnTo>
                  <a:lnTo>
                    <a:pt x="20996" y="4993"/>
                  </a:lnTo>
                  <a:lnTo>
                    <a:pt x="21174" y="4776"/>
                  </a:lnTo>
                  <a:lnTo>
                    <a:pt x="21352" y="4559"/>
                  </a:lnTo>
                  <a:lnTo>
                    <a:pt x="21510" y="4342"/>
                  </a:lnTo>
                  <a:lnTo>
                    <a:pt x="21648" y="4085"/>
                  </a:lnTo>
                  <a:lnTo>
                    <a:pt x="21746" y="3829"/>
                  </a:lnTo>
                  <a:lnTo>
                    <a:pt x="21845" y="3572"/>
                  </a:lnTo>
                  <a:lnTo>
                    <a:pt x="21904" y="3296"/>
                  </a:lnTo>
                  <a:lnTo>
                    <a:pt x="21924" y="3000"/>
                  </a:lnTo>
                  <a:lnTo>
                    <a:pt x="21944" y="2704"/>
                  </a:lnTo>
                  <a:lnTo>
                    <a:pt x="21924" y="2408"/>
                  </a:lnTo>
                  <a:lnTo>
                    <a:pt x="21904" y="2230"/>
                  </a:lnTo>
                  <a:lnTo>
                    <a:pt x="21865" y="2053"/>
                  </a:lnTo>
                  <a:lnTo>
                    <a:pt x="21806" y="1895"/>
                  </a:lnTo>
                  <a:lnTo>
                    <a:pt x="21746" y="1737"/>
                  </a:lnTo>
                  <a:lnTo>
                    <a:pt x="21687" y="1579"/>
                  </a:lnTo>
                  <a:lnTo>
                    <a:pt x="21608" y="1461"/>
                  </a:lnTo>
                  <a:lnTo>
                    <a:pt x="21510" y="1323"/>
                  </a:lnTo>
                  <a:lnTo>
                    <a:pt x="21411" y="1204"/>
                  </a:lnTo>
                  <a:lnTo>
                    <a:pt x="21194" y="1007"/>
                  </a:lnTo>
                  <a:lnTo>
                    <a:pt x="20957" y="829"/>
                  </a:lnTo>
                  <a:lnTo>
                    <a:pt x="20681" y="671"/>
                  </a:lnTo>
                  <a:lnTo>
                    <a:pt x="20404" y="533"/>
                  </a:lnTo>
                  <a:lnTo>
                    <a:pt x="20089" y="435"/>
                  </a:lnTo>
                  <a:lnTo>
                    <a:pt x="19773" y="356"/>
                  </a:lnTo>
                  <a:lnTo>
                    <a:pt x="19438" y="277"/>
                  </a:lnTo>
                  <a:lnTo>
                    <a:pt x="19122" y="237"/>
                  </a:lnTo>
                  <a:lnTo>
                    <a:pt x="18451" y="158"/>
                  </a:lnTo>
                  <a:lnTo>
                    <a:pt x="17839" y="99"/>
                  </a:lnTo>
                  <a:lnTo>
                    <a:pt x="17050" y="40"/>
                  </a:lnTo>
                  <a:lnTo>
                    <a:pt x="16260" y="20"/>
                  </a:lnTo>
                  <a:lnTo>
                    <a:pt x="15491"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1"/>
            <p:cNvSpPr/>
            <p:nvPr/>
          </p:nvSpPr>
          <p:spPr>
            <a:xfrm>
              <a:off x="3648679" y="2664531"/>
              <a:ext cx="622211" cy="744420"/>
            </a:xfrm>
            <a:custGeom>
              <a:avLst/>
              <a:gdLst/>
              <a:ahLst/>
              <a:cxnLst/>
              <a:rect l="l" t="t" r="r" b="b"/>
              <a:pathLst>
                <a:path w="27529" h="32936" extrusionOk="0">
                  <a:moveTo>
                    <a:pt x="1500" y="1"/>
                  </a:moveTo>
                  <a:lnTo>
                    <a:pt x="1323" y="40"/>
                  </a:lnTo>
                  <a:lnTo>
                    <a:pt x="1165" y="80"/>
                  </a:lnTo>
                  <a:lnTo>
                    <a:pt x="1027" y="139"/>
                  </a:lnTo>
                  <a:lnTo>
                    <a:pt x="869" y="198"/>
                  </a:lnTo>
                  <a:lnTo>
                    <a:pt x="731" y="297"/>
                  </a:lnTo>
                  <a:lnTo>
                    <a:pt x="612" y="376"/>
                  </a:lnTo>
                  <a:lnTo>
                    <a:pt x="494" y="494"/>
                  </a:lnTo>
                  <a:lnTo>
                    <a:pt x="376" y="612"/>
                  </a:lnTo>
                  <a:lnTo>
                    <a:pt x="277" y="731"/>
                  </a:lnTo>
                  <a:lnTo>
                    <a:pt x="198" y="869"/>
                  </a:lnTo>
                  <a:lnTo>
                    <a:pt x="119" y="1027"/>
                  </a:lnTo>
                  <a:lnTo>
                    <a:pt x="60" y="1185"/>
                  </a:lnTo>
                  <a:lnTo>
                    <a:pt x="20" y="1342"/>
                  </a:lnTo>
                  <a:lnTo>
                    <a:pt x="1" y="1500"/>
                  </a:lnTo>
                  <a:lnTo>
                    <a:pt x="1" y="1678"/>
                  </a:lnTo>
                  <a:lnTo>
                    <a:pt x="1" y="31258"/>
                  </a:lnTo>
                  <a:lnTo>
                    <a:pt x="1" y="31416"/>
                  </a:lnTo>
                  <a:lnTo>
                    <a:pt x="20" y="31594"/>
                  </a:lnTo>
                  <a:lnTo>
                    <a:pt x="60" y="31752"/>
                  </a:lnTo>
                  <a:lnTo>
                    <a:pt x="119" y="31910"/>
                  </a:lnTo>
                  <a:lnTo>
                    <a:pt x="198" y="32048"/>
                  </a:lnTo>
                  <a:lnTo>
                    <a:pt x="277" y="32186"/>
                  </a:lnTo>
                  <a:lnTo>
                    <a:pt x="376" y="32324"/>
                  </a:lnTo>
                  <a:lnTo>
                    <a:pt x="494" y="32442"/>
                  </a:lnTo>
                  <a:lnTo>
                    <a:pt x="612" y="32541"/>
                  </a:lnTo>
                  <a:lnTo>
                    <a:pt x="731" y="32640"/>
                  </a:lnTo>
                  <a:lnTo>
                    <a:pt x="869" y="32719"/>
                  </a:lnTo>
                  <a:lnTo>
                    <a:pt x="1027" y="32798"/>
                  </a:lnTo>
                  <a:lnTo>
                    <a:pt x="1165" y="32857"/>
                  </a:lnTo>
                  <a:lnTo>
                    <a:pt x="1323" y="32896"/>
                  </a:lnTo>
                  <a:lnTo>
                    <a:pt x="1500" y="32916"/>
                  </a:lnTo>
                  <a:lnTo>
                    <a:pt x="1678" y="32936"/>
                  </a:lnTo>
                  <a:lnTo>
                    <a:pt x="27016" y="32936"/>
                  </a:lnTo>
                  <a:lnTo>
                    <a:pt x="27114" y="32916"/>
                  </a:lnTo>
                  <a:lnTo>
                    <a:pt x="27213" y="32896"/>
                  </a:lnTo>
                  <a:lnTo>
                    <a:pt x="27312" y="32837"/>
                  </a:lnTo>
                  <a:lnTo>
                    <a:pt x="27371" y="32778"/>
                  </a:lnTo>
                  <a:lnTo>
                    <a:pt x="27450" y="32699"/>
                  </a:lnTo>
                  <a:lnTo>
                    <a:pt x="27489" y="32620"/>
                  </a:lnTo>
                  <a:lnTo>
                    <a:pt x="27509" y="32521"/>
                  </a:lnTo>
                  <a:lnTo>
                    <a:pt x="27529" y="32423"/>
                  </a:lnTo>
                  <a:lnTo>
                    <a:pt x="27529" y="1382"/>
                  </a:lnTo>
                  <a:lnTo>
                    <a:pt x="27529" y="1244"/>
                  </a:lnTo>
                  <a:lnTo>
                    <a:pt x="27509" y="1106"/>
                  </a:lnTo>
                  <a:lnTo>
                    <a:pt x="27470" y="968"/>
                  </a:lnTo>
                  <a:lnTo>
                    <a:pt x="27410" y="849"/>
                  </a:lnTo>
                  <a:lnTo>
                    <a:pt x="27371" y="731"/>
                  </a:lnTo>
                  <a:lnTo>
                    <a:pt x="27292" y="612"/>
                  </a:lnTo>
                  <a:lnTo>
                    <a:pt x="27213" y="494"/>
                  </a:lnTo>
                  <a:lnTo>
                    <a:pt x="27134" y="395"/>
                  </a:lnTo>
                  <a:lnTo>
                    <a:pt x="27035" y="316"/>
                  </a:lnTo>
                  <a:lnTo>
                    <a:pt x="26917" y="237"/>
                  </a:lnTo>
                  <a:lnTo>
                    <a:pt x="26799" y="158"/>
                  </a:lnTo>
                  <a:lnTo>
                    <a:pt x="26680" y="99"/>
                  </a:lnTo>
                  <a:lnTo>
                    <a:pt x="26562" y="60"/>
                  </a:lnTo>
                  <a:lnTo>
                    <a:pt x="26424" y="20"/>
                  </a:lnTo>
                  <a:lnTo>
                    <a:pt x="262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1"/>
            <p:cNvSpPr/>
            <p:nvPr/>
          </p:nvSpPr>
          <p:spPr>
            <a:xfrm>
              <a:off x="3648679" y="2664531"/>
              <a:ext cx="252465" cy="744420"/>
            </a:xfrm>
            <a:custGeom>
              <a:avLst/>
              <a:gdLst/>
              <a:ahLst/>
              <a:cxnLst/>
              <a:rect l="l" t="t" r="r" b="b"/>
              <a:pathLst>
                <a:path w="11170" h="32936" extrusionOk="0">
                  <a:moveTo>
                    <a:pt x="1362" y="1"/>
                  </a:moveTo>
                  <a:lnTo>
                    <a:pt x="1204" y="40"/>
                  </a:lnTo>
                  <a:lnTo>
                    <a:pt x="1066" y="60"/>
                  </a:lnTo>
                  <a:lnTo>
                    <a:pt x="928" y="119"/>
                  </a:lnTo>
                  <a:lnTo>
                    <a:pt x="790" y="178"/>
                  </a:lnTo>
                  <a:lnTo>
                    <a:pt x="672" y="257"/>
                  </a:lnTo>
                  <a:lnTo>
                    <a:pt x="553" y="356"/>
                  </a:lnTo>
                  <a:lnTo>
                    <a:pt x="435" y="454"/>
                  </a:lnTo>
                  <a:lnTo>
                    <a:pt x="336" y="553"/>
                  </a:lnTo>
                  <a:lnTo>
                    <a:pt x="257" y="672"/>
                  </a:lnTo>
                  <a:lnTo>
                    <a:pt x="178" y="810"/>
                  </a:lnTo>
                  <a:lnTo>
                    <a:pt x="119" y="928"/>
                  </a:lnTo>
                  <a:lnTo>
                    <a:pt x="60" y="1066"/>
                  </a:lnTo>
                  <a:lnTo>
                    <a:pt x="20" y="1224"/>
                  </a:lnTo>
                  <a:lnTo>
                    <a:pt x="1" y="1382"/>
                  </a:lnTo>
                  <a:lnTo>
                    <a:pt x="1" y="1520"/>
                  </a:lnTo>
                  <a:lnTo>
                    <a:pt x="1" y="32423"/>
                  </a:lnTo>
                  <a:lnTo>
                    <a:pt x="1" y="32521"/>
                  </a:lnTo>
                  <a:lnTo>
                    <a:pt x="40" y="32620"/>
                  </a:lnTo>
                  <a:lnTo>
                    <a:pt x="80" y="32699"/>
                  </a:lnTo>
                  <a:lnTo>
                    <a:pt x="139" y="32778"/>
                  </a:lnTo>
                  <a:lnTo>
                    <a:pt x="218" y="32837"/>
                  </a:lnTo>
                  <a:lnTo>
                    <a:pt x="297" y="32896"/>
                  </a:lnTo>
                  <a:lnTo>
                    <a:pt x="395" y="32916"/>
                  </a:lnTo>
                  <a:lnTo>
                    <a:pt x="494" y="32936"/>
                  </a:lnTo>
                  <a:lnTo>
                    <a:pt x="10657" y="32936"/>
                  </a:lnTo>
                  <a:lnTo>
                    <a:pt x="10755" y="32916"/>
                  </a:lnTo>
                  <a:lnTo>
                    <a:pt x="10854" y="32896"/>
                  </a:lnTo>
                  <a:lnTo>
                    <a:pt x="10933" y="32837"/>
                  </a:lnTo>
                  <a:lnTo>
                    <a:pt x="11012" y="32778"/>
                  </a:lnTo>
                  <a:lnTo>
                    <a:pt x="11071" y="32699"/>
                  </a:lnTo>
                  <a:lnTo>
                    <a:pt x="11130" y="32620"/>
                  </a:lnTo>
                  <a:lnTo>
                    <a:pt x="11150" y="32521"/>
                  </a:lnTo>
                  <a:lnTo>
                    <a:pt x="11170" y="32423"/>
                  </a:lnTo>
                  <a:lnTo>
                    <a:pt x="11170" y="1520"/>
                  </a:lnTo>
                  <a:lnTo>
                    <a:pt x="11150" y="1382"/>
                  </a:lnTo>
                  <a:lnTo>
                    <a:pt x="11130" y="1224"/>
                  </a:lnTo>
                  <a:lnTo>
                    <a:pt x="11091" y="1066"/>
                  </a:lnTo>
                  <a:lnTo>
                    <a:pt x="11051" y="928"/>
                  </a:lnTo>
                  <a:lnTo>
                    <a:pt x="10972" y="810"/>
                  </a:lnTo>
                  <a:lnTo>
                    <a:pt x="10913" y="672"/>
                  </a:lnTo>
                  <a:lnTo>
                    <a:pt x="10815" y="553"/>
                  </a:lnTo>
                  <a:lnTo>
                    <a:pt x="10716" y="454"/>
                  </a:lnTo>
                  <a:lnTo>
                    <a:pt x="10617" y="356"/>
                  </a:lnTo>
                  <a:lnTo>
                    <a:pt x="10499" y="257"/>
                  </a:lnTo>
                  <a:lnTo>
                    <a:pt x="10361" y="178"/>
                  </a:lnTo>
                  <a:lnTo>
                    <a:pt x="10223" y="119"/>
                  </a:lnTo>
                  <a:lnTo>
                    <a:pt x="10084" y="60"/>
                  </a:lnTo>
                  <a:lnTo>
                    <a:pt x="9946" y="40"/>
                  </a:lnTo>
                  <a:lnTo>
                    <a:pt x="97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a:off x="2909161" y="2699769"/>
              <a:ext cx="500906" cy="698041"/>
            </a:xfrm>
            <a:custGeom>
              <a:avLst/>
              <a:gdLst/>
              <a:ahLst/>
              <a:cxnLst/>
              <a:rect l="l" t="t" r="r" b="b"/>
              <a:pathLst>
                <a:path w="22162" h="30884" extrusionOk="0">
                  <a:moveTo>
                    <a:pt x="15176" y="1"/>
                  </a:moveTo>
                  <a:lnTo>
                    <a:pt x="14880" y="40"/>
                  </a:lnTo>
                  <a:lnTo>
                    <a:pt x="14564" y="79"/>
                  </a:lnTo>
                  <a:lnTo>
                    <a:pt x="14268" y="119"/>
                  </a:lnTo>
                  <a:lnTo>
                    <a:pt x="13952" y="198"/>
                  </a:lnTo>
                  <a:lnTo>
                    <a:pt x="13656" y="277"/>
                  </a:lnTo>
                  <a:lnTo>
                    <a:pt x="13380" y="395"/>
                  </a:lnTo>
                  <a:lnTo>
                    <a:pt x="13104" y="514"/>
                  </a:lnTo>
                  <a:lnTo>
                    <a:pt x="12827" y="652"/>
                  </a:lnTo>
                  <a:lnTo>
                    <a:pt x="12551" y="790"/>
                  </a:lnTo>
                  <a:lnTo>
                    <a:pt x="12294" y="967"/>
                  </a:lnTo>
                  <a:lnTo>
                    <a:pt x="12038" y="1165"/>
                  </a:lnTo>
                  <a:lnTo>
                    <a:pt x="11762" y="1402"/>
                  </a:lnTo>
                  <a:lnTo>
                    <a:pt x="11505" y="1638"/>
                  </a:lnTo>
                  <a:lnTo>
                    <a:pt x="11268" y="1895"/>
                  </a:lnTo>
                  <a:lnTo>
                    <a:pt x="11012" y="2171"/>
                  </a:lnTo>
                  <a:lnTo>
                    <a:pt x="10795" y="2448"/>
                  </a:lnTo>
                  <a:lnTo>
                    <a:pt x="10578" y="2744"/>
                  </a:lnTo>
                  <a:lnTo>
                    <a:pt x="10163" y="3336"/>
                  </a:lnTo>
                  <a:lnTo>
                    <a:pt x="9788" y="3947"/>
                  </a:lnTo>
                  <a:lnTo>
                    <a:pt x="9413" y="4579"/>
                  </a:lnTo>
                  <a:lnTo>
                    <a:pt x="9078" y="5230"/>
                  </a:lnTo>
                  <a:lnTo>
                    <a:pt x="8762" y="5881"/>
                  </a:lnTo>
                  <a:lnTo>
                    <a:pt x="7420" y="8624"/>
                  </a:lnTo>
                  <a:lnTo>
                    <a:pt x="6769" y="10025"/>
                  </a:lnTo>
                  <a:lnTo>
                    <a:pt x="6098" y="11426"/>
                  </a:lnTo>
                  <a:lnTo>
                    <a:pt x="5467" y="12867"/>
                  </a:lnTo>
                  <a:lnTo>
                    <a:pt x="4835" y="14307"/>
                  </a:lnTo>
                  <a:lnTo>
                    <a:pt x="4204" y="15768"/>
                  </a:lnTo>
                  <a:lnTo>
                    <a:pt x="3612" y="17228"/>
                  </a:lnTo>
                  <a:lnTo>
                    <a:pt x="3039" y="18708"/>
                  </a:lnTo>
                  <a:lnTo>
                    <a:pt x="2507" y="20188"/>
                  </a:lnTo>
                  <a:lnTo>
                    <a:pt x="1994" y="21668"/>
                  </a:lnTo>
                  <a:lnTo>
                    <a:pt x="1500" y="23168"/>
                  </a:lnTo>
                  <a:lnTo>
                    <a:pt x="1066" y="24648"/>
                  </a:lnTo>
                  <a:lnTo>
                    <a:pt x="671" y="26147"/>
                  </a:lnTo>
                  <a:lnTo>
                    <a:pt x="316" y="27647"/>
                  </a:lnTo>
                  <a:lnTo>
                    <a:pt x="158" y="28397"/>
                  </a:lnTo>
                  <a:lnTo>
                    <a:pt x="0" y="29127"/>
                  </a:lnTo>
                  <a:lnTo>
                    <a:pt x="336" y="29265"/>
                  </a:lnTo>
                  <a:lnTo>
                    <a:pt x="731" y="29403"/>
                  </a:lnTo>
                  <a:lnTo>
                    <a:pt x="1145" y="29522"/>
                  </a:lnTo>
                  <a:lnTo>
                    <a:pt x="1599" y="29621"/>
                  </a:lnTo>
                  <a:lnTo>
                    <a:pt x="2605" y="29838"/>
                  </a:lnTo>
                  <a:lnTo>
                    <a:pt x="3651" y="30015"/>
                  </a:lnTo>
                  <a:lnTo>
                    <a:pt x="4737" y="30213"/>
                  </a:lnTo>
                  <a:lnTo>
                    <a:pt x="5763" y="30410"/>
                  </a:lnTo>
                  <a:lnTo>
                    <a:pt x="6730" y="30607"/>
                  </a:lnTo>
                  <a:lnTo>
                    <a:pt x="7164" y="30726"/>
                  </a:lnTo>
                  <a:lnTo>
                    <a:pt x="7558" y="30844"/>
                  </a:lnTo>
                  <a:lnTo>
                    <a:pt x="7657" y="30864"/>
                  </a:lnTo>
                  <a:lnTo>
                    <a:pt x="7756" y="30883"/>
                  </a:lnTo>
                  <a:lnTo>
                    <a:pt x="7854" y="30864"/>
                  </a:lnTo>
                  <a:lnTo>
                    <a:pt x="7953" y="30844"/>
                  </a:lnTo>
                  <a:lnTo>
                    <a:pt x="8032" y="30785"/>
                  </a:lnTo>
                  <a:lnTo>
                    <a:pt x="8111" y="30726"/>
                  </a:lnTo>
                  <a:lnTo>
                    <a:pt x="8190" y="30666"/>
                  </a:lnTo>
                  <a:lnTo>
                    <a:pt x="8249" y="30587"/>
                  </a:lnTo>
                  <a:lnTo>
                    <a:pt x="9650" y="28180"/>
                  </a:lnTo>
                  <a:lnTo>
                    <a:pt x="10696" y="26424"/>
                  </a:lnTo>
                  <a:lnTo>
                    <a:pt x="11900" y="24450"/>
                  </a:lnTo>
                  <a:lnTo>
                    <a:pt x="13182" y="22339"/>
                  </a:lnTo>
                  <a:lnTo>
                    <a:pt x="14505" y="20227"/>
                  </a:lnTo>
                  <a:lnTo>
                    <a:pt x="15176" y="19201"/>
                  </a:lnTo>
                  <a:lnTo>
                    <a:pt x="15827" y="18215"/>
                  </a:lnTo>
                  <a:lnTo>
                    <a:pt x="16458" y="17287"/>
                  </a:lnTo>
                  <a:lnTo>
                    <a:pt x="17070" y="16419"/>
                  </a:lnTo>
                  <a:lnTo>
                    <a:pt x="17859" y="15314"/>
                  </a:lnTo>
                  <a:lnTo>
                    <a:pt x="18708" y="14130"/>
                  </a:lnTo>
                  <a:lnTo>
                    <a:pt x="19122" y="13518"/>
                  </a:lnTo>
                  <a:lnTo>
                    <a:pt x="19537" y="12906"/>
                  </a:lnTo>
                  <a:lnTo>
                    <a:pt x="19931" y="12255"/>
                  </a:lnTo>
                  <a:lnTo>
                    <a:pt x="20326" y="11604"/>
                  </a:lnTo>
                  <a:lnTo>
                    <a:pt x="20681" y="10953"/>
                  </a:lnTo>
                  <a:lnTo>
                    <a:pt x="21017" y="10282"/>
                  </a:lnTo>
                  <a:lnTo>
                    <a:pt x="21313" y="9591"/>
                  </a:lnTo>
                  <a:lnTo>
                    <a:pt x="21589" y="8920"/>
                  </a:lnTo>
                  <a:lnTo>
                    <a:pt x="21806" y="8229"/>
                  </a:lnTo>
                  <a:lnTo>
                    <a:pt x="21885" y="7894"/>
                  </a:lnTo>
                  <a:lnTo>
                    <a:pt x="21984" y="7539"/>
                  </a:lnTo>
                  <a:lnTo>
                    <a:pt x="22043" y="7203"/>
                  </a:lnTo>
                  <a:lnTo>
                    <a:pt x="22082" y="6848"/>
                  </a:lnTo>
                  <a:lnTo>
                    <a:pt x="22122" y="6513"/>
                  </a:lnTo>
                  <a:lnTo>
                    <a:pt x="22141" y="6157"/>
                  </a:lnTo>
                  <a:lnTo>
                    <a:pt x="22161" y="5881"/>
                  </a:lnTo>
                  <a:lnTo>
                    <a:pt x="22141" y="5585"/>
                  </a:lnTo>
                  <a:lnTo>
                    <a:pt x="22122" y="5309"/>
                  </a:lnTo>
                  <a:lnTo>
                    <a:pt x="22063" y="5033"/>
                  </a:lnTo>
                  <a:lnTo>
                    <a:pt x="22023" y="4756"/>
                  </a:lnTo>
                  <a:lnTo>
                    <a:pt x="21944" y="4500"/>
                  </a:lnTo>
                  <a:lnTo>
                    <a:pt x="21865" y="4224"/>
                  </a:lnTo>
                  <a:lnTo>
                    <a:pt x="21767" y="3967"/>
                  </a:lnTo>
                  <a:lnTo>
                    <a:pt x="21648" y="3730"/>
                  </a:lnTo>
                  <a:lnTo>
                    <a:pt x="21530" y="3474"/>
                  </a:lnTo>
                  <a:lnTo>
                    <a:pt x="21392" y="3237"/>
                  </a:lnTo>
                  <a:lnTo>
                    <a:pt x="21253" y="3020"/>
                  </a:lnTo>
                  <a:lnTo>
                    <a:pt x="21096" y="2783"/>
                  </a:lnTo>
                  <a:lnTo>
                    <a:pt x="20938" y="2566"/>
                  </a:lnTo>
                  <a:lnTo>
                    <a:pt x="20760" y="2369"/>
                  </a:lnTo>
                  <a:lnTo>
                    <a:pt x="20583" y="2171"/>
                  </a:lnTo>
                  <a:lnTo>
                    <a:pt x="20188" y="1777"/>
                  </a:lnTo>
                  <a:lnTo>
                    <a:pt x="19754" y="1441"/>
                  </a:lnTo>
                  <a:lnTo>
                    <a:pt x="19300" y="1125"/>
                  </a:lnTo>
                  <a:lnTo>
                    <a:pt x="18826" y="829"/>
                  </a:lnTo>
                  <a:lnTo>
                    <a:pt x="18333" y="593"/>
                  </a:lnTo>
                  <a:lnTo>
                    <a:pt x="17800" y="395"/>
                  </a:lnTo>
                  <a:lnTo>
                    <a:pt x="17287" y="237"/>
                  </a:lnTo>
                  <a:lnTo>
                    <a:pt x="16734" y="119"/>
                  </a:lnTo>
                  <a:lnTo>
                    <a:pt x="16438" y="60"/>
                  </a:lnTo>
                  <a:lnTo>
                    <a:pt x="16123" y="20"/>
                  </a:lnTo>
                  <a:lnTo>
                    <a:pt x="158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1"/>
            <p:cNvSpPr/>
            <p:nvPr/>
          </p:nvSpPr>
          <p:spPr>
            <a:xfrm>
              <a:off x="3787845" y="2198867"/>
              <a:ext cx="379126" cy="297962"/>
            </a:xfrm>
            <a:custGeom>
              <a:avLst/>
              <a:gdLst/>
              <a:ahLst/>
              <a:cxnLst/>
              <a:rect l="l" t="t" r="r" b="b"/>
              <a:pathLst>
                <a:path w="16774" h="13183" extrusionOk="0">
                  <a:moveTo>
                    <a:pt x="4046" y="1"/>
                  </a:moveTo>
                  <a:lnTo>
                    <a:pt x="3434" y="21"/>
                  </a:lnTo>
                  <a:lnTo>
                    <a:pt x="2822" y="60"/>
                  </a:lnTo>
                  <a:lnTo>
                    <a:pt x="2388" y="100"/>
                  </a:lnTo>
                  <a:lnTo>
                    <a:pt x="2171" y="139"/>
                  </a:lnTo>
                  <a:lnTo>
                    <a:pt x="1954" y="178"/>
                  </a:lnTo>
                  <a:lnTo>
                    <a:pt x="1737" y="238"/>
                  </a:lnTo>
                  <a:lnTo>
                    <a:pt x="1540" y="317"/>
                  </a:lnTo>
                  <a:lnTo>
                    <a:pt x="1342" y="415"/>
                  </a:lnTo>
                  <a:lnTo>
                    <a:pt x="1165" y="534"/>
                  </a:lnTo>
                  <a:lnTo>
                    <a:pt x="1066" y="613"/>
                  </a:lnTo>
                  <a:lnTo>
                    <a:pt x="908" y="770"/>
                  </a:lnTo>
                  <a:lnTo>
                    <a:pt x="770" y="948"/>
                  </a:lnTo>
                  <a:lnTo>
                    <a:pt x="632" y="1145"/>
                  </a:lnTo>
                  <a:lnTo>
                    <a:pt x="533" y="1343"/>
                  </a:lnTo>
                  <a:lnTo>
                    <a:pt x="454" y="1560"/>
                  </a:lnTo>
                  <a:lnTo>
                    <a:pt x="375" y="1797"/>
                  </a:lnTo>
                  <a:lnTo>
                    <a:pt x="257" y="2250"/>
                  </a:lnTo>
                  <a:lnTo>
                    <a:pt x="178" y="2625"/>
                  </a:lnTo>
                  <a:lnTo>
                    <a:pt x="99" y="3040"/>
                  </a:lnTo>
                  <a:lnTo>
                    <a:pt x="20" y="3454"/>
                  </a:lnTo>
                  <a:lnTo>
                    <a:pt x="0" y="3908"/>
                  </a:lnTo>
                  <a:lnTo>
                    <a:pt x="0" y="4322"/>
                  </a:lnTo>
                  <a:lnTo>
                    <a:pt x="20" y="4540"/>
                  </a:lnTo>
                  <a:lnTo>
                    <a:pt x="40" y="4757"/>
                  </a:lnTo>
                  <a:lnTo>
                    <a:pt x="79" y="4954"/>
                  </a:lnTo>
                  <a:lnTo>
                    <a:pt x="158" y="5132"/>
                  </a:lnTo>
                  <a:lnTo>
                    <a:pt x="237" y="5329"/>
                  </a:lnTo>
                  <a:lnTo>
                    <a:pt x="336" y="5487"/>
                  </a:lnTo>
                  <a:lnTo>
                    <a:pt x="454" y="5684"/>
                  </a:lnTo>
                  <a:lnTo>
                    <a:pt x="612" y="5842"/>
                  </a:lnTo>
                  <a:lnTo>
                    <a:pt x="770" y="6000"/>
                  </a:lnTo>
                  <a:lnTo>
                    <a:pt x="948" y="6158"/>
                  </a:lnTo>
                  <a:lnTo>
                    <a:pt x="1323" y="6434"/>
                  </a:lnTo>
                  <a:lnTo>
                    <a:pt x="1698" y="6690"/>
                  </a:lnTo>
                  <a:lnTo>
                    <a:pt x="2862" y="7440"/>
                  </a:lnTo>
                  <a:lnTo>
                    <a:pt x="4046" y="8171"/>
                  </a:lnTo>
                  <a:lnTo>
                    <a:pt x="5230" y="8881"/>
                  </a:lnTo>
                  <a:lnTo>
                    <a:pt x="6434" y="9591"/>
                  </a:lnTo>
                  <a:lnTo>
                    <a:pt x="7637" y="10282"/>
                  </a:lnTo>
                  <a:lnTo>
                    <a:pt x="8841" y="10953"/>
                  </a:lnTo>
                  <a:lnTo>
                    <a:pt x="10065" y="11624"/>
                  </a:lnTo>
                  <a:lnTo>
                    <a:pt x="11288" y="12275"/>
                  </a:lnTo>
                  <a:lnTo>
                    <a:pt x="11781" y="12512"/>
                  </a:lnTo>
                  <a:lnTo>
                    <a:pt x="12275" y="12749"/>
                  </a:lnTo>
                  <a:lnTo>
                    <a:pt x="12768" y="12946"/>
                  </a:lnTo>
                  <a:lnTo>
                    <a:pt x="13025" y="13025"/>
                  </a:lnTo>
                  <a:lnTo>
                    <a:pt x="13281" y="13104"/>
                  </a:lnTo>
                  <a:lnTo>
                    <a:pt x="13557" y="13143"/>
                  </a:lnTo>
                  <a:lnTo>
                    <a:pt x="13814" y="13183"/>
                  </a:lnTo>
                  <a:lnTo>
                    <a:pt x="14090" y="13183"/>
                  </a:lnTo>
                  <a:lnTo>
                    <a:pt x="14366" y="13163"/>
                  </a:lnTo>
                  <a:lnTo>
                    <a:pt x="14643" y="13124"/>
                  </a:lnTo>
                  <a:lnTo>
                    <a:pt x="14899" y="13064"/>
                  </a:lnTo>
                  <a:lnTo>
                    <a:pt x="15136" y="12985"/>
                  </a:lnTo>
                  <a:lnTo>
                    <a:pt x="15393" y="12847"/>
                  </a:lnTo>
                  <a:lnTo>
                    <a:pt x="15590" y="12729"/>
                  </a:lnTo>
                  <a:lnTo>
                    <a:pt x="15767" y="12571"/>
                  </a:lnTo>
                  <a:lnTo>
                    <a:pt x="15925" y="12413"/>
                  </a:lnTo>
                  <a:lnTo>
                    <a:pt x="16083" y="12236"/>
                  </a:lnTo>
                  <a:lnTo>
                    <a:pt x="16202" y="12038"/>
                  </a:lnTo>
                  <a:lnTo>
                    <a:pt x="16320" y="11821"/>
                  </a:lnTo>
                  <a:lnTo>
                    <a:pt x="16419" y="11604"/>
                  </a:lnTo>
                  <a:lnTo>
                    <a:pt x="16517" y="11387"/>
                  </a:lnTo>
                  <a:lnTo>
                    <a:pt x="16577" y="11150"/>
                  </a:lnTo>
                  <a:lnTo>
                    <a:pt x="16636" y="10913"/>
                  </a:lnTo>
                  <a:lnTo>
                    <a:pt x="16695" y="10677"/>
                  </a:lnTo>
                  <a:lnTo>
                    <a:pt x="16734" y="10420"/>
                  </a:lnTo>
                  <a:lnTo>
                    <a:pt x="16774" y="9927"/>
                  </a:lnTo>
                  <a:lnTo>
                    <a:pt x="16774" y="9433"/>
                  </a:lnTo>
                  <a:lnTo>
                    <a:pt x="16734" y="8861"/>
                  </a:lnTo>
                  <a:lnTo>
                    <a:pt x="16675" y="8309"/>
                  </a:lnTo>
                  <a:lnTo>
                    <a:pt x="16577" y="7736"/>
                  </a:lnTo>
                  <a:lnTo>
                    <a:pt x="16438" y="7164"/>
                  </a:lnTo>
                  <a:lnTo>
                    <a:pt x="16261" y="6631"/>
                  </a:lnTo>
                  <a:lnTo>
                    <a:pt x="16063" y="6079"/>
                  </a:lnTo>
                  <a:lnTo>
                    <a:pt x="15827" y="5546"/>
                  </a:lnTo>
                  <a:lnTo>
                    <a:pt x="15570" y="5033"/>
                  </a:lnTo>
                  <a:lnTo>
                    <a:pt x="15274" y="4540"/>
                  </a:lnTo>
                  <a:lnTo>
                    <a:pt x="14939" y="4086"/>
                  </a:lnTo>
                  <a:lnTo>
                    <a:pt x="14583" y="3632"/>
                  </a:lnTo>
                  <a:lnTo>
                    <a:pt x="14189" y="3217"/>
                  </a:lnTo>
                  <a:lnTo>
                    <a:pt x="13774" y="2842"/>
                  </a:lnTo>
                  <a:lnTo>
                    <a:pt x="13321" y="2487"/>
                  </a:lnTo>
                  <a:lnTo>
                    <a:pt x="13084" y="2329"/>
                  </a:lnTo>
                  <a:lnTo>
                    <a:pt x="12847" y="2172"/>
                  </a:lnTo>
                  <a:lnTo>
                    <a:pt x="12590" y="2033"/>
                  </a:lnTo>
                  <a:lnTo>
                    <a:pt x="12334" y="1895"/>
                  </a:lnTo>
                  <a:lnTo>
                    <a:pt x="11781" y="1639"/>
                  </a:lnTo>
                  <a:lnTo>
                    <a:pt x="11209" y="1402"/>
                  </a:lnTo>
                  <a:lnTo>
                    <a:pt x="10637" y="1185"/>
                  </a:lnTo>
                  <a:lnTo>
                    <a:pt x="10065" y="968"/>
                  </a:lnTo>
                  <a:lnTo>
                    <a:pt x="9473" y="790"/>
                  </a:lnTo>
                  <a:lnTo>
                    <a:pt x="8880" y="632"/>
                  </a:lnTo>
                  <a:lnTo>
                    <a:pt x="8288" y="474"/>
                  </a:lnTo>
                  <a:lnTo>
                    <a:pt x="7696" y="356"/>
                  </a:lnTo>
                  <a:lnTo>
                    <a:pt x="7085" y="238"/>
                  </a:lnTo>
                  <a:lnTo>
                    <a:pt x="6493" y="159"/>
                  </a:lnTo>
                  <a:lnTo>
                    <a:pt x="5881" y="80"/>
                  </a:lnTo>
                  <a:lnTo>
                    <a:pt x="5269" y="40"/>
                  </a:lnTo>
                  <a:lnTo>
                    <a:pt x="4658" y="21"/>
                  </a:lnTo>
                  <a:lnTo>
                    <a:pt x="40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1"/>
            <p:cNvSpPr/>
            <p:nvPr/>
          </p:nvSpPr>
          <p:spPr>
            <a:xfrm>
              <a:off x="3801226" y="1913868"/>
              <a:ext cx="210990" cy="356389"/>
            </a:xfrm>
            <a:custGeom>
              <a:avLst/>
              <a:gdLst/>
              <a:ahLst/>
              <a:cxnLst/>
              <a:rect l="l" t="t" r="r" b="b"/>
              <a:pathLst>
                <a:path w="9335" h="15768" extrusionOk="0">
                  <a:moveTo>
                    <a:pt x="2566" y="0"/>
                  </a:moveTo>
                  <a:lnTo>
                    <a:pt x="2408" y="20"/>
                  </a:lnTo>
                  <a:lnTo>
                    <a:pt x="2250" y="40"/>
                  </a:lnTo>
                  <a:lnTo>
                    <a:pt x="2072" y="79"/>
                  </a:lnTo>
                  <a:lnTo>
                    <a:pt x="1934" y="138"/>
                  </a:lnTo>
                  <a:lnTo>
                    <a:pt x="1776" y="197"/>
                  </a:lnTo>
                  <a:lnTo>
                    <a:pt x="1638" y="276"/>
                  </a:lnTo>
                  <a:lnTo>
                    <a:pt x="1520" y="395"/>
                  </a:lnTo>
                  <a:lnTo>
                    <a:pt x="1402" y="513"/>
                  </a:lnTo>
                  <a:lnTo>
                    <a:pt x="1323" y="592"/>
                  </a:lnTo>
                  <a:lnTo>
                    <a:pt x="1204" y="671"/>
                  </a:lnTo>
                  <a:lnTo>
                    <a:pt x="908" y="809"/>
                  </a:lnTo>
                  <a:lnTo>
                    <a:pt x="770" y="888"/>
                  </a:lnTo>
                  <a:lnTo>
                    <a:pt x="652" y="967"/>
                  </a:lnTo>
                  <a:lnTo>
                    <a:pt x="553" y="1046"/>
                  </a:lnTo>
                  <a:lnTo>
                    <a:pt x="514" y="1105"/>
                  </a:lnTo>
                  <a:lnTo>
                    <a:pt x="494" y="1145"/>
                  </a:lnTo>
                  <a:lnTo>
                    <a:pt x="375" y="1618"/>
                  </a:lnTo>
                  <a:lnTo>
                    <a:pt x="277" y="2092"/>
                  </a:lnTo>
                  <a:lnTo>
                    <a:pt x="198" y="2565"/>
                  </a:lnTo>
                  <a:lnTo>
                    <a:pt x="119" y="3059"/>
                  </a:lnTo>
                  <a:lnTo>
                    <a:pt x="60" y="3552"/>
                  </a:lnTo>
                  <a:lnTo>
                    <a:pt x="20" y="4045"/>
                  </a:lnTo>
                  <a:lnTo>
                    <a:pt x="0" y="4559"/>
                  </a:lnTo>
                  <a:lnTo>
                    <a:pt x="20" y="5052"/>
                  </a:lnTo>
                  <a:lnTo>
                    <a:pt x="40" y="5545"/>
                  </a:lnTo>
                  <a:lnTo>
                    <a:pt x="99" y="6058"/>
                  </a:lnTo>
                  <a:lnTo>
                    <a:pt x="198" y="6532"/>
                  </a:lnTo>
                  <a:lnTo>
                    <a:pt x="316" y="7025"/>
                  </a:lnTo>
                  <a:lnTo>
                    <a:pt x="454" y="7499"/>
                  </a:lnTo>
                  <a:lnTo>
                    <a:pt x="652" y="7953"/>
                  </a:lnTo>
                  <a:lnTo>
                    <a:pt x="869" y="8407"/>
                  </a:lnTo>
                  <a:lnTo>
                    <a:pt x="1125" y="8841"/>
                  </a:lnTo>
                  <a:lnTo>
                    <a:pt x="1283" y="9038"/>
                  </a:lnTo>
                  <a:lnTo>
                    <a:pt x="1421" y="9196"/>
                  </a:lnTo>
                  <a:lnTo>
                    <a:pt x="1698" y="9492"/>
                  </a:lnTo>
                  <a:lnTo>
                    <a:pt x="1816" y="9630"/>
                  </a:lnTo>
                  <a:lnTo>
                    <a:pt x="1915" y="9788"/>
                  </a:lnTo>
                  <a:lnTo>
                    <a:pt x="2013" y="9985"/>
                  </a:lnTo>
                  <a:lnTo>
                    <a:pt x="2072" y="10222"/>
                  </a:lnTo>
                  <a:lnTo>
                    <a:pt x="2092" y="10459"/>
                  </a:lnTo>
                  <a:lnTo>
                    <a:pt x="2112" y="10696"/>
                  </a:lnTo>
                  <a:lnTo>
                    <a:pt x="2112" y="10952"/>
                  </a:lnTo>
                  <a:lnTo>
                    <a:pt x="2072" y="11189"/>
                  </a:lnTo>
                  <a:lnTo>
                    <a:pt x="2033" y="11426"/>
                  </a:lnTo>
                  <a:lnTo>
                    <a:pt x="1974" y="11643"/>
                  </a:lnTo>
                  <a:lnTo>
                    <a:pt x="1895" y="11880"/>
                  </a:lnTo>
                  <a:lnTo>
                    <a:pt x="1816" y="12097"/>
                  </a:lnTo>
                  <a:lnTo>
                    <a:pt x="1698" y="12314"/>
                  </a:lnTo>
                  <a:lnTo>
                    <a:pt x="1579" y="12491"/>
                  </a:lnTo>
                  <a:lnTo>
                    <a:pt x="1500" y="12570"/>
                  </a:lnTo>
                  <a:lnTo>
                    <a:pt x="1441" y="12630"/>
                  </a:lnTo>
                  <a:lnTo>
                    <a:pt x="1342" y="12689"/>
                  </a:lnTo>
                  <a:lnTo>
                    <a:pt x="1244" y="12748"/>
                  </a:lnTo>
                  <a:lnTo>
                    <a:pt x="1046" y="12787"/>
                  </a:lnTo>
                  <a:lnTo>
                    <a:pt x="691" y="12847"/>
                  </a:lnTo>
                  <a:lnTo>
                    <a:pt x="119" y="12926"/>
                  </a:lnTo>
                  <a:lnTo>
                    <a:pt x="454" y="13458"/>
                  </a:lnTo>
                  <a:lnTo>
                    <a:pt x="632" y="13695"/>
                  </a:lnTo>
                  <a:lnTo>
                    <a:pt x="810" y="13952"/>
                  </a:lnTo>
                  <a:lnTo>
                    <a:pt x="1007" y="14189"/>
                  </a:lnTo>
                  <a:lnTo>
                    <a:pt x="1224" y="14425"/>
                  </a:lnTo>
                  <a:lnTo>
                    <a:pt x="1441" y="14642"/>
                  </a:lnTo>
                  <a:lnTo>
                    <a:pt x="1678" y="14840"/>
                  </a:lnTo>
                  <a:lnTo>
                    <a:pt x="1915" y="15037"/>
                  </a:lnTo>
                  <a:lnTo>
                    <a:pt x="2151" y="15195"/>
                  </a:lnTo>
                  <a:lnTo>
                    <a:pt x="2408" y="15353"/>
                  </a:lnTo>
                  <a:lnTo>
                    <a:pt x="2684" y="15491"/>
                  </a:lnTo>
                  <a:lnTo>
                    <a:pt x="2960" y="15590"/>
                  </a:lnTo>
                  <a:lnTo>
                    <a:pt x="3237" y="15669"/>
                  </a:lnTo>
                  <a:lnTo>
                    <a:pt x="3533" y="15728"/>
                  </a:lnTo>
                  <a:lnTo>
                    <a:pt x="3829" y="15767"/>
                  </a:lnTo>
                  <a:lnTo>
                    <a:pt x="4342" y="15767"/>
                  </a:lnTo>
                  <a:lnTo>
                    <a:pt x="4598" y="15728"/>
                  </a:lnTo>
                  <a:lnTo>
                    <a:pt x="4855" y="15688"/>
                  </a:lnTo>
                  <a:lnTo>
                    <a:pt x="5171" y="15629"/>
                  </a:lnTo>
                  <a:lnTo>
                    <a:pt x="5486" y="15550"/>
                  </a:lnTo>
                  <a:lnTo>
                    <a:pt x="5782" y="15432"/>
                  </a:lnTo>
                  <a:lnTo>
                    <a:pt x="6059" y="15313"/>
                  </a:lnTo>
                  <a:lnTo>
                    <a:pt x="6335" y="15195"/>
                  </a:lnTo>
                  <a:lnTo>
                    <a:pt x="6611" y="15057"/>
                  </a:lnTo>
                  <a:lnTo>
                    <a:pt x="7144" y="14741"/>
                  </a:lnTo>
                  <a:lnTo>
                    <a:pt x="7657" y="14425"/>
                  </a:lnTo>
                  <a:lnTo>
                    <a:pt x="8190" y="14110"/>
                  </a:lnTo>
                  <a:lnTo>
                    <a:pt x="8742" y="13814"/>
                  </a:lnTo>
                  <a:lnTo>
                    <a:pt x="9038" y="13675"/>
                  </a:lnTo>
                  <a:lnTo>
                    <a:pt x="9334" y="13557"/>
                  </a:lnTo>
                  <a:lnTo>
                    <a:pt x="8032" y="13064"/>
                  </a:lnTo>
                  <a:lnTo>
                    <a:pt x="7578" y="12886"/>
                  </a:lnTo>
                  <a:lnTo>
                    <a:pt x="7361" y="12768"/>
                  </a:lnTo>
                  <a:lnTo>
                    <a:pt x="7164" y="12630"/>
                  </a:lnTo>
                  <a:lnTo>
                    <a:pt x="7045" y="12531"/>
                  </a:lnTo>
                  <a:lnTo>
                    <a:pt x="6947" y="12412"/>
                  </a:lnTo>
                  <a:lnTo>
                    <a:pt x="6868" y="12274"/>
                  </a:lnTo>
                  <a:lnTo>
                    <a:pt x="6808" y="12136"/>
                  </a:lnTo>
                  <a:lnTo>
                    <a:pt x="6749" y="11998"/>
                  </a:lnTo>
                  <a:lnTo>
                    <a:pt x="6710" y="11840"/>
                  </a:lnTo>
                  <a:lnTo>
                    <a:pt x="6690" y="11524"/>
                  </a:lnTo>
                  <a:lnTo>
                    <a:pt x="6690" y="11209"/>
                  </a:lnTo>
                  <a:lnTo>
                    <a:pt x="6710" y="10873"/>
                  </a:lnTo>
                  <a:lnTo>
                    <a:pt x="6769" y="10242"/>
                  </a:lnTo>
                  <a:lnTo>
                    <a:pt x="6769" y="10104"/>
                  </a:lnTo>
                  <a:lnTo>
                    <a:pt x="6828" y="9433"/>
                  </a:lnTo>
                  <a:lnTo>
                    <a:pt x="6887" y="8742"/>
                  </a:lnTo>
                  <a:lnTo>
                    <a:pt x="6986" y="8071"/>
                  </a:lnTo>
                  <a:lnTo>
                    <a:pt x="7045" y="7736"/>
                  </a:lnTo>
                  <a:lnTo>
                    <a:pt x="7144" y="7420"/>
                  </a:lnTo>
                  <a:lnTo>
                    <a:pt x="7460" y="6315"/>
                  </a:lnTo>
                  <a:lnTo>
                    <a:pt x="7598" y="5762"/>
                  </a:lnTo>
                  <a:lnTo>
                    <a:pt x="7657" y="5486"/>
                  </a:lnTo>
                  <a:lnTo>
                    <a:pt x="7696" y="5190"/>
                  </a:lnTo>
                  <a:lnTo>
                    <a:pt x="7756" y="4677"/>
                  </a:lnTo>
                  <a:lnTo>
                    <a:pt x="7756" y="4105"/>
                  </a:lnTo>
                  <a:lnTo>
                    <a:pt x="7756" y="3809"/>
                  </a:lnTo>
                  <a:lnTo>
                    <a:pt x="7716" y="3513"/>
                  </a:lnTo>
                  <a:lnTo>
                    <a:pt x="7677" y="3217"/>
                  </a:lnTo>
                  <a:lnTo>
                    <a:pt x="7618" y="2921"/>
                  </a:lnTo>
                  <a:lnTo>
                    <a:pt x="7539" y="2625"/>
                  </a:lnTo>
                  <a:lnTo>
                    <a:pt x="7460" y="2348"/>
                  </a:lnTo>
                  <a:lnTo>
                    <a:pt x="7341" y="2092"/>
                  </a:lnTo>
                  <a:lnTo>
                    <a:pt x="7203" y="1835"/>
                  </a:lnTo>
                  <a:lnTo>
                    <a:pt x="7065" y="1599"/>
                  </a:lnTo>
                  <a:lnTo>
                    <a:pt x="6887" y="1401"/>
                  </a:lnTo>
                  <a:lnTo>
                    <a:pt x="6690" y="1204"/>
                  </a:lnTo>
                  <a:lnTo>
                    <a:pt x="6473" y="1066"/>
                  </a:lnTo>
                  <a:lnTo>
                    <a:pt x="6177" y="908"/>
                  </a:lnTo>
                  <a:lnTo>
                    <a:pt x="5861" y="789"/>
                  </a:lnTo>
                  <a:lnTo>
                    <a:pt x="5546" y="691"/>
                  </a:lnTo>
                  <a:lnTo>
                    <a:pt x="5230" y="592"/>
                  </a:lnTo>
                  <a:lnTo>
                    <a:pt x="3848" y="217"/>
                  </a:lnTo>
                  <a:lnTo>
                    <a:pt x="3533" y="138"/>
                  </a:lnTo>
                  <a:lnTo>
                    <a:pt x="3217" y="59"/>
                  </a:lnTo>
                  <a:lnTo>
                    <a:pt x="2882" y="20"/>
                  </a:lnTo>
                  <a:lnTo>
                    <a:pt x="2566"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1"/>
            <p:cNvSpPr/>
            <p:nvPr/>
          </p:nvSpPr>
          <p:spPr>
            <a:xfrm>
              <a:off x="3791868" y="1882631"/>
              <a:ext cx="333176" cy="254250"/>
            </a:xfrm>
            <a:custGeom>
              <a:avLst/>
              <a:gdLst/>
              <a:ahLst/>
              <a:cxnLst/>
              <a:rect l="l" t="t" r="r" b="b"/>
              <a:pathLst>
                <a:path w="14741" h="11249" extrusionOk="0">
                  <a:moveTo>
                    <a:pt x="2881" y="1"/>
                  </a:moveTo>
                  <a:lnTo>
                    <a:pt x="2546" y="21"/>
                  </a:lnTo>
                  <a:lnTo>
                    <a:pt x="2388" y="40"/>
                  </a:lnTo>
                  <a:lnTo>
                    <a:pt x="2210" y="80"/>
                  </a:lnTo>
                  <a:lnTo>
                    <a:pt x="2013" y="139"/>
                  </a:lnTo>
                  <a:lnTo>
                    <a:pt x="1816" y="218"/>
                  </a:lnTo>
                  <a:lnTo>
                    <a:pt x="1618" y="336"/>
                  </a:lnTo>
                  <a:lnTo>
                    <a:pt x="1441" y="435"/>
                  </a:lnTo>
                  <a:lnTo>
                    <a:pt x="1263" y="573"/>
                  </a:lnTo>
                  <a:lnTo>
                    <a:pt x="1085" y="711"/>
                  </a:lnTo>
                  <a:lnTo>
                    <a:pt x="770" y="1027"/>
                  </a:lnTo>
                  <a:lnTo>
                    <a:pt x="612" y="1205"/>
                  </a:lnTo>
                  <a:lnTo>
                    <a:pt x="454" y="1402"/>
                  </a:lnTo>
                  <a:lnTo>
                    <a:pt x="316" y="1619"/>
                  </a:lnTo>
                  <a:lnTo>
                    <a:pt x="197" y="1836"/>
                  </a:lnTo>
                  <a:lnTo>
                    <a:pt x="99" y="2053"/>
                  </a:lnTo>
                  <a:lnTo>
                    <a:pt x="40" y="2290"/>
                  </a:lnTo>
                  <a:lnTo>
                    <a:pt x="0" y="2527"/>
                  </a:lnTo>
                  <a:lnTo>
                    <a:pt x="0" y="2763"/>
                  </a:lnTo>
                  <a:lnTo>
                    <a:pt x="40" y="2981"/>
                  </a:lnTo>
                  <a:lnTo>
                    <a:pt x="118" y="3198"/>
                  </a:lnTo>
                  <a:lnTo>
                    <a:pt x="217" y="3395"/>
                  </a:lnTo>
                  <a:lnTo>
                    <a:pt x="355" y="3592"/>
                  </a:lnTo>
                  <a:lnTo>
                    <a:pt x="513" y="3750"/>
                  </a:lnTo>
                  <a:lnTo>
                    <a:pt x="691" y="3888"/>
                  </a:lnTo>
                  <a:lnTo>
                    <a:pt x="888" y="3987"/>
                  </a:lnTo>
                  <a:lnTo>
                    <a:pt x="1105" y="4066"/>
                  </a:lnTo>
                  <a:lnTo>
                    <a:pt x="1322" y="4105"/>
                  </a:lnTo>
                  <a:lnTo>
                    <a:pt x="1756" y="4105"/>
                  </a:lnTo>
                  <a:lnTo>
                    <a:pt x="1973" y="4066"/>
                  </a:lnTo>
                  <a:lnTo>
                    <a:pt x="2388" y="3987"/>
                  </a:lnTo>
                  <a:lnTo>
                    <a:pt x="2822" y="3869"/>
                  </a:lnTo>
                  <a:lnTo>
                    <a:pt x="3000" y="3849"/>
                  </a:lnTo>
                  <a:lnTo>
                    <a:pt x="3157" y="3849"/>
                  </a:lnTo>
                  <a:lnTo>
                    <a:pt x="3513" y="3829"/>
                  </a:lnTo>
                  <a:lnTo>
                    <a:pt x="3710" y="3790"/>
                  </a:lnTo>
                  <a:lnTo>
                    <a:pt x="3927" y="3750"/>
                  </a:lnTo>
                  <a:lnTo>
                    <a:pt x="4124" y="3691"/>
                  </a:lnTo>
                  <a:lnTo>
                    <a:pt x="4341" y="3651"/>
                  </a:lnTo>
                  <a:lnTo>
                    <a:pt x="4598" y="3651"/>
                  </a:lnTo>
                  <a:lnTo>
                    <a:pt x="4835" y="3671"/>
                  </a:lnTo>
                  <a:lnTo>
                    <a:pt x="4953" y="3711"/>
                  </a:lnTo>
                  <a:lnTo>
                    <a:pt x="5072" y="3750"/>
                  </a:lnTo>
                  <a:lnTo>
                    <a:pt x="5170" y="3809"/>
                  </a:lnTo>
                  <a:lnTo>
                    <a:pt x="5289" y="3869"/>
                  </a:lnTo>
                  <a:lnTo>
                    <a:pt x="5387" y="3967"/>
                  </a:lnTo>
                  <a:lnTo>
                    <a:pt x="5466" y="4086"/>
                  </a:lnTo>
                  <a:lnTo>
                    <a:pt x="5525" y="4204"/>
                  </a:lnTo>
                  <a:lnTo>
                    <a:pt x="5565" y="4322"/>
                  </a:lnTo>
                  <a:lnTo>
                    <a:pt x="5604" y="4461"/>
                  </a:lnTo>
                  <a:lnTo>
                    <a:pt x="5604" y="4579"/>
                  </a:lnTo>
                  <a:lnTo>
                    <a:pt x="5624" y="4875"/>
                  </a:lnTo>
                  <a:lnTo>
                    <a:pt x="5604" y="5151"/>
                  </a:lnTo>
                  <a:lnTo>
                    <a:pt x="5604" y="5447"/>
                  </a:lnTo>
                  <a:lnTo>
                    <a:pt x="5624" y="5723"/>
                  </a:lnTo>
                  <a:lnTo>
                    <a:pt x="5644" y="5862"/>
                  </a:lnTo>
                  <a:lnTo>
                    <a:pt x="5683" y="5980"/>
                  </a:lnTo>
                  <a:lnTo>
                    <a:pt x="5723" y="6059"/>
                  </a:lnTo>
                  <a:lnTo>
                    <a:pt x="5782" y="6158"/>
                  </a:lnTo>
                  <a:lnTo>
                    <a:pt x="5920" y="6296"/>
                  </a:lnTo>
                  <a:lnTo>
                    <a:pt x="6058" y="6434"/>
                  </a:lnTo>
                  <a:lnTo>
                    <a:pt x="6236" y="6552"/>
                  </a:lnTo>
                  <a:lnTo>
                    <a:pt x="6394" y="6671"/>
                  </a:lnTo>
                  <a:lnTo>
                    <a:pt x="6532" y="6789"/>
                  </a:lnTo>
                  <a:lnTo>
                    <a:pt x="6670" y="6947"/>
                  </a:lnTo>
                  <a:lnTo>
                    <a:pt x="6729" y="7026"/>
                  </a:lnTo>
                  <a:lnTo>
                    <a:pt x="6769" y="7105"/>
                  </a:lnTo>
                  <a:lnTo>
                    <a:pt x="6828" y="7302"/>
                  </a:lnTo>
                  <a:lnTo>
                    <a:pt x="6887" y="7500"/>
                  </a:lnTo>
                  <a:lnTo>
                    <a:pt x="6986" y="7914"/>
                  </a:lnTo>
                  <a:lnTo>
                    <a:pt x="7045" y="8348"/>
                  </a:lnTo>
                  <a:lnTo>
                    <a:pt x="7084" y="8802"/>
                  </a:lnTo>
                  <a:lnTo>
                    <a:pt x="7084" y="9256"/>
                  </a:lnTo>
                  <a:lnTo>
                    <a:pt x="7084" y="9710"/>
                  </a:lnTo>
                  <a:lnTo>
                    <a:pt x="7045" y="10538"/>
                  </a:lnTo>
                  <a:lnTo>
                    <a:pt x="7045" y="10756"/>
                  </a:lnTo>
                  <a:lnTo>
                    <a:pt x="7065" y="10854"/>
                  </a:lnTo>
                  <a:lnTo>
                    <a:pt x="7084" y="10953"/>
                  </a:lnTo>
                  <a:lnTo>
                    <a:pt x="7124" y="11052"/>
                  </a:lnTo>
                  <a:lnTo>
                    <a:pt x="7183" y="11130"/>
                  </a:lnTo>
                  <a:lnTo>
                    <a:pt x="7242" y="11190"/>
                  </a:lnTo>
                  <a:lnTo>
                    <a:pt x="7341" y="11229"/>
                  </a:lnTo>
                  <a:lnTo>
                    <a:pt x="7420" y="11249"/>
                  </a:lnTo>
                  <a:lnTo>
                    <a:pt x="7518" y="11249"/>
                  </a:lnTo>
                  <a:lnTo>
                    <a:pt x="10242" y="11111"/>
                  </a:lnTo>
                  <a:lnTo>
                    <a:pt x="12945" y="10953"/>
                  </a:lnTo>
                  <a:lnTo>
                    <a:pt x="13300" y="10933"/>
                  </a:lnTo>
                  <a:lnTo>
                    <a:pt x="13675" y="10874"/>
                  </a:lnTo>
                  <a:lnTo>
                    <a:pt x="13833" y="10834"/>
                  </a:lnTo>
                  <a:lnTo>
                    <a:pt x="14011" y="10775"/>
                  </a:lnTo>
                  <a:lnTo>
                    <a:pt x="14169" y="10696"/>
                  </a:lnTo>
                  <a:lnTo>
                    <a:pt x="14307" y="10598"/>
                  </a:lnTo>
                  <a:lnTo>
                    <a:pt x="14405" y="10519"/>
                  </a:lnTo>
                  <a:lnTo>
                    <a:pt x="14484" y="10420"/>
                  </a:lnTo>
                  <a:lnTo>
                    <a:pt x="14544" y="10341"/>
                  </a:lnTo>
                  <a:lnTo>
                    <a:pt x="14623" y="10223"/>
                  </a:lnTo>
                  <a:lnTo>
                    <a:pt x="14662" y="10124"/>
                  </a:lnTo>
                  <a:lnTo>
                    <a:pt x="14701" y="10006"/>
                  </a:lnTo>
                  <a:lnTo>
                    <a:pt x="14741" y="9749"/>
                  </a:lnTo>
                  <a:lnTo>
                    <a:pt x="14741" y="9512"/>
                  </a:lnTo>
                  <a:lnTo>
                    <a:pt x="14721" y="9394"/>
                  </a:lnTo>
                  <a:lnTo>
                    <a:pt x="14701" y="9276"/>
                  </a:lnTo>
                  <a:lnTo>
                    <a:pt x="14662" y="9157"/>
                  </a:lnTo>
                  <a:lnTo>
                    <a:pt x="14603" y="9058"/>
                  </a:lnTo>
                  <a:lnTo>
                    <a:pt x="14544" y="8940"/>
                  </a:lnTo>
                  <a:lnTo>
                    <a:pt x="14465" y="8841"/>
                  </a:lnTo>
                  <a:lnTo>
                    <a:pt x="14307" y="8703"/>
                  </a:lnTo>
                  <a:lnTo>
                    <a:pt x="14109" y="8565"/>
                  </a:lnTo>
                  <a:lnTo>
                    <a:pt x="13912" y="8447"/>
                  </a:lnTo>
                  <a:lnTo>
                    <a:pt x="13715" y="8348"/>
                  </a:lnTo>
                  <a:lnTo>
                    <a:pt x="13517" y="8249"/>
                  </a:lnTo>
                  <a:lnTo>
                    <a:pt x="13320" y="8131"/>
                  </a:lnTo>
                  <a:lnTo>
                    <a:pt x="13123" y="7993"/>
                  </a:lnTo>
                  <a:lnTo>
                    <a:pt x="12965" y="7835"/>
                  </a:lnTo>
                  <a:lnTo>
                    <a:pt x="12906" y="7756"/>
                  </a:lnTo>
                  <a:lnTo>
                    <a:pt x="12847" y="7638"/>
                  </a:lnTo>
                  <a:lnTo>
                    <a:pt x="12768" y="7440"/>
                  </a:lnTo>
                  <a:lnTo>
                    <a:pt x="12689" y="7223"/>
                  </a:lnTo>
                  <a:lnTo>
                    <a:pt x="12610" y="7006"/>
                  </a:lnTo>
                  <a:lnTo>
                    <a:pt x="12511" y="6888"/>
                  </a:lnTo>
                  <a:lnTo>
                    <a:pt x="12412" y="6769"/>
                  </a:lnTo>
                  <a:lnTo>
                    <a:pt x="12333" y="6651"/>
                  </a:lnTo>
                  <a:lnTo>
                    <a:pt x="12294" y="6592"/>
                  </a:lnTo>
                  <a:lnTo>
                    <a:pt x="12274" y="6493"/>
                  </a:lnTo>
                  <a:lnTo>
                    <a:pt x="12255" y="6355"/>
                  </a:lnTo>
                  <a:lnTo>
                    <a:pt x="12255" y="6217"/>
                  </a:lnTo>
                  <a:lnTo>
                    <a:pt x="12274" y="5921"/>
                  </a:lnTo>
                  <a:lnTo>
                    <a:pt x="12255" y="5763"/>
                  </a:lnTo>
                  <a:lnTo>
                    <a:pt x="12235" y="5625"/>
                  </a:lnTo>
                  <a:lnTo>
                    <a:pt x="12195" y="5487"/>
                  </a:lnTo>
                  <a:lnTo>
                    <a:pt x="12156" y="5349"/>
                  </a:lnTo>
                  <a:lnTo>
                    <a:pt x="12077" y="5210"/>
                  </a:lnTo>
                  <a:lnTo>
                    <a:pt x="12018" y="5072"/>
                  </a:lnTo>
                  <a:lnTo>
                    <a:pt x="11919" y="4954"/>
                  </a:lnTo>
                  <a:lnTo>
                    <a:pt x="11820" y="4855"/>
                  </a:lnTo>
                  <a:lnTo>
                    <a:pt x="11682" y="4697"/>
                  </a:lnTo>
                  <a:lnTo>
                    <a:pt x="11505" y="4559"/>
                  </a:lnTo>
                  <a:lnTo>
                    <a:pt x="11347" y="4421"/>
                  </a:lnTo>
                  <a:lnTo>
                    <a:pt x="11209" y="4283"/>
                  </a:lnTo>
                  <a:lnTo>
                    <a:pt x="11110" y="4145"/>
                  </a:lnTo>
                  <a:lnTo>
                    <a:pt x="11031" y="4007"/>
                  </a:lnTo>
                  <a:lnTo>
                    <a:pt x="10952" y="3869"/>
                  </a:lnTo>
                  <a:lnTo>
                    <a:pt x="10893" y="3711"/>
                  </a:lnTo>
                  <a:lnTo>
                    <a:pt x="10794" y="3395"/>
                  </a:lnTo>
                  <a:lnTo>
                    <a:pt x="10715" y="3079"/>
                  </a:lnTo>
                  <a:lnTo>
                    <a:pt x="10557" y="2665"/>
                  </a:lnTo>
                  <a:lnTo>
                    <a:pt x="10380" y="2250"/>
                  </a:lnTo>
                  <a:lnTo>
                    <a:pt x="10143" y="1856"/>
                  </a:lnTo>
                  <a:lnTo>
                    <a:pt x="9906" y="1481"/>
                  </a:lnTo>
                  <a:lnTo>
                    <a:pt x="9709" y="1224"/>
                  </a:lnTo>
                  <a:lnTo>
                    <a:pt x="9512" y="1007"/>
                  </a:lnTo>
                  <a:lnTo>
                    <a:pt x="9275" y="790"/>
                  </a:lnTo>
                  <a:lnTo>
                    <a:pt x="9038" y="613"/>
                  </a:lnTo>
                  <a:lnTo>
                    <a:pt x="8762" y="455"/>
                  </a:lnTo>
                  <a:lnTo>
                    <a:pt x="8505" y="336"/>
                  </a:lnTo>
                  <a:lnTo>
                    <a:pt x="8229" y="257"/>
                  </a:lnTo>
                  <a:lnTo>
                    <a:pt x="7953" y="198"/>
                  </a:lnTo>
                  <a:lnTo>
                    <a:pt x="7676" y="178"/>
                  </a:lnTo>
                  <a:lnTo>
                    <a:pt x="7400" y="139"/>
                  </a:lnTo>
                  <a:lnTo>
                    <a:pt x="6828" y="99"/>
                  </a:lnTo>
                  <a:lnTo>
                    <a:pt x="6473" y="80"/>
                  </a:lnTo>
                  <a:lnTo>
                    <a:pt x="4282" y="80"/>
                  </a:lnTo>
                  <a:lnTo>
                    <a:pt x="3927" y="60"/>
                  </a:lnTo>
                  <a:lnTo>
                    <a:pt x="3414" y="21"/>
                  </a:lnTo>
                  <a:lnTo>
                    <a:pt x="3157" y="21"/>
                  </a:lnTo>
                  <a:lnTo>
                    <a:pt x="28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3922535" y="2010201"/>
              <a:ext cx="61591" cy="66043"/>
            </a:xfrm>
            <a:custGeom>
              <a:avLst/>
              <a:gdLst/>
              <a:ahLst/>
              <a:cxnLst/>
              <a:rect l="l" t="t" r="r" b="b"/>
              <a:pathLst>
                <a:path w="2725" h="2922" extrusionOk="0">
                  <a:moveTo>
                    <a:pt x="1244" y="1"/>
                  </a:moveTo>
                  <a:lnTo>
                    <a:pt x="1047" y="40"/>
                  </a:lnTo>
                  <a:lnTo>
                    <a:pt x="909" y="79"/>
                  </a:lnTo>
                  <a:lnTo>
                    <a:pt x="771" y="139"/>
                  </a:lnTo>
                  <a:lnTo>
                    <a:pt x="632" y="237"/>
                  </a:lnTo>
                  <a:lnTo>
                    <a:pt x="514" y="336"/>
                  </a:lnTo>
                  <a:lnTo>
                    <a:pt x="396" y="435"/>
                  </a:lnTo>
                  <a:lnTo>
                    <a:pt x="297" y="553"/>
                  </a:lnTo>
                  <a:lnTo>
                    <a:pt x="218" y="691"/>
                  </a:lnTo>
                  <a:lnTo>
                    <a:pt x="139" y="829"/>
                  </a:lnTo>
                  <a:lnTo>
                    <a:pt x="60" y="1086"/>
                  </a:lnTo>
                  <a:lnTo>
                    <a:pt x="1" y="1342"/>
                  </a:lnTo>
                  <a:lnTo>
                    <a:pt x="1" y="1638"/>
                  </a:lnTo>
                  <a:lnTo>
                    <a:pt x="21" y="1915"/>
                  </a:lnTo>
                  <a:lnTo>
                    <a:pt x="60" y="2053"/>
                  </a:lnTo>
                  <a:lnTo>
                    <a:pt x="100" y="2171"/>
                  </a:lnTo>
                  <a:lnTo>
                    <a:pt x="159" y="2309"/>
                  </a:lnTo>
                  <a:lnTo>
                    <a:pt x="218" y="2428"/>
                  </a:lnTo>
                  <a:lnTo>
                    <a:pt x="297" y="2526"/>
                  </a:lnTo>
                  <a:lnTo>
                    <a:pt x="396" y="2625"/>
                  </a:lnTo>
                  <a:lnTo>
                    <a:pt x="494" y="2704"/>
                  </a:lnTo>
                  <a:lnTo>
                    <a:pt x="613" y="2783"/>
                  </a:lnTo>
                  <a:lnTo>
                    <a:pt x="830" y="2882"/>
                  </a:lnTo>
                  <a:lnTo>
                    <a:pt x="1067" y="2921"/>
                  </a:lnTo>
                  <a:lnTo>
                    <a:pt x="1284" y="2921"/>
                  </a:lnTo>
                  <a:lnTo>
                    <a:pt x="1501" y="2901"/>
                  </a:lnTo>
                  <a:lnTo>
                    <a:pt x="1678" y="2842"/>
                  </a:lnTo>
                  <a:lnTo>
                    <a:pt x="1856" y="2763"/>
                  </a:lnTo>
                  <a:lnTo>
                    <a:pt x="2014" y="2665"/>
                  </a:lnTo>
                  <a:lnTo>
                    <a:pt x="2172" y="2546"/>
                  </a:lnTo>
                  <a:lnTo>
                    <a:pt x="2310" y="2408"/>
                  </a:lnTo>
                  <a:lnTo>
                    <a:pt x="2428" y="2250"/>
                  </a:lnTo>
                  <a:lnTo>
                    <a:pt x="2527" y="2092"/>
                  </a:lnTo>
                  <a:lnTo>
                    <a:pt x="2606" y="1915"/>
                  </a:lnTo>
                  <a:lnTo>
                    <a:pt x="2665" y="1757"/>
                  </a:lnTo>
                  <a:lnTo>
                    <a:pt x="2704" y="1579"/>
                  </a:lnTo>
                  <a:lnTo>
                    <a:pt x="2724" y="1382"/>
                  </a:lnTo>
                  <a:lnTo>
                    <a:pt x="2724" y="1204"/>
                  </a:lnTo>
                  <a:lnTo>
                    <a:pt x="2704" y="1027"/>
                  </a:lnTo>
                  <a:lnTo>
                    <a:pt x="2665" y="849"/>
                  </a:lnTo>
                  <a:lnTo>
                    <a:pt x="2606" y="672"/>
                  </a:lnTo>
                  <a:lnTo>
                    <a:pt x="2547" y="514"/>
                  </a:lnTo>
                  <a:lnTo>
                    <a:pt x="2487" y="415"/>
                  </a:lnTo>
                  <a:lnTo>
                    <a:pt x="2408" y="316"/>
                  </a:lnTo>
                  <a:lnTo>
                    <a:pt x="2329" y="218"/>
                  </a:lnTo>
                  <a:lnTo>
                    <a:pt x="2231" y="158"/>
                  </a:lnTo>
                  <a:lnTo>
                    <a:pt x="2152" y="99"/>
                  </a:lnTo>
                  <a:lnTo>
                    <a:pt x="2053" y="79"/>
                  </a:lnTo>
                  <a:lnTo>
                    <a:pt x="1856" y="40"/>
                  </a:lnTo>
                  <a:lnTo>
                    <a:pt x="1659"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3950201" y="2029391"/>
              <a:ext cx="12069" cy="22308"/>
            </a:xfrm>
            <a:custGeom>
              <a:avLst/>
              <a:gdLst/>
              <a:ahLst/>
              <a:cxnLst/>
              <a:rect l="l" t="t" r="r" b="b"/>
              <a:pathLst>
                <a:path w="534" h="987" extrusionOk="0">
                  <a:moveTo>
                    <a:pt x="119" y="0"/>
                  </a:moveTo>
                  <a:lnTo>
                    <a:pt x="0" y="928"/>
                  </a:lnTo>
                  <a:lnTo>
                    <a:pt x="0" y="987"/>
                  </a:lnTo>
                  <a:lnTo>
                    <a:pt x="139" y="987"/>
                  </a:lnTo>
                  <a:lnTo>
                    <a:pt x="257" y="947"/>
                  </a:lnTo>
                  <a:lnTo>
                    <a:pt x="316" y="908"/>
                  </a:lnTo>
                  <a:lnTo>
                    <a:pt x="375" y="868"/>
                  </a:lnTo>
                  <a:lnTo>
                    <a:pt x="435" y="809"/>
                  </a:lnTo>
                  <a:lnTo>
                    <a:pt x="474" y="750"/>
                  </a:lnTo>
                  <a:lnTo>
                    <a:pt x="494" y="671"/>
                  </a:lnTo>
                  <a:lnTo>
                    <a:pt x="513" y="592"/>
                  </a:lnTo>
                  <a:lnTo>
                    <a:pt x="533" y="513"/>
                  </a:lnTo>
                  <a:lnTo>
                    <a:pt x="513" y="434"/>
                  </a:lnTo>
                  <a:lnTo>
                    <a:pt x="494" y="355"/>
                  </a:lnTo>
                  <a:lnTo>
                    <a:pt x="474" y="276"/>
                  </a:lnTo>
                  <a:lnTo>
                    <a:pt x="375" y="158"/>
                  </a:lnTo>
                  <a:lnTo>
                    <a:pt x="257" y="59"/>
                  </a:lnTo>
                  <a:lnTo>
                    <a:pt x="119" y="0"/>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3950201" y="2029391"/>
              <a:ext cx="12069" cy="22308"/>
            </a:xfrm>
            <a:custGeom>
              <a:avLst/>
              <a:gdLst/>
              <a:ahLst/>
              <a:cxnLst/>
              <a:rect l="l" t="t" r="r" b="b"/>
              <a:pathLst>
                <a:path w="534" h="987" fill="none" extrusionOk="0">
                  <a:moveTo>
                    <a:pt x="119" y="0"/>
                  </a:moveTo>
                  <a:lnTo>
                    <a:pt x="119" y="0"/>
                  </a:lnTo>
                  <a:lnTo>
                    <a:pt x="257" y="59"/>
                  </a:lnTo>
                  <a:lnTo>
                    <a:pt x="375" y="158"/>
                  </a:lnTo>
                  <a:lnTo>
                    <a:pt x="474" y="276"/>
                  </a:lnTo>
                  <a:lnTo>
                    <a:pt x="494" y="355"/>
                  </a:lnTo>
                  <a:lnTo>
                    <a:pt x="513" y="434"/>
                  </a:lnTo>
                  <a:lnTo>
                    <a:pt x="513" y="434"/>
                  </a:lnTo>
                  <a:lnTo>
                    <a:pt x="533" y="513"/>
                  </a:lnTo>
                  <a:lnTo>
                    <a:pt x="513" y="592"/>
                  </a:lnTo>
                  <a:lnTo>
                    <a:pt x="494" y="671"/>
                  </a:lnTo>
                  <a:lnTo>
                    <a:pt x="474" y="750"/>
                  </a:lnTo>
                  <a:lnTo>
                    <a:pt x="435" y="809"/>
                  </a:lnTo>
                  <a:lnTo>
                    <a:pt x="375" y="868"/>
                  </a:lnTo>
                  <a:lnTo>
                    <a:pt x="316" y="908"/>
                  </a:lnTo>
                  <a:lnTo>
                    <a:pt x="257" y="947"/>
                  </a:lnTo>
                  <a:lnTo>
                    <a:pt x="257" y="947"/>
                  </a:lnTo>
                  <a:lnTo>
                    <a:pt x="139" y="987"/>
                  </a:lnTo>
                  <a:lnTo>
                    <a:pt x="0" y="987"/>
                  </a:lnTo>
                  <a:lnTo>
                    <a:pt x="0" y="987"/>
                  </a:lnTo>
                  <a:lnTo>
                    <a:pt x="0" y="928"/>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3825320" y="2066844"/>
              <a:ext cx="27213" cy="27235"/>
            </a:xfrm>
            <a:custGeom>
              <a:avLst/>
              <a:gdLst/>
              <a:ahLst/>
              <a:cxnLst/>
              <a:rect l="l" t="t" r="r" b="b"/>
              <a:pathLst>
                <a:path w="1204" h="1205" extrusionOk="0">
                  <a:moveTo>
                    <a:pt x="454" y="1"/>
                  </a:moveTo>
                  <a:lnTo>
                    <a:pt x="316" y="40"/>
                  </a:lnTo>
                  <a:lnTo>
                    <a:pt x="178" y="119"/>
                  </a:lnTo>
                  <a:lnTo>
                    <a:pt x="79" y="218"/>
                  </a:lnTo>
                  <a:lnTo>
                    <a:pt x="40" y="297"/>
                  </a:lnTo>
                  <a:lnTo>
                    <a:pt x="20" y="356"/>
                  </a:lnTo>
                  <a:lnTo>
                    <a:pt x="0" y="494"/>
                  </a:lnTo>
                  <a:lnTo>
                    <a:pt x="20" y="632"/>
                  </a:lnTo>
                  <a:lnTo>
                    <a:pt x="79" y="770"/>
                  </a:lnTo>
                  <a:lnTo>
                    <a:pt x="178" y="889"/>
                  </a:lnTo>
                  <a:lnTo>
                    <a:pt x="276" y="1007"/>
                  </a:lnTo>
                  <a:lnTo>
                    <a:pt x="375" y="1106"/>
                  </a:lnTo>
                  <a:lnTo>
                    <a:pt x="493" y="1165"/>
                  </a:lnTo>
                  <a:lnTo>
                    <a:pt x="572" y="1185"/>
                  </a:lnTo>
                  <a:lnTo>
                    <a:pt x="651" y="1204"/>
                  </a:lnTo>
                  <a:lnTo>
                    <a:pt x="770" y="1204"/>
                  </a:lnTo>
                  <a:lnTo>
                    <a:pt x="868" y="1165"/>
                  </a:lnTo>
                  <a:lnTo>
                    <a:pt x="967" y="1106"/>
                  </a:lnTo>
                  <a:lnTo>
                    <a:pt x="1046" y="1027"/>
                  </a:lnTo>
                  <a:lnTo>
                    <a:pt x="1125" y="928"/>
                  </a:lnTo>
                  <a:lnTo>
                    <a:pt x="1164" y="810"/>
                  </a:lnTo>
                  <a:lnTo>
                    <a:pt x="1204" y="691"/>
                  </a:lnTo>
                  <a:lnTo>
                    <a:pt x="1204" y="573"/>
                  </a:lnTo>
                  <a:lnTo>
                    <a:pt x="1164" y="435"/>
                  </a:lnTo>
                  <a:lnTo>
                    <a:pt x="1105" y="316"/>
                  </a:lnTo>
                  <a:lnTo>
                    <a:pt x="1006" y="198"/>
                  </a:lnTo>
                  <a:lnTo>
                    <a:pt x="888" y="119"/>
                  </a:lnTo>
                  <a:lnTo>
                    <a:pt x="750" y="40"/>
                  </a:lnTo>
                  <a:lnTo>
                    <a:pt x="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2788281" y="3009315"/>
              <a:ext cx="272535" cy="301082"/>
            </a:xfrm>
            <a:custGeom>
              <a:avLst/>
              <a:gdLst/>
              <a:ahLst/>
              <a:cxnLst/>
              <a:rect l="l" t="t" r="r" b="b"/>
              <a:pathLst>
                <a:path w="12058" h="13321" extrusionOk="0">
                  <a:moveTo>
                    <a:pt x="10420" y="1"/>
                  </a:moveTo>
                  <a:lnTo>
                    <a:pt x="10006" y="60"/>
                  </a:lnTo>
                  <a:lnTo>
                    <a:pt x="9611" y="119"/>
                  </a:lnTo>
                  <a:lnTo>
                    <a:pt x="9256" y="218"/>
                  </a:lnTo>
                  <a:lnTo>
                    <a:pt x="8979" y="277"/>
                  </a:lnTo>
                  <a:lnTo>
                    <a:pt x="8743" y="356"/>
                  </a:lnTo>
                  <a:lnTo>
                    <a:pt x="8545" y="454"/>
                  </a:lnTo>
                  <a:lnTo>
                    <a:pt x="8348" y="593"/>
                  </a:lnTo>
                  <a:lnTo>
                    <a:pt x="8269" y="672"/>
                  </a:lnTo>
                  <a:lnTo>
                    <a:pt x="8190" y="770"/>
                  </a:lnTo>
                  <a:lnTo>
                    <a:pt x="8111" y="908"/>
                  </a:lnTo>
                  <a:lnTo>
                    <a:pt x="8052" y="1086"/>
                  </a:lnTo>
                  <a:lnTo>
                    <a:pt x="8013" y="1264"/>
                  </a:lnTo>
                  <a:lnTo>
                    <a:pt x="7973" y="1441"/>
                  </a:lnTo>
                  <a:lnTo>
                    <a:pt x="7874" y="1915"/>
                  </a:lnTo>
                  <a:lnTo>
                    <a:pt x="7756" y="2388"/>
                  </a:lnTo>
                  <a:lnTo>
                    <a:pt x="7598" y="2862"/>
                  </a:lnTo>
                  <a:lnTo>
                    <a:pt x="7421" y="3355"/>
                  </a:lnTo>
                  <a:lnTo>
                    <a:pt x="7223" y="3809"/>
                  </a:lnTo>
                  <a:lnTo>
                    <a:pt x="7006" y="4283"/>
                  </a:lnTo>
                  <a:lnTo>
                    <a:pt x="6769" y="4737"/>
                  </a:lnTo>
                  <a:lnTo>
                    <a:pt x="6513" y="5171"/>
                  </a:lnTo>
                  <a:lnTo>
                    <a:pt x="6236" y="5605"/>
                  </a:lnTo>
                  <a:lnTo>
                    <a:pt x="5940" y="6039"/>
                  </a:lnTo>
                  <a:lnTo>
                    <a:pt x="5625" y="6434"/>
                  </a:lnTo>
                  <a:lnTo>
                    <a:pt x="5289" y="6828"/>
                  </a:lnTo>
                  <a:lnTo>
                    <a:pt x="4934" y="7203"/>
                  </a:lnTo>
                  <a:lnTo>
                    <a:pt x="4579" y="7559"/>
                  </a:lnTo>
                  <a:lnTo>
                    <a:pt x="4204" y="7894"/>
                  </a:lnTo>
                  <a:lnTo>
                    <a:pt x="3809" y="8210"/>
                  </a:lnTo>
                  <a:lnTo>
                    <a:pt x="3375" y="8525"/>
                  </a:lnTo>
                  <a:lnTo>
                    <a:pt x="2921" y="8821"/>
                  </a:lnTo>
                  <a:lnTo>
                    <a:pt x="2014" y="9374"/>
                  </a:lnTo>
                  <a:lnTo>
                    <a:pt x="1579" y="9670"/>
                  </a:lnTo>
                  <a:lnTo>
                    <a:pt x="1165" y="10005"/>
                  </a:lnTo>
                  <a:lnTo>
                    <a:pt x="968" y="10163"/>
                  </a:lnTo>
                  <a:lnTo>
                    <a:pt x="770" y="10361"/>
                  </a:lnTo>
                  <a:lnTo>
                    <a:pt x="593" y="10558"/>
                  </a:lnTo>
                  <a:lnTo>
                    <a:pt x="435" y="10755"/>
                  </a:lnTo>
                  <a:lnTo>
                    <a:pt x="297" y="10992"/>
                  </a:lnTo>
                  <a:lnTo>
                    <a:pt x="159" y="11268"/>
                  </a:lnTo>
                  <a:lnTo>
                    <a:pt x="80" y="11525"/>
                  </a:lnTo>
                  <a:lnTo>
                    <a:pt x="20" y="11821"/>
                  </a:lnTo>
                  <a:lnTo>
                    <a:pt x="1" y="11959"/>
                  </a:lnTo>
                  <a:lnTo>
                    <a:pt x="20" y="12077"/>
                  </a:lnTo>
                  <a:lnTo>
                    <a:pt x="20" y="12216"/>
                  </a:lnTo>
                  <a:lnTo>
                    <a:pt x="60" y="12354"/>
                  </a:lnTo>
                  <a:lnTo>
                    <a:pt x="99" y="12472"/>
                  </a:lnTo>
                  <a:lnTo>
                    <a:pt x="139" y="12591"/>
                  </a:lnTo>
                  <a:lnTo>
                    <a:pt x="218" y="12709"/>
                  </a:lnTo>
                  <a:lnTo>
                    <a:pt x="297" y="12827"/>
                  </a:lnTo>
                  <a:lnTo>
                    <a:pt x="435" y="12946"/>
                  </a:lnTo>
                  <a:lnTo>
                    <a:pt x="593" y="13044"/>
                  </a:lnTo>
                  <a:lnTo>
                    <a:pt x="751" y="13123"/>
                  </a:lnTo>
                  <a:lnTo>
                    <a:pt x="928" y="13183"/>
                  </a:lnTo>
                  <a:lnTo>
                    <a:pt x="1106" y="13242"/>
                  </a:lnTo>
                  <a:lnTo>
                    <a:pt x="1303" y="13281"/>
                  </a:lnTo>
                  <a:lnTo>
                    <a:pt x="1678" y="13301"/>
                  </a:lnTo>
                  <a:lnTo>
                    <a:pt x="2270" y="13321"/>
                  </a:lnTo>
                  <a:lnTo>
                    <a:pt x="2862" y="13321"/>
                  </a:lnTo>
                  <a:lnTo>
                    <a:pt x="3454" y="13281"/>
                  </a:lnTo>
                  <a:lnTo>
                    <a:pt x="4046" y="13202"/>
                  </a:lnTo>
                  <a:lnTo>
                    <a:pt x="4638" y="13084"/>
                  </a:lnTo>
                  <a:lnTo>
                    <a:pt x="5210" y="12946"/>
                  </a:lnTo>
                  <a:lnTo>
                    <a:pt x="5783" y="12768"/>
                  </a:lnTo>
                  <a:lnTo>
                    <a:pt x="6335" y="12571"/>
                  </a:lnTo>
                  <a:lnTo>
                    <a:pt x="6651" y="12452"/>
                  </a:lnTo>
                  <a:lnTo>
                    <a:pt x="6927" y="12314"/>
                  </a:lnTo>
                  <a:lnTo>
                    <a:pt x="7223" y="12156"/>
                  </a:lnTo>
                  <a:lnTo>
                    <a:pt x="7499" y="11999"/>
                  </a:lnTo>
                  <a:lnTo>
                    <a:pt x="8052" y="11663"/>
                  </a:lnTo>
                  <a:lnTo>
                    <a:pt x="8565" y="11288"/>
                  </a:lnTo>
                  <a:lnTo>
                    <a:pt x="9078" y="10893"/>
                  </a:lnTo>
                  <a:lnTo>
                    <a:pt x="9571" y="10459"/>
                  </a:lnTo>
                  <a:lnTo>
                    <a:pt x="10519" y="9611"/>
                  </a:lnTo>
                  <a:lnTo>
                    <a:pt x="10696" y="9433"/>
                  </a:lnTo>
                  <a:lnTo>
                    <a:pt x="10775" y="9335"/>
                  </a:lnTo>
                  <a:lnTo>
                    <a:pt x="10834" y="9236"/>
                  </a:lnTo>
                  <a:lnTo>
                    <a:pt x="10874" y="9117"/>
                  </a:lnTo>
                  <a:lnTo>
                    <a:pt x="10894" y="8999"/>
                  </a:lnTo>
                  <a:lnTo>
                    <a:pt x="10913" y="8743"/>
                  </a:lnTo>
                  <a:lnTo>
                    <a:pt x="10953" y="7894"/>
                  </a:lnTo>
                  <a:lnTo>
                    <a:pt x="11032" y="7065"/>
                  </a:lnTo>
                  <a:lnTo>
                    <a:pt x="11130" y="6256"/>
                  </a:lnTo>
                  <a:lnTo>
                    <a:pt x="11269" y="5447"/>
                  </a:lnTo>
                  <a:lnTo>
                    <a:pt x="11545" y="3829"/>
                  </a:lnTo>
                  <a:lnTo>
                    <a:pt x="11683" y="3000"/>
                  </a:lnTo>
                  <a:lnTo>
                    <a:pt x="11821" y="2171"/>
                  </a:lnTo>
                  <a:lnTo>
                    <a:pt x="11861" y="1915"/>
                  </a:lnTo>
                  <a:lnTo>
                    <a:pt x="11939" y="1619"/>
                  </a:lnTo>
                  <a:lnTo>
                    <a:pt x="12018" y="1244"/>
                  </a:lnTo>
                  <a:lnTo>
                    <a:pt x="12038" y="1046"/>
                  </a:lnTo>
                  <a:lnTo>
                    <a:pt x="12058" y="869"/>
                  </a:lnTo>
                  <a:lnTo>
                    <a:pt x="12038" y="691"/>
                  </a:lnTo>
                  <a:lnTo>
                    <a:pt x="11999" y="533"/>
                  </a:lnTo>
                  <a:lnTo>
                    <a:pt x="11920" y="395"/>
                  </a:lnTo>
                  <a:lnTo>
                    <a:pt x="11821" y="257"/>
                  </a:lnTo>
                  <a:lnTo>
                    <a:pt x="11703" y="178"/>
                  </a:lnTo>
                  <a:lnTo>
                    <a:pt x="11565" y="99"/>
                  </a:lnTo>
                  <a:lnTo>
                    <a:pt x="11407" y="60"/>
                  </a:lnTo>
                  <a:lnTo>
                    <a:pt x="11229" y="20"/>
                  </a:lnTo>
                  <a:lnTo>
                    <a:pt x="1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2890423" y="2536079"/>
              <a:ext cx="422861" cy="577617"/>
            </a:xfrm>
            <a:custGeom>
              <a:avLst/>
              <a:gdLst/>
              <a:ahLst/>
              <a:cxnLst/>
              <a:rect l="l" t="t" r="r" b="b"/>
              <a:pathLst>
                <a:path w="18709" h="25556" extrusionOk="0">
                  <a:moveTo>
                    <a:pt x="15452" y="0"/>
                  </a:moveTo>
                  <a:lnTo>
                    <a:pt x="15176" y="20"/>
                  </a:lnTo>
                  <a:lnTo>
                    <a:pt x="14682" y="79"/>
                  </a:lnTo>
                  <a:lnTo>
                    <a:pt x="14169" y="198"/>
                  </a:lnTo>
                  <a:lnTo>
                    <a:pt x="13656" y="336"/>
                  </a:lnTo>
                  <a:lnTo>
                    <a:pt x="13163" y="533"/>
                  </a:lnTo>
                  <a:lnTo>
                    <a:pt x="12670" y="750"/>
                  </a:lnTo>
                  <a:lnTo>
                    <a:pt x="12176" y="987"/>
                  </a:lnTo>
                  <a:lnTo>
                    <a:pt x="11703" y="1283"/>
                  </a:lnTo>
                  <a:lnTo>
                    <a:pt x="11249" y="1579"/>
                  </a:lnTo>
                  <a:lnTo>
                    <a:pt x="10815" y="1915"/>
                  </a:lnTo>
                  <a:lnTo>
                    <a:pt x="10380" y="2270"/>
                  </a:lnTo>
                  <a:lnTo>
                    <a:pt x="9986" y="2645"/>
                  </a:lnTo>
                  <a:lnTo>
                    <a:pt x="9591" y="3039"/>
                  </a:lnTo>
                  <a:lnTo>
                    <a:pt x="9236" y="3454"/>
                  </a:lnTo>
                  <a:lnTo>
                    <a:pt x="8920" y="3888"/>
                  </a:lnTo>
                  <a:lnTo>
                    <a:pt x="8604" y="4322"/>
                  </a:lnTo>
                  <a:lnTo>
                    <a:pt x="8348" y="4776"/>
                  </a:lnTo>
                  <a:lnTo>
                    <a:pt x="8151" y="5151"/>
                  </a:lnTo>
                  <a:lnTo>
                    <a:pt x="7973" y="5526"/>
                  </a:lnTo>
                  <a:lnTo>
                    <a:pt x="7638" y="6276"/>
                  </a:lnTo>
                  <a:lnTo>
                    <a:pt x="7322" y="7065"/>
                  </a:lnTo>
                  <a:lnTo>
                    <a:pt x="6986" y="7815"/>
                  </a:lnTo>
                  <a:lnTo>
                    <a:pt x="6769" y="8249"/>
                  </a:lnTo>
                  <a:lnTo>
                    <a:pt x="6552" y="8663"/>
                  </a:lnTo>
                  <a:lnTo>
                    <a:pt x="6315" y="9078"/>
                  </a:lnTo>
                  <a:lnTo>
                    <a:pt x="6059" y="9492"/>
                  </a:lnTo>
                  <a:lnTo>
                    <a:pt x="5546" y="10321"/>
                  </a:lnTo>
                  <a:lnTo>
                    <a:pt x="5013" y="11130"/>
                  </a:lnTo>
                  <a:lnTo>
                    <a:pt x="4500" y="11959"/>
                  </a:lnTo>
                  <a:lnTo>
                    <a:pt x="4243" y="12373"/>
                  </a:lnTo>
                  <a:lnTo>
                    <a:pt x="4007" y="12807"/>
                  </a:lnTo>
                  <a:lnTo>
                    <a:pt x="3790" y="13222"/>
                  </a:lnTo>
                  <a:lnTo>
                    <a:pt x="3572" y="13656"/>
                  </a:lnTo>
                  <a:lnTo>
                    <a:pt x="3375" y="14090"/>
                  </a:lnTo>
                  <a:lnTo>
                    <a:pt x="3217" y="14524"/>
                  </a:lnTo>
                  <a:lnTo>
                    <a:pt x="2842" y="15570"/>
                  </a:lnTo>
                  <a:lnTo>
                    <a:pt x="2428" y="16576"/>
                  </a:lnTo>
                  <a:lnTo>
                    <a:pt x="1579" y="18570"/>
                  </a:lnTo>
                  <a:lnTo>
                    <a:pt x="1165" y="19556"/>
                  </a:lnTo>
                  <a:lnTo>
                    <a:pt x="751" y="20563"/>
                  </a:lnTo>
                  <a:lnTo>
                    <a:pt x="376" y="21569"/>
                  </a:lnTo>
                  <a:lnTo>
                    <a:pt x="20" y="22595"/>
                  </a:lnTo>
                  <a:lnTo>
                    <a:pt x="1" y="22694"/>
                  </a:lnTo>
                  <a:lnTo>
                    <a:pt x="1" y="22812"/>
                  </a:lnTo>
                  <a:lnTo>
                    <a:pt x="20" y="22911"/>
                  </a:lnTo>
                  <a:lnTo>
                    <a:pt x="40" y="23010"/>
                  </a:lnTo>
                  <a:lnTo>
                    <a:pt x="99" y="23089"/>
                  </a:lnTo>
                  <a:lnTo>
                    <a:pt x="159" y="23167"/>
                  </a:lnTo>
                  <a:lnTo>
                    <a:pt x="237" y="23246"/>
                  </a:lnTo>
                  <a:lnTo>
                    <a:pt x="316" y="23306"/>
                  </a:lnTo>
                  <a:lnTo>
                    <a:pt x="849" y="23562"/>
                  </a:lnTo>
                  <a:lnTo>
                    <a:pt x="1441" y="23838"/>
                  </a:lnTo>
                  <a:lnTo>
                    <a:pt x="2073" y="24095"/>
                  </a:lnTo>
                  <a:lnTo>
                    <a:pt x="2724" y="24351"/>
                  </a:lnTo>
                  <a:lnTo>
                    <a:pt x="3375" y="24588"/>
                  </a:lnTo>
                  <a:lnTo>
                    <a:pt x="3987" y="24805"/>
                  </a:lnTo>
                  <a:lnTo>
                    <a:pt x="4539" y="24983"/>
                  </a:lnTo>
                  <a:lnTo>
                    <a:pt x="5033" y="25101"/>
                  </a:lnTo>
                  <a:lnTo>
                    <a:pt x="5585" y="25240"/>
                  </a:lnTo>
                  <a:lnTo>
                    <a:pt x="6000" y="25358"/>
                  </a:lnTo>
                  <a:lnTo>
                    <a:pt x="6434" y="25457"/>
                  </a:lnTo>
                  <a:lnTo>
                    <a:pt x="6868" y="25516"/>
                  </a:lnTo>
                  <a:lnTo>
                    <a:pt x="7065" y="25555"/>
                  </a:lnTo>
                  <a:lnTo>
                    <a:pt x="7401" y="25555"/>
                  </a:lnTo>
                  <a:lnTo>
                    <a:pt x="7539" y="25536"/>
                  </a:lnTo>
                  <a:lnTo>
                    <a:pt x="7657" y="25476"/>
                  </a:lnTo>
                  <a:lnTo>
                    <a:pt x="7716" y="25417"/>
                  </a:lnTo>
                  <a:lnTo>
                    <a:pt x="9177" y="23207"/>
                  </a:lnTo>
                  <a:lnTo>
                    <a:pt x="9907" y="22082"/>
                  </a:lnTo>
                  <a:lnTo>
                    <a:pt x="10617" y="20957"/>
                  </a:lnTo>
                  <a:lnTo>
                    <a:pt x="11328" y="19813"/>
                  </a:lnTo>
                  <a:lnTo>
                    <a:pt x="12018" y="18668"/>
                  </a:lnTo>
                  <a:lnTo>
                    <a:pt x="12689" y="17504"/>
                  </a:lnTo>
                  <a:lnTo>
                    <a:pt x="13341" y="16320"/>
                  </a:lnTo>
                  <a:lnTo>
                    <a:pt x="13992" y="15136"/>
                  </a:lnTo>
                  <a:lnTo>
                    <a:pt x="14623" y="13952"/>
                  </a:lnTo>
                  <a:lnTo>
                    <a:pt x="15215" y="12748"/>
                  </a:lnTo>
                  <a:lnTo>
                    <a:pt x="15807" y="11544"/>
                  </a:lnTo>
                  <a:lnTo>
                    <a:pt x="16360" y="10341"/>
                  </a:lnTo>
                  <a:lnTo>
                    <a:pt x="16893" y="9117"/>
                  </a:lnTo>
                  <a:lnTo>
                    <a:pt x="17386" y="7894"/>
                  </a:lnTo>
                  <a:lnTo>
                    <a:pt x="17859" y="6651"/>
                  </a:lnTo>
                  <a:lnTo>
                    <a:pt x="18136" y="5861"/>
                  </a:lnTo>
                  <a:lnTo>
                    <a:pt x="18274" y="5447"/>
                  </a:lnTo>
                  <a:lnTo>
                    <a:pt x="18412" y="5013"/>
                  </a:lnTo>
                  <a:lnTo>
                    <a:pt x="18511" y="4579"/>
                  </a:lnTo>
                  <a:lnTo>
                    <a:pt x="18609" y="4144"/>
                  </a:lnTo>
                  <a:lnTo>
                    <a:pt x="18669" y="3710"/>
                  </a:lnTo>
                  <a:lnTo>
                    <a:pt x="18708" y="3276"/>
                  </a:lnTo>
                  <a:lnTo>
                    <a:pt x="18708" y="2862"/>
                  </a:lnTo>
                  <a:lnTo>
                    <a:pt x="18669" y="2447"/>
                  </a:lnTo>
                  <a:lnTo>
                    <a:pt x="18629" y="2250"/>
                  </a:lnTo>
                  <a:lnTo>
                    <a:pt x="18570" y="2053"/>
                  </a:lnTo>
                  <a:lnTo>
                    <a:pt x="18511" y="1855"/>
                  </a:lnTo>
                  <a:lnTo>
                    <a:pt x="18432" y="1678"/>
                  </a:lnTo>
                  <a:lnTo>
                    <a:pt x="18333" y="1500"/>
                  </a:lnTo>
                  <a:lnTo>
                    <a:pt x="18215" y="1323"/>
                  </a:lnTo>
                  <a:lnTo>
                    <a:pt x="18096" y="1145"/>
                  </a:lnTo>
                  <a:lnTo>
                    <a:pt x="17958" y="987"/>
                  </a:lnTo>
                  <a:lnTo>
                    <a:pt x="17800" y="829"/>
                  </a:lnTo>
                  <a:lnTo>
                    <a:pt x="17623" y="671"/>
                  </a:lnTo>
                  <a:lnTo>
                    <a:pt x="17425" y="533"/>
                  </a:lnTo>
                  <a:lnTo>
                    <a:pt x="17208" y="415"/>
                  </a:lnTo>
                  <a:lnTo>
                    <a:pt x="16971" y="296"/>
                  </a:lnTo>
                  <a:lnTo>
                    <a:pt x="16735" y="198"/>
                  </a:lnTo>
                  <a:lnTo>
                    <a:pt x="16478" y="119"/>
                  </a:lnTo>
                  <a:lnTo>
                    <a:pt x="16222" y="60"/>
                  </a:lnTo>
                  <a:lnTo>
                    <a:pt x="15965" y="20"/>
                  </a:lnTo>
                  <a:lnTo>
                    <a:pt x="157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3061255" y="2685936"/>
              <a:ext cx="444695" cy="433122"/>
            </a:xfrm>
            <a:custGeom>
              <a:avLst/>
              <a:gdLst/>
              <a:ahLst/>
              <a:cxnLst/>
              <a:rect l="l" t="t" r="r" b="b"/>
              <a:pathLst>
                <a:path w="19675" h="19163" extrusionOk="0">
                  <a:moveTo>
                    <a:pt x="9927" y="1"/>
                  </a:moveTo>
                  <a:lnTo>
                    <a:pt x="9867" y="21"/>
                  </a:lnTo>
                  <a:lnTo>
                    <a:pt x="9828" y="40"/>
                  </a:lnTo>
                  <a:lnTo>
                    <a:pt x="9808" y="99"/>
                  </a:lnTo>
                  <a:lnTo>
                    <a:pt x="9433" y="1382"/>
                  </a:lnTo>
                  <a:lnTo>
                    <a:pt x="9019" y="2645"/>
                  </a:lnTo>
                  <a:lnTo>
                    <a:pt x="8565" y="3869"/>
                  </a:lnTo>
                  <a:lnTo>
                    <a:pt x="8072" y="5092"/>
                  </a:lnTo>
                  <a:lnTo>
                    <a:pt x="7539" y="6276"/>
                  </a:lnTo>
                  <a:lnTo>
                    <a:pt x="6986" y="7460"/>
                  </a:lnTo>
                  <a:lnTo>
                    <a:pt x="6394" y="8624"/>
                  </a:lnTo>
                  <a:lnTo>
                    <a:pt x="5783" y="9789"/>
                  </a:lnTo>
                  <a:lnTo>
                    <a:pt x="5131" y="10933"/>
                  </a:lnTo>
                  <a:lnTo>
                    <a:pt x="4460" y="12078"/>
                  </a:lnTo>
                  <a:lnTo>
                    <a:pt x="3770" y="13222"/>
                  </a:lnTo>
                  <a:lnTo>
                    <a:pt x="3059" y="14367"/>
                  </a:lnTo>
                  <a:lnTo>
                    <a:pt x="2329" y="15492"/>
                  </a:lnTo>
                  <a:lnTo>
                    <a:pt x="1579" y="16636"/>
                  </a:lnTo>
                  <a:lnTo>
                    <a:pt x="20" y="18965"/>
                  </a:lnTo>
                  <a:lnTo>
                    <a:pt x="1" y="19004"/>
                  </a:lnTo>
                  <a:lnTo>
                    <a:pt x="1" y="19063"/>
                  </a:lnTo>
                  <a:lnTo>
                    <a:pt x="20" y="19103"/>
                  </a:lnTo>
                  <a:lnTo>
                    <a:pt x="60" y="19142"/>
                  </a:lnTo>
                  <a:lnTo>
                    <a:pt x="119" y="19162"/>
                  </a:lnTo>
                  <a:lnTo>
                    <a:pt x="178" y="19142"/>
                  </a:lnTo>
                  <a:lnTo>
                    <a:pt x="237" y="19103"/>
                  </a:lnTo>
                  <a:lnTo>
                    <a:pt x="1777" y="16794"/>
                  </a:lnTo>
                  <a:lnTo>
                    <a:pt x="2526" y="15649"/>
                  </a:lnTo>
                  <a:lnTo>
                    <a:pt x="3276" y="14525"/>
                  </a:lnTo>
                  <a:lnTo>
                    <a:pt x="3987" y="13380"/>
                  </a:lnTo>
                  <a:lnTo>
                    <a:pt x="4677" y="12236"/>
                  </a:lnTo>
                  <a:lnTo>
                    <a:pt x="5348" y="11111"/>
                  </a:lnTo>
                  <a:lnTo>
                    <a:pt x="5980" y="9966"/>
                  </a:lnTo>
                  <a:lnTo>
                    <a:pt x="6592" y="8802"/>
                  </a:lnTo>
                  <a:lnTo>
                    <a:pt x="7184" y="7638"/>
                  </a:lnTo>
                  <a:lnTo>
                    <a:pt x="7756" y="6454"/>
                  </a:lnTo>
                  <a:lnTo>
                    <a:pt x="8269" y="5270"/>
                  </a:lnTo>
                  <a:lnTo>
                    <a:pt x="8762" y="4046"/>
                  </a:lnTo>
                  <a:lnTo>
                    <a:pt x="9216" y="2823"/>
                  </a:lnTo>
                  <a:lnTo>
                    <a:pt x="9650" y="1560"/>
                  </a:lnTo>
                  <a:lnTo>
                    <a:pt x="10025" y="277"/>
                  </a:lnTo>
                  <a:lnTo>
                    <a:pt x="14702" y="1323"/>
                  </a:lnTo>
                  <a:lnTo>
                    <a:pt x="17642" y="1974"/>
                  </a:lnTo>
                  <a:lnTo>
                    <a:pt x="19517" y="2389"/>
                  </a:lnTo>
                  <a:lnTo>
                    <a:pt x="19616" y="2389"/>
                  </a:lnTo>
                  <a:lnTo>
                    <a:pt x="19655" y="2349"/>
                  </a:lnTo>
                  <a:lnTo>
                    <a:pt x="19675" y="2290"/>
                  </a:lnTo>
                  <a:lnTo>
                    <a:pt x="19675" y="2250"/>
                  </a:lnTo>
                  <a:lnTo>
                    <a:pt x="19655" y="2191"/>
                  </a:lnTo>
                  <a:lnTo>
                    <a:pt x="19616" y="2171"/>
                  </a:lnTo>
                  <a:lnTo>
                    <a:pt x="19576" y="2132"/>
                  </a:lnTo>
                  <a:lnTo>
                    <a:pt x="17702" y="1718"/>
                  </a:lnTo>
                  <a:lnTo>
                    <a:pt x="14761" y="1066"/>
                  </a:lnTo>
                  <a:lnTo>
                    <a:pt x="11841" y="415"/>
                  </a:lnTo>
                  <a:lnTo>
                    <a:pt x="99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3017541" y="2189058"/>
              <a:ext cx="458989" cy="427775"/>
            </a:xfrm>
            <a:custGeom>
              <a:avLst/>
              <a:gdLst/>
              <a:ahLst/>
              <a:cxnLst/>
              <a:rect l="l" t="t" r="r" b="b"/>
              <a:pathLst>
                <a:path w="20307" h="18926" extrusionOk="0">
                  <a:moveTo>
                    <a:pt x="2112" y="1"/>
                  </a:moveTo>
                  <a:lnTo>
                    <a:pt x="2033" y="20"/>
                  </a:lnTo>
                  <a:lnTo>
                    <a:pt x="1974" y="60"/>
                  </a:lnTo>
                  <a:lnTo>
                    <a:pt x="1895" y="119"/>
                  </a:lnTo>
                  <a:lnTo>
                    <a:pt x="1856" y="178"/>
                  </a:lnTo>
                  <a:lnTo>
                    <a:pt x="1816" y="237"/>
                  </a:lnTo>
                  <a:lnTo>
                    <a:pt x="1796" y="316"/>
                  </a:lnTo>
                  <a:lnTo>
                    <a:pt x="1796" y="395"/>
                  </a:lnTo>
                  <a:lnTo>
                    <a:pt x="1579" y="297"/>
                  </a:lnTo>
                  <a:lnTo>
                    <a:pt x="1382" y="237"/>
                  </a:lnTo>
                  <a:lnTo>
                    <a:pt x="1165" y="198"/>
                  </a:lnTo>
                  <a:lnTo>
                    <a:pt x="1047" y="198"/>
                  </a:lnTo>
                  <a:lnTo>
                    <a:pt x="948" y="218"/>
                  </a:lnTo>
                  <a:lnTo>
                    <a:pt x="830" y="237"/>
                  </a:lnTo>
                  <a:lnTo>
                    <a:pt x="731" y="297"/>
                  </a:lnTo>
                  <a:lnTo>
                    <a:pt x="652" y="376"/>
                  </a:lnTo>
                  <a:lnTo>
                    <a:pt x="573" y="455"/>
                  </a:lnTo>
                  <a:lnTo>
                    <a:pt x="534" y="553"/>
                  </a:lnTo>
                  <a:lnTo>
                    <a:pt x="514" y="652"/>
                  </a:lnTo>
                  <a:lnTo>
                    <a:pt x="514" y="751"/>
                  </a:lnTo>
                  <a:lnTo>
                    <a:pt x="534" y="849"/>
                  </a:lnTo>
                  <a:lnTo>
                    <a:pt x="435" y="889"/>
                  </a:lnTo>
                  <a:lnTo>
                    <a:pt x="336" y="928"/>
                  </a:lnTo>
                  <a:lnTo>
                    <a:pt x="257" y="987"/>
                  </a:lnTo>
                  <a:lnTo>
                    <a:pt x="178" y="1066"/>
                  </a:lnTo>
                  <a:lnTo>
                    <a:pt x="119" y="1145"/>
                  </a:lnTo>
                  <a:lnTo>
                    <a:pt x="60" y="1244"/>
                  </a:lnTo>
                  <a:lnTo>
                    <a:pt x="20" y="1362"/>
                  </a:lnTo>
                  <a:lnTo>
                    <a:pt x="1" y="1461"/>
                  </a:lnTo>
                  <a:lnTo>
                    <a:pt x="1" y="1579"/>
                  </a:lnTo>
                  <a:lnTo>
                    <a:pt x="1" y="1678"/>
                  </a:lnTo>
                  <a:lnTo>
                    <a:pt x="40" y="1895"/>
                  </a:lnTo>
                  <a:lnTo>
                    <a:pt x="99" y="2112"/>
                  </a:lnTo>
                  <a:lnTo>
                    <a:pt x="198" y="2310"/>
                  </a:lnTo>
                  <a:lnTo>
                    <a:pt x="218" y="2388"/>
                  </a:lnTo>
                  <a:lnTo>
                    <a:pt x="238" y="2467"/>
                  </a:lnTo>
                  <a:lnTo>
                    <a:pt x="218" y="2566"/>
                  </a:lnTo>
                  <a:lnTo>
                    <a:pt x="178" y="2665"/>
                  </a:lnTo>
                  <a:lnTo>
                    <a:pt x="139" y="2803"/>
                  </a:lnTo>
                  <a:lnTo>
                    <a:pt x="119" y="2941"/>
                  </a:lnTo>
                  <a:lnTo>
                    <a:pt x="139" y="3079"/>
                  </a:lnTo>
                  <a:lnTo>
                    <a:pt x="178" y="3217"/>
                  </a:lnTo>
                  <a:lnTo>
                    <a:pt x="238" y="3336"/>
                  </a:lnTo>
                  <a:lnTo>
                    <a:pt x="316" y="3474"/>
                  </a:lnTo>
                  <a:lnTo>
                    <a:pt x="395" y="3592"/>
                  </a:lnTo>
                  <a:lnTo>
                    <a:pt x="494" y="3711"/>
                  </a:lnTo>
                  <a:lnTo>
                    <a:pt x="711" y="3928"/>
                  </a:lnTo>
                  <a:lnTo>
                    <a:pt x="948" y="4125"/>
                  </a:lnTo>
                  <a:lnTo>
                    <a:pt x="1382" y="4480"/>
                  </a:lnTo>
                  <a:lnTo>
                    <a:pt x="1698" y="4737"/>
                  </a:lnTo>
                  <a:lnTo>
                    <a:pt x="2033" y="4974"/>
                  </a:lnTo>
                  <a:lnTo>
                    <a:pt x="2369" y="5191"/>
                  </a:lnTo>
                  <a:lnTo>
                    <a:pt x="2724" y="5427"/>
                  </a:lnTo>
                  <a:lnTo>
                    <a:pt x="3434" y="5842"/>
                  </a:lnTo>
                  <a:lnTo>
                    <a:pt x="4145" y="6236"/>
                  </a:lnTo>
                  <a:lnTo>
                    <a:pt x="4421" y="6394"/>
                  </a:lnTo>
                  <a:lnTo>
                    <a:pt x="4697" y="6572"/>
                  </a:lnTo>
                  <a:lnTo>
                    <a:pt x="4895" y="6710"/>
                  </a:lnTo>
                  <a:lnTo>
                    <a:pt x="5092" y="6868"/>
                  </a:lnTo>
                  <a:lnTo>
                    <a:pt x="5250" y="7026"/>
                  </a:lnTo>
                  <a:lnTo>
                    <a:pt x="5427" y="7203"/>
                  </a:lnTo>
                  <a:lnTo>
                    <a:pt x="5743" y="7578"/>
                  </a:lnTo>
                  <a:lnTo>
                    <a:pt x="6039" y="7973"/>
                  </a:lnTo>
                  <a:lnTo>
                    <a:pt x="6947" y="9177"/>
                  </a:lnTo>
                  <a:lnTo>
                    <a:pt x="7855" y="10400"/>
                  </a:lnTo>
                  <a:lnTo>
                    <a:pt x="8743" y="11604"/>
                  </a:lnTo>
                  <a:lnTo>
                    <a:pt x="9670" y="12808"/>
                  </a:lnTo>
                  <a:lnTo>
                    <a:pt x="11920" y="15669"/>
                  </a:lnTo>
                  <a:lnTo>
                    <a:pt x="12393" y="16301"/>
                  </a:lnTo>
                  <a:lnTo>
                    <a:pt x="12887" y="16912"/>
                  </a:lnTo>
                  <a:lnTo>
                    <a:pt x="13123" y="17189"/>
                  </a:lnTo>
                  <a:lnTo>
                    <a:pt x="13380" y="17465"/>
                  </a:lnTo>
                  <a:lnTo>
                    <a:pt x="13637" y="17721"/>
                  </a:lnTo>
                  <a:lnTo>
                    <a:pt x="13893" y="17978"/>
                  </a:lnTo>
                  <a:lnTo>
                    <a:pt x="14189" y="18195"/>
                  </a:lnTo>
                  <a:lnTo>
                    <a:pt x="14465" y="18392"/>
                  </a:lnTo>
                  <a:lnTo>
                    <a:pt x="14781" y="18550"/>
                  </a:lnTo>
                  <a:lnTo>
                    <a:pt x="15097" y="18688"/>
                  </a:lnTo>
                  <a:lnTo>
                    <a:pt x="15452" y="18807"/>
                  </a:lnTo>
                  <a:lnTo>
                    <a:pt x="15807" y="18886"/>
                  </a:lnTo>
                  <a:lnTo>
                    <a:pt x="16202" y="18925"/>
                  </a:lnTo>
                  <a:lnTo>
                    <a:pt x="16597" y="18925"/>
                  </a:lnTo>
                  <a:lnTo>
                    <a:pt x="16873" y="18886"/>
                  </a:lnTo>
                  <a:lnTo>
                    <a:pt x="17169" y="18826"/>
                  </a:lnTo>
                  <a:lnTo>
                    <a:pt x="17445" y="18767"/>
                  </a:lnTo>
                  <a:lnTo>
                    <a:pt x="17741" y="18669"/>
                  </a:lnTo>
                  <a:lnTo>
                    <a:pt x="18017" y="18550"/>
                  </a:lnTo>
                  <a:lnTo>
                    <a:pt x="18313" y="18432"/>
                  </a:lnTo>
                  <a:lnTo>
                    <a:pt x="18846" y="18156"/>
                  </a:lnTo>
                  <a:lnTo>
                    <a:pt x="19340" y="17860"/>
                  </a:lnTo>
                  <a:lnTo>
                    <a:pt x="19734" y="17603"/>
                  </a:lnTo>
                  <a:lnTo>
                    <a:pt x="20030" y="17366"/>
                  </a:lnTo>
                  <a:lnTo>
                    <a:pt x="20208" y="17189"/>
                  </a:lnTo>
                  <a:lnTo>
                    <a:pt x="20267" y="17110"/>
                  </a:lnTo>
                  <a:lnTo>
                    <a:pt x="20287" y="17011"/>
                  </a:lnTo>
                  <a:lnTo>
                    <a:pt x="20306" y="16893"/>
                  </a:lnTo>
                  <a:lnTo>
                    <a:pt x="20306" y="16754"/>
                  </a:lnTo>
                  <a:lnTo>
                    <a:pt x="20247" y="16478"/>
                  </a:lnTo>
                  <a:lnTo>
                    <a:pt x="20168" y="16162"/>
                  </a:lnTo>
                  <a:lnTo>
                    <a:pt x="20050" y="15847"/>
                  </a:lnTo>
                  <a:lnTo>
                    <a:pt x="19932" y="15551"/>
                  </a:lnTo>
                  <a:lnTo>
                    <a:pt x="19793" y="15294"/>
                  </a:lnTo>
                  <a:lnTo>
                    <a:pt x="19695" y="15097"/>
                  </a:lnTo>
                  <a:lnTo>
                    <a:pt x="19517" y="14821"/>
                  </a:lnTo>
                  <a:lnTo>
                    <a:pt x="19340" y="14544"/>
                  </a:lnTo>
                  <a:lnTo>
                    <a:pt x="18925" y="14011"/>
                  </a:lnTo>
                  <a:lnTo>
                    <a:pt x="18511" y="13498"/>
                  </a:lnTo>
                  <a:lnTo>
                    <a:pt x="18077" y="13005"/>
                  </a:lnTo>
                  <a:lnTo>
                    <a:pt x="17445" y="12295"/>
                  </a:lnTo>
                  <a:lnTo>
                    <a:pt x="16794" y="11624"/>
                  </a:lnTo>
                  <a:lnTo>
                    <a:pt x="16123" y="10953"/>
                  </a:lnTo>
                  <a:lnTo>
                    <a:pt x="15452" y="10282"/>
                  </a:lnTo>
                  <a:lnTo>
                    <a:pt x="14761" y="9650"/>
                  </a:lnTo>
                  <a:lnTo>
                    <a:pt x="14051" y="9019"/>
                  </a:lnTo>
                  <a:lnTo>
                    <a:pt x="13341" y="8387"/>
                  </a:lnTo>
                  <a:lnTo>
                    <a:pt x="12610" y="7795"/>
                  </a:lnTo>
                  <a:lnTo>
                    <a:pt x="11130" y="6552"/>
                  </a:lnTo>
                  <a:lnTo>
                    <a:pt x="9611" y="5348"/>
                  </a:lnTo>
                  <a:lnTo>
                    <a:pt x="9019" y="4875"/>
                  </a:lnTo>
                  <a:lnTo>
                    <a:pt x="8723" y="4638"/>
                  </a:lnTo>
                  <a:lnTo>
                    <a:pt x="8427" y="4382"/>
                  </a:lnTo>
                  <a:lnTo>
                    <a:pt x="8151" y="4105"/>
                  </a:lnTo>
                  <a:lnTo>
                    <a:pt x="7914" y="3829"/>
                  </a:lnTo>
                  <a:lnTo>
                    <a:pt x="7795" y="3671"/>
                  </a:lnTo>
                  <a:lnTo>
                    <a:pt x="7697" y="3494"/>
                  </a:lnTo>
                  <a:lnTo>
                    <a:pt x="7618" y="3336"/>
                  </a:lnTo>
                  <a:lnTo>
                    <a:pt x="7539" y="3158"/>
                  </a:lnTo>
                  <a:lnTo>
                    <a:pt x="7401" y="2783"/>
                  </a:lnTo>
                  <a:lnTo>
                    <a:pt x="7282" y="2388"/>
                  </a:lnTo>
                  <a:lnTo>
                    <a:pt x="7144" y="2014"/>
                  </a:lnTo>
                  <a:lnTo>
                    <a:pt x="7065" y="1836"/>
                  </a:lnTo>
                  <a:lnTo>
                    <a:pt x="6967" y="1678"/>
                  </a:lnTo>
                  <a:lnTo>
                    <a:pt x="6809" y="1461"/>
                  </a:lnTo>
                  <a:lnTo>
                    <a:pt x="6631" y="1264"/>
                  </a:lnTo>
                  <a:lnTo>
                    <a:pt x="6454" y="1066"/>
                  </a:lnTo>
                  <a:lnTo>
                    <a:pt x="6296" y="849"/>
                  </a:lnTo>
                  <a:lnTo>
                    <a:pt x="6118" y="553"/>
                  </a:lnTo>
                  <a:lnTo>
                    <a:pt x="6019" y="395"/>
                  </a:lnTo>
                  <a:lnTo>
                    <a:pt x="5901" y="257"/>
                  </a:lnTo>
                  <a:lnTo>
                    <a:pt x="5842" y="198"/>
                  </a:lnTo>
                  <a:lnTo>
                    <a:pt x="5763" y="159"/>
                  </a:lnTo>
                  <a:lnTo>
                    <a:pt x="5664" y="119"/>
                  </a:lnTo>
                  <a:lnTo>
                    <a:pt x="5408" y="119"/>
                  </a:lnTo>
                  <a:lnTo>
                    <a:pt x="5329" y="159"/>
                  </a:lnTo>
                  <a:lnTo>
                    <a:pt x="5270" y="218"/>
                  </a:lnTo>
                  <a:lnTo>
                    <a:pt x="5230" y="297"/>
                  </a:lnTo>
                  <a:lnTo>
                    <a:pt x="5191" y="395"/>
                  </a:lnTo>
                  <a:lnTo>
                    <a:pt x="5191" y="494"/>
                  </a:lnTo>
                  <a:lnTo>
                    <a:pt x="5191" y="593"/>
                  </a:lnTo>
                  <a:lnTo>
                    <a:pt x="5210" y="751"/>
                  </a:lnTo>
                  <a:lnTo>
                    <a:pt x="5270" y="889"/>
                  </a:lnTo>
                  <a:lnTo>
                    <a:pt x="5388" y="1185"/>
                  </a:lnTo>
                  <a:lnTo>
                    <a:pt x="5506" y="1481"/>
                  </a:lnTo>
                  <a:lnTo>
                    <a:pt x="5546" y="1639"/>
                  </a:lnTo>
                  <a:lnTo>
                    <a:pt x="5566" y="1777"/>
                  </a:lnTo>
                  <a:lnTo>
                    <a:pt x="5566" y="1875"/>
                  </a:lnTo>
                  <a:lnTo>
                    <a:pt x="5546" y="1935"/>
                  </a:lnTo>
                  <a:lnTo>
                    <a:pt x="5506" y="1974"/>
                  </a:lnTo>
                  <a:lnTo>
                    <a:pt x="5467" y="1994"/>
                  </a:lnTo>
                  <a:lnTo>
                    <a:pt x="5427" y="2014"/>
                  </a:lnTo>
                  <a:lnTo>
                    <a:pt x="5368" y="1994"/>
                  </a:lnTo>
                  <a:lnTo>
                    <a:pt x="5230" y="1954"/>
                  </a:lnTo>
                  <a:lnTo>
                    <a:pt x="5112" y="1875"/>
                  </a:lnTo>
                  <a:lnTo>
                    <a:pt x="4974" y="1777"/>
                  </a:lnTo>
                  <a:lnTo>
                    <a:pt x="4796" y="1619"/>
                  </a:lnTo>
                  <a:lnTo>
                    <a:pt x="4559" y="1422"/>
                  </a:lnTo>
                  <a:lnTo>
                    <a:pt x="4322" y="1224"/>
                  </a:lnTo>
                  <a:lnTo>
                    <a:pt x="3829" y="889"/>
                  </a:lnTo>
                  <a:lnTo>
                    <a:pt x="2783" y="237"/>
                  </a:lnTo>
                  <a:lnTo>
                    <a:pt x="2645" y="139"/>
                  </a:lnTo>
                  <a:lnTo>
                    <a:pt x="2507" y="60"/>
                  </a:lnTo>
                  <a:lnTo>
                    <a:pt x="2349" y="20"/>
                  </a:lnTo>
                  <a:lnTo>
                    <a:pt x="2191"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1"/>
            <p:cNvSpPr/>
            <p:nvPr/>
          </p:nvSpPr>
          <p:spPr>
            <a:xfrm>
              <a:off x="3399348" y="2206010"/>
              <a:ext cx="427314" cy="362627"/>
            </a:xfrm>
            <a:custGeom>
              <a:avLst/>
              <a:gdLst/>
              <a:ahLst/>
              <a:cxnLst/>
              <a:rect l="l" t="t" r="r" b="b"/>
              <a:pathLst>
                <a:path w="18906" h="16044" extrusionOk="0">
                  <a:moveTo>
                    <a:pt x="17899" y="1"/>
                  </a:moveTo>
                  <a:lnTo>
                    <a:pt x="16794" y="178"/>
                  </a:lnTo>
                  <a:lnTo>
                    <a:pt x="15649" y="415"/>
                  </a:lnTo>
                  <a:lnTo>
                    <a:pt x="15077" y="533"/>
                  </a:lnTo>
                  <a:lnTo>
                    <a:pt x="14505" y="672"/>
                  </a:lnTo>
                  <a:lnTo>
                    <a:pt x="13952" y="829"/>
                  </a:lnTo>
                  <a:lnTo>
                    <a:pt x="13380" y="1007"/>
                  </a:lnTo>
                  <a:lnTo>
                    <a:pt x="12827" y="1185"/>
                  </a:lnTo>
                  <a:lnTo>
                    <a:pt x="12275" y="1382"/>
                  </a:lnTo>
                  <a:lnTo>
                    <a:pt x="11742" y="1599"/>
                  </a:lnTo>
                  <a:lnTo>
                    <a:pt x="11209" y="1816"/>
                  </a:lnTo>
                  <a:lnTo>
                    <a:pt x="10696" y="2053"/>
                  </a:lnTo>
                  <a:lnTo>
                    <a:pt x="10203" y="2309"/>
                  </a:lnTo>
                  <a:lnTo>
                    <a:pt x="9709" y="2586"/>
                  </a:lnTo>
                  <a:lnTo>
                    <a:pt x="9236" y="2862"/>
                  </a:lnTo>
                  <a:lnTo>
                    <a:pt x="8012" y="3671"/>
                  </a:lnTo>
                  <a:lnTo>
                    <a:pt x="6789" y="4480"/>
                  </a:lnTo>
                  <a:lnTo>
                    <a:pt x="5585" y="5329"/>
                  </a:lnTo>
                  <a:lnTo>
                    <a:pt x="4401" y="6197"/>
                  </a:lnTo>
                  <a:lnTo>
                    <a:pt x="3829" y="6651"/>
                  </a:lnTo>
                  <a:lnTo>
                    <a:pt x="3257" y="7105"/>
                  </a:lnTo>
                  <a:lnTo>
                    <a:pt x="2684" y="7578"/>
                  </a:lnTo>
                  <a:lnTo>
                    <a:pt x="2132" y="8052"/>
                  </a:lnTo>
                  <a:lnTo>
                    <a:pt x="1579" y="8545"/>
                  </a:lnTo>
                  <a:lnTo>
                    <a:pt x="1046" y="9039"/>
                  </a:lnTo>
                  <a:lnTo>
                    <a:pt x="533" y="9571"/>
                  </a:lnTo>
                  <a:lnTo>
                    <a:pt x="1" y="10104"/>
                  </a:lnTo>
                  <a:lnTo>
                    <a:pt x="277" y="10440"/>
                  </a:lnTo>
                  <a:lnTo>
                    <a:pt x="573" y="10736"/>
                  </a:lnTo>
                  <a:lnTo>
                    <a:pt x="1185" y="11347"/>
                  </a:lnTo>
                  <a:lnTo>
                    <a:pt x="1638" y="11841"/>
                  </a:lnTo>
                  <a:lnTo>
                    <a:pt x="2092" y="12334"/>
                  </a:lnTo>
                  <a:lnTo>
                    <a:pt x="2980" y="13321"/>
                  </a:lnTo>
                  <a:lnTo>
                    <a:pt x="3868" y="14347"/>
                  </a:lnTo>
                  <a:lnTo>
                    <a:pt x="4322" y="14860"/>
                  </a:lnTo>
                  <a:lnTo>
                    <a:pt x="4776" y="15353"/>
                  </a:lnTo>
                  <a:lnTo>
                    <a:pt x="4973" y="15551"/>
                  </a:lnTo>
                  <a:lnTo>
                    <a:pt x="5171" y="15728"/>
                  </a:lnTo>
                  <a:lnTo>
                    <a:pt x="5368" y="15886"/>
                  </a:lnTo>
                  <a:lnTo>
                    <a:pt x="5585" y="16044"/>
                  </a:lnTo>
                  <a:lnTo>
                    <a:pt x="5723" y="15985"/>
                  </a:lnTo>
                  <a:lnTo>
                    <a:pt x="5861" y="15926"/>
                  </a:lnTo>
                  <a:lnTo>
                    <a:pt x="6670" y="15432"/>
                  </a:lnTo>
                  <a:lnTo>
                    <a:pt x="7519" y="14919"/>
                  </a:lnTo>
                  <a:lnTo>
                    <a:pt x="8407" y="14347"/>
                  </a:lnTo>
                  <a:lnTo>
                    <a:pt x="9295" y="13755"/>
                  </a:lnTo>
                  <a:lnTo>
                    <a:pt x="10183" y="13123"/>
                  </a:lnTo>
                  <a:lnTo>
                    <a:pt x="11091" y="12472"/>
                  </a:lnTo>
                  <a:lnTo>
                    <a:pt x="11959" y="11821"/>
                  </a:lnTo>
                  <a:lnTo>
                    <a:pt x="12827" y="11150"/>
                  </a:lnTo>
                  <a:lnTo>
                    <a:pt x="13636" y="10459"/>
                  </a:lnTo>
                  <a:lnTo>
                    <a:pt x="14426" y="9788"/>
                  </a:lnTo>
                  <a:lnTo>
                    <a:pt x="15176" y="9117"/>
                  </a:lnTo>
                  <a:lnTo>
                    <a:pt x="15866" y="8466"/>
                  </a:lnTo>
                  <a:lnTo>
                    <a:pt x="16478" y="7855"/>
                  </a:lnTo>
                  <a:lnTo>
                    <a:pt x="17031" y="7243"/>
                  </a:lnTo>
                  <a:lnTo>
                    <a:pt x="17484" y="6690"/>
                  </a:lnTo>
                  <a:lnTo>
                    <a:pt x="17682" y="6414"/>
                  </a:lnTo>
                  <a:lnTo>
                    <a:pt x="17859" y="6157"/>
                  </a:lnTo>
                  <a:lnTo>
                    <a:pt x="18155" y="5644"/>
                  </a:lnTo>
                  <a:lnTo>
                    <a:pt x="18432" y="5112"/>
                  </a:lnTo>
                  <a:lnTo>
                    <a:pt x="18668" y="4559"/>
                  </a:lnTo>
                  <a:lnTo>
                    <a:pt x="18905" y="3987"/>
                  </a:lnTo>
                  <a:lnTo>
                    <a:pt x="18767" y="3316"/>
                  </a:lnTo>
                  <a:lnTo>
                    <a:pt x="18728" y="3099"/>
                  </a:lnTo>
                  <a:lnTo>
                    <a:pt x="18708" y="2921"/>
                  </a:lnTo>
                  <a:lnTo>
                    <a:pt x="18688" y="2586"/>
                  </a:lnTo>
                  <a:lnTo>
                    <a:pt x="18688" y="2250"/>
                  </a:lnTo>
                  <a:lnTo>
                    <a:pt x="18668" y="1934"/>
                  </a:lnTo>
                  <a:lnTo>
                    <a:pt x="18649" y="1757"/>
                  </a:lnTo>
                  <a:lnTo>
                    <a:pt x="18629" y="1560"/>
                  </a:lnTo>
                  <a:lnTo>
                    <a:pt x="18570" y="1362"/>
                  </a:lnTo>
                  <a:lnTo>
                    <a:pt x="18491" y="1145"/>
                  </a:lnTo>
                  <a:lnTo>
                    <a:pt x="18392" y="889"/>
                  </a:lnTo>
                  <a:lnTo>
                    <a:pt x="18274" y="632"/>
                  </a:lnTo>
                  <a:lnTo>
                    <a:pt x="18116" y="336"/>
                  </a:lnTo>
                  <a:lnTo>
                    <a:pt x="178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3953772" y="2405841"/>
              <a:ext cx="52640" cy="260488"/>
            </a:xfrm>
            <a:custGeom>
              <a:avLst/>
              <a:gdLst/>
              <a:ahLst/>
              <a:cxnLst/>
              <a:rect l="l" t="t" r="r" b="b"/>
              <a:pathLst>
                <a:path w="2329" h="11525" extrusionOk="0">
                  <a:moveTo>
                    <a:pt x="1776" y="0"/>
                  </a:moveTo>
                  <a:lnTo>
                    <a:pt x="1737" y="20"/>
                  </a:lnTo>
                  <a:lnTo>
                    <a:pt x="1697" y="59"/>
                  </a:lnTo>
                  <a:lnTo>
                    <a:pt x="1678" y="99"/>
                  </a:lnTo>
                  <a:lnTo>
                    <a:pt x="1678" y="158"/>
                  </a:lnTo>
                  <a:lnTo>
                    <a:pt x="1697" y="198"/>
                  </a:lnTo>
                  <a:lnTo>
                    <a:pt x="1816" y="355"/>
                  </a:lnTo>
                  <a:lnTo>
                    <a:pt x="1895" y="533"/>
                  </a:lnTo>
                  <a:lnTo>
                    <a:pt x="1954" y="711"/>
                  </a:lnTo>
                  <a:lnTo>
                    <a:pt x="2013" y="908"/>
                  </a:lnTo>
                  <a:lnTo>
                    <a:pt x="2053" y="1086"/>
                  </a:lnTo>
                  <a:lnTo>
                    <a:pt x="2072" y="1283"/>
                  </a:lnTo>
                  <a:lnTo>
                    <a:pt x="2072" y="1500"/>
                  </a:lnTo>
                  <a:lnTo>
                    <a:pt x="2072" y="1697"/>
                  </a:lnTo>
                  <a:lnTo>
                    <a:pt x="2033" y="2131"/>
                  </a:lnTo>
                  <a:lnTo>
                    <a:pt x="1954" y="2566"/>
                  </a:lnTo>
                  <a:lnTo>
                    <a:pt x="1835" y="3019"/>
                  </a:lnTo>
                  <a:lnTo>
                    <a:pt x="1717" y="3473"/>
                  </a:lnTo>
                  <a:lnTo>
                    <a:pt x="1303" y="4973"/>
                  </a:lnTo>
                  <a:lnTo>
                    <a:pt x="1086" y="5881"/>
                  </a:lnTo>
                  <a:lnTo>
                    <a:pt x="829" y="6887"/>
                  </a:lnTo>
                  <a:lnTo>
                    <a:pt x="592" y="7973"/>
                  </a:lnTo>
                  <a:lnTo>
                    <a:pt x="375" y="9078"/>
                  </a:lnTo>
                  <a:lnTo>
                    <a:pt x="178" y="10222"/>
                  </a:lnTo>
                  <a:lnTo>
                    <a:pt x="0" y="11367"/>
                  </a:lnTo>
                  <a:lnTo>
                    <a:pt x="0" y="11426"/>
                  </a:lnTo>
                  <a:lnTo>
                    <a:pt x="20" y="11465"/>
                  </a:lnTo>
                  <a:lnTo>
                    <a:pt x="59" y="11505"/>
                  </a:lnTo>
                  <a:lnTo>
                    <a:pt x="119" y="11525"/>
                  </a:lnTo>
                  <a:lnTo>
                    <a:pt x="178" y="11505"/>
                  </a:lnTo>
                  <a:lnTo>
                    <a:pt x="217" y="11485"/>
                  </a:lnTo>
                  <a:lnTo>
                    <a:pt x="237" y="11446"/>
                  </a:lnTo>
                  <a:lnTo>
                    <a:pt x="257" y="11406"/>
                  </a:lnTo>
                  <a:lnTo>
                    <a:pt x="434" y="10262"/>
                  </a:lnTo>
                  <a:lnTo>
                    <a:pt x="632" y="9137"/>
                  </a:lnTo>
                  <a:lnTo>
                    <a:pt x="849" y="8012"/>
                  </a:lnTo>
                  <a:lnTo>
                    <a:pt x="1086" y="6946"/>
                  </a:lnTo>
                  <a:lnTo>
                    <a:pt x="1322" y="5940"/>
                  </a:lnTo>
                  <a:lnTo>
                    <a:pt x="1559" y="5032"/>
                  </a:lnTo>
                  <a:lnTo>
                    <a:pt x="1974" y="3532"/>
                  </a:lnTo>
                  <a:lnTo>
                    <a:pt x="2072" y="3158"/>
                  </a:lnTo>
                  <a:lnTo>
                    <a:pt x="2191" y="2723"/>
                  </a:lnTo>
                  <a:lnTo>
                    <a:pt x="2270" y="2289"/>
                  </a:lnTo>
                  <a:lnTo>
                    <a:pt x="2329" y="1816"/>
                  </a:lnTo>
                  <a:lnTo>
                    <a:pt x="2329" y="1579"/>
                  </a:lnTo>
                  <a:lnTo>
                    <a:pt x="2329" y="1342"/>
                  </a:lnTo>
                  <a:lnTo>
                    <a:pt x="2309" y="1125"/>
                  </a:lnTo>
                  <a:lnTo>
                    <a:pt x="2270" y="888"/>
                  </a:lnTo>
                  <a:lnTo>
                    <a:pt x="2210" y="671"/>
                  </a:lnTo>
                  <a:lnTo>
                    <a:pt x="2151" y="454"/>
                  </a:lnTo>
                  <a:lnTo>
                    <a:pt x="2033" y="237"/>
                  </a:lnTo>
                  <a:lnTo>
                    <a:pt x="1914" y="40"/>
                  </a:lnTo>
                  <a:lnTo>
                    <a:pt x="1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3683036" y="2374604"/>
              <a:ext cx="39260" cy="91470"/>
            </a:xfrm>
            <a:custGeom>
              <a:avLst/>
              <a:gdLst/>
              <a:ahLst/>
              <a:cxnLst/>
              <a:rect l="l" t="t" r="r" b="b"/>
              <a:pathLst>
                <a:path w="1737" h="4047" extrusionOk="0">
                  <a:moveTo>
                    <a:pt x="1539" y="1"/>
                  </a:moveTo>
                  <a:lnTo>
                    <a:pt x="1500" y="40"/>
                  </a:lnTo>
                  <a:lnTo>
                    <a:pt x="1480" y="80"/>
                  </a:lnTo>
                  <a:lnTo>
                    <a:pt x="1243" y="731"/>
                  </a:lnTo>
                  <a:lnTo>
                    <a:pt x="671" y="2250"/>
                  </a:lnTo>
                  <a:lnTo>
                    <a:pt x="375" y="3020"/>
                  </a:lnTo>
                  <a:lnTo>
                    <a:pt x="0" y="3869"/>
                  </a:lnTo>
                  <a:lnTo>
                    <a:pt x="0" y="3928"/>
                  </a:lnTo>
                  <a:lnTo>
                    <a:pt x="0" y="3967"/>
                  </a:lnTo>
                  <a:lnTo>
                    <a:pt x="20" y="4007"/>
                  </a:lnTo>
                  <a:lnTo>
                    <a:pt x="79" y="4046"/>
                  </a:lnTo>
                  <a:lnTo>
                    <a:pt x="118" y="4046"/>
                  </a:lnTo>
                  <a:lnTo>
                    <a:pt x="197" y="4026"/>
                  </a:lnTo>
                  <a:lnTo>
                    <a:pt x="237" y="3967"/>
                  </a:lnTo>
                  <a:lnTo>
                    <a:pt x="612" y="3119"/>
                  </a:lnTo>
                  <a:lnTo>
                    <a:pt x="908" y="2349"/>
                  </a:lnTo>
                  <a:lnTo>
                    <a:pt x="1480" y="830"/>
                  </a:lnTo>
                  <a:lnTo>
                    <a:pt x="1717" y="178"/>
                  </a:lnTo>
                  <a:lnTo>
                    <a:pt x="1737" y="119"/>
                  </a:lnTo>
                  <a:lnTo>
                    <a:pt x="1717" y="80"/>
                  </a:lnTo>
                  <a:lnTo>
                    <a:pt x="1697" y="40"/>
                  </a:lnTo>
                  <a:lnTo>
                    <a:pt x="16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3369467" y="2592270"/>
              <a:ext cx="25879" cy="10284"/>
            </a:xfrm>
            <a:custGeom>
              <a:avLst/>
              <a:gdLst/>
              <a:ahLst/>
              <a:cxnLst/>
              <a:rect l="l" t="t" r="r" b="b"/>
              <a:pathLst>
                <a:path w="1145" h="455" extrusionOk="0">
                  <a:moveTo>
                    <a:pt x="99" y="1"/>
                  </a:moveTo>
                  <a:lnTo>
                    <a:pt x="40" y="21"/>
                  </a:lnTo>
                  <a:lnTo>
                    <a:pt x="20" y="60"/>
                  </a:lnTo>
                  <a:lnTo>
                    <a:pt x="0" y="119"/>
                  </a:lnTo>
                  <a:lnTo>
                    <a:pt x="0" y="159"/>
                  </a:lnTo>
                  <a:lnTo>
                    <a:pt x="20" y="218"/>
                  </a:lnTo>
                  <a:lnTo>
                    <a:pt x="60" y="238"/>
                  </a:lnTo>
                  <a:lnTo>
                    <a:pt x="257" y="336"/>
                  </a:lnTo>
                  <a:lnTo>
                    <a:pt x="474" y="395"/>
                  </a:lnTo>
                  <a:lnTo>
                    <a:pt x="691" y="435"/>
                  </a:lnTo>
                  <a:lnTo>
                    <a:pt x="908" y="455"/>
                  </a:lnTo>
                  <a:lnTo>
                    <a:pt x="1027" y="455"/>
                  </a:lnTo>
                  <a:lnTo>
                    <a:pt x="1086" y="435"/>
                  </a:lnTo>
                  <a:lnTo>
                    <a:pt x="1125" y="415"/>
                  </a:lnTo>
                  <a:lnTo>
                    <a:pt x="1145" y="356"/>
                  </a:lnTo>
                  <a:lnTo>
                    <a:pt x="1145" y="317"/>
                  </a:lnTo>
                  <a:lnTo>
                    <a:pt x="1125" y="257"/>
                  </a:lnTo>
                  <a:lnTo>
                    <a:pt x="1106" y="218"/>
                  </a:lnTo>
                  <a:lnTo>
                    <a:pt x="1066" y="198"/>
                  </a:lnTo>
                  <a:lnTo>
                    <a:pt x="790" y="198"/>
                  </a:lnTo>
                  <a:lnTo>
                    <a:pt x="592" y="159"/>
                  </a:lnTo>
                  <a:lnTo>
                    <a:pt x="375" y="99"/>
                  </a:lnTo>
                  <a:lnTo>
                    <a:pt x="198" y="21"/>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3137969" y="2230986"/>
              <a:ext cx="8950" cy="32592"/>
            </a:xfrm>
            <a:custGeom>
              <a:avLst/>
              <a:gdLst/>
              <a:ahLst/>
              <a:cxnLst/>
              <a:rect l="l" t="t" r="r" b="b"/>
              <a:pathLst>
                <a:path w="396" h="1442" extrusionOk="0">
                  <a:moveTo>
                    <a:pt x="198" y="1"/>
                  </a:moveTo>
                  <a:lnTo>
                    <a:pt x="159" y="40"/>
                  </a:lnTo>
                  <a:lnTo>
                    <a:pt x="139" y="80"/>
                  </a:lnTo>
                  <a:lnTo>
                    <a:pt x="80" y="237"/>
                  </a:lnTo>
                  <a:lnTo>
                    <a:pt x="40" y="395"/>
                  </a:lnTo>
                  <a:lnTo>
                    <a:pt x="20" y="553"/>
                  </a:lnTo>
                  <a:lnTo>
                    <a:pt x="20" y="711"/>
                  </a:lnTo>
                  <a:lnTo>
                    <a:pt x="1" y="869"/>
                  </a:lnTo>
                  <a:lnTo>
                    <a:pt x="20" y="1027"/>
                  </a:lnTo>
                  <a:lnTo>
                    <a:pt x="40" y="1185"/>
                  </a:lnTo>
                  <a:lnTo>
                    <a:pt x="80" y="1343"/>
                  </a:lnTo>
                  <a:lnTo>
                    <a:pt x="99" y="1382"/>
                  </a:lnTo>
                  <a:lnTo>
                    <a:pt x="119" y="1421"/>
                  </a:lnTo>
                  <a:lnTo>
                    <a:pt x="159" y="1441"/>
                  </a:lnTo>
                  <a:lnTo>
                    <a:pt x="238" y="1441"/>
                  </a:lnTo>
                  <a:lnTo>
                    <a:pt x="297" y="1421"/>
                  </a:lnTo>
                  <a:lnTo>
                    <a:pt x="316" y="1382"/>
                  </a:lnTo>
                  <a:lnTo>
                    <a:pt x="336" y="1343"/>
                  </a:lnTo>
                  <a:lnTo>
                    <a:pt x="336" y="1283"/>
                  </a:lnTo>
                  <a:lnTo>
                    <a:pt x="277" y="1007"/>
                  </a:lnTo>
                  <a:lnTo>
                    <a:pt x="277" y="731"/>
                  </a:lnTo>
                  <a:lnTo>
                    <a:pt x="297" y="455"/>
                  </a:lnTo>
                  <a:lnTo>
                    <a:pt x="376" y="178"/>
                  </a:lnTo>
                  <a:lnTo>
                    <a:pt x="395" y="119"/>
                  </a:lnTo>
                  <a:lnTo>
                    <a:pt x="376" y="80"/>
                  </a:lnTo>
                  <a:lnTo>
                    <a:pt x="356" y="40"/>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3054565" y="2194867"/>
              <a:ext cx="56663" cy="48640"/>
            </a:xfrm>
            <a:custGeom>
              <a:avLst/>
              <a:gdLst/>
              <a:ahLst/>
              <a:cxnLst/>
              <a:rect l="l" t="t" r="r" b="b"/>
              <a:pathLst>
                <a:path w="2507" h="2152" extrusionOk="0">
                  <a:moveTo>
                    <a:pt x="119" y="0"/>
                  </a:moveTo>
                  <a:lnTo>
                    <a:pt x="80" y="20"/>
                  </a:lnTo>
                  <a:lnTo>
                    <a:pt x="40" y="59"/>
                  </a:lnTo>
                  <a:lnTo>
                    <a:pt x="1" y="99"/>
                  </a:lnTo>
                  <a:lnTo>
                    <a:pt x="1" y="138"/>
                  </a:lnTo>
                  <a:lnTo>
                    <a:pt x="20" y="198"/>
                  </a:lnTo>
                  <a:lnTo>
                    <a:pt x="60" y="237"/>
                  </a:lnTo>
                  <a:lnTo>
                    <a:pt x="2290" y="2131"/>
                  </a:lnTo>
                  <a:lnTo>
                    <a:pt x="2349" y="2151"/>
                  </a:lnTo>
                  <a:lnTo>
                    <a:pt x="2448" y="2151"/>
                  </a:lnTo>
                  <a:lnTo>
                    <a:pt x="2487" y="2112"/>
                  </a:lnTo>
                  <a:lnTo>
                    <a:pt x="2507" y="2072"/>
                  </a:lnTo>
                  <a:lnTo>
                    <a:pt x="2507" y="2013"/>
                  </a:lnTo>
                  <a:lnTo>
                    <a:pt x="2507" y="1974"/>
                  </a:lnTo>
                  <a:lnTo>
                    <a:pt x="2467" y="1914"/>
                  </a:lnTo>
                  <a:lnTo>
                    <a:pt x="218" y="40"/>
                  </a:lnTo>
                  <a:lnTo>
                    <a:pt x="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3027351" y="2207343"/>
              <a:ext cx="67829" cy="55782"/>
            </a:xfrm>
            <a:custGeom>
              <a:avLst/>
              <a:gdLst/>
              <a:ahLst/>
              <a:cxnLst/>
              <a:rect l="l" t="t" r="r" b="b"/>
              <a:pathLst>
                <a:path w="3001" h="2468" extrusionOk="0">
                  <a:moveTo>
                    <a:pt x="60" y="1"/>
                  </a:moveTo>
                  <a:lnTo>
                    <a:pt x="21" y="40"/>
                  </a:lnTo>
                  <a:lnTo>
                    <a:pt x="1" y="80"/>
                  </a:lnTo>
                  <a:lnTo>
                    <a:pt x="1" y="139"/>
                  </a:lnTo>
                  <a:lnTo>
                    <a:pt x="1" y="178"/>
                  </a:lnTo>
                  <a:lnTo>
                    <a:pt x="40" y="218"/>
                  </a:lnTo>
                  <a:lnTo>
                    <a:pt x="159" y="317"/>
                  </a:lnTo>
                  <a:lnTo>
                    <a:pt x="790" y="869"/>
                  </a:lnTo>
                  <a:lnTo>
                    <a:pt x="1461" y="1422"/>
                  </a:lnTo>
                  <a:lnTo>
                    <a:pt x="2132" y="1954"/>
                  </a:lnTo>
                  <a:lnTo>
                    <a:pt x="2803" y="2448"/>
                  </a:lnTo>
                  <a:lnTo>
                    <a:pt x="2842" y="2467"/>
                  </a:lnTo>
                  <a:lnTo>
                    <a:pt x="2882" y="2467"/>
                  </a:lnTo>
                  <a:lnTo>
                    <a:pt x="2941" y="2448"/>
                  </a:lnTo>
                  <a:lnTo>
                    <a:pt x="2981" y="2408"/>
                  </a:lnTo>
                  <a:lnTo>
                    <a:pt x="3000" y="2369"/>
                  </a:lnTo>
                  <a:lnTo>
                    <a:pt x="3000" y="2310"/>
                  </a:lnTo>
                  <a:lnTo>
                    <a:pt x="2981" y="2270"/>
                  </a:lnTo>
                  <a:lnTo>
                    <a:pt x="2961" y="2231"/>
                  </a:lnTo>
                  <a:lnTo>
                    <a:pt x="2290" y="1737"/>
                  </a:lnTo>
                  <a:lnTo>
                    <a:pt x="1619" y="1205"/>
                  </a:lnTo>
                  <a:lnTo>
                    <a:pt x="336" y="119"/>
                  </a:lnTo>
                  <a:lnTo>
                    <a:pt x="218" y="21"/>
                  </a:lnTo>
                  <a:lnTo>
                    <a:pt x="1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3019779" y="2242129"/>
              <a:ext cx="60686" cy="43735"/>
            </a:xfrm>
            <a:custGeom>
              <a:avLst/>
              <a:gdLst/>
              <a:ahLst/>
              <a:cxnLst/>
              <a:rect l="l" t="t" r="r" b="b"/>
              <a:pathLst>
                <a:path w="2685" h="1935" extrusionOk="0">
                  <a:moveTo>
                    <a:pt x="119" y="1"/>
                  </a:moveTo>
                  <a:lnTo>
                    <a:pt x="60" y="21"/>
                  </a:lnTo>
                  <a:lnTo>
                    <a:pt x="20" y="40"/>
                  </a:lnTo>
                  <a:lnTo>
                    <a:pt x="0" y="100"/>
                  </a:lnTo>
                  <a:lnTo>
                    <a:pt x="0" y="139"/>
                  </a:lnTo>
                  <a:lnTo>
                    <a:pt x="20" y="198"/>
                  </a:lnTo>
                  <a:lnTo>
                    <a:pt x="40" y="238"/>
                  </a:lnTo>
                  <a:lnTo>
                    <a:pt x="632" y="692"/>
                  </a:lnTo>
                  <a:lnTo>
                    <a:pt x="1244" y="1106"/>
                  </a:lnTo>
                  <a:lnTo>
                    <a:pt x="1855" y="1520"/>
                  </a:lnTo>
                  <a:lnTo>
                    <a:pt x="2487" y="1915"/>
                  </a:lnTo>
                  <a:lnTo>
                    <a:pt x="2546" y="1935"/>
                  </a:lnTo>
                  <a:lnTo>
                    <a:pt x="2605" y="1915"/>
                  </a:lnTo>
                  <a:lnTo>
                    <a:pt x="2664" y="1856"/>
                  </a:lnTo>
                  <a:lnTo>
                    <a:pt x="2684" y="1816"/>
                  </a:lnTo>
                  <a:lnTo>
                    <a:pt x="2684" y="1757"/>
                  </a:lnTo>
                  <a:lnTo>
                    <a:pt x="2664" y="1718"/>
                  </a:lnTo>
                  <a:lnTo>
                    <a:pt x="2625" y="1678"/>
                  </a:lnTo>
                  <a:lnTo>
                    <a:pt x="1993" y="1303"/>
                  </a:lnTo>
                  <a:lnTo>
                    <a:pt x="1382" y="909"/>
                  </a:lnTo>
                  <a:lnTo>
                    <a:pt x="790" y="475"/>
                  </a:lnTo>
                  <a:lnTo>
                    <a:pt x="217" y="21"/>
                  </a:lnTo>
                  <a:lnTo>
                    <a:pt x="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3398014" y="2451770"/>
              <a:ext cx="18760" cy="25450"/>
            </a:xfrm>
            <a:custGeom>
              <a:avLst/>
              <a:gdLst/>
              <a:ahLst/>
              <a:cxnLst/>
              <a:rect l="l" t="t" r="r" b="b"/>
              <a:pathLst>
                <a:path w="830" h="1126" extrusionOk="0">
                  <a:moveTo>
                    <a:pt x="79" y="1"/>
                  </a:moveTo>
                  <a:lnTo>
                    <a:pt x="40" y="40"/>
                  </a:lnTo>
                  <a:lnTo>
                    <a:pt x="20" y="80"/>
                  </a:lnTo>
                  <a:lnTo>
                    <a:pt x="0" y="119"/>
                  </a:lnTo>
                  <a:lnTo>
                    <a:pt x="20" y="178"/>
                  </a:lnTo>
                  <a:lnTo>
                    <a:pt x="40" y="218"/>
                  </a:lnTo>
                  <a:lnTo>
                    <a:pt x="198" y="395"/>
                  </a:lnTo>
                  <a:lnTo>
                    <a:pt x="356" y="593"/>
                  </a:lnTo>
                  <a:lnTo>
                    <a:pt x="474" y="810"/>
                  </a:lnTo>
                  <a:lnTo>
                    <a:pt x="573" y="1027"/>
                  </a:lnTo>
                  <a:lnTo>
                    <a:pt x="592" y="1066"/>
                  </a:lnTo>
                  <a:lnTo>
                    <a:pt x="612" y="1106"/>
                  </a:lnTo>
                  <a:lnTo>
                    <a:pt x="652" y="1126"/>
                  </a:lnTo>
                  <a:lnTo>
                    <a:pt x="691" y="1126"/>
                  </a:lnTo>
                  <a:lnTo>
                    <a:pt x="731" y="1106"/>
                  </a:lnTo>
                  <a:lnTo>
                    <a:pt x="770" y="1086"/>
                  </a:lnTo>
                  <a:lnTo>
                    <a:pt x="809" y="1047"/>
                  </a:lnTo>
                  <a:lnTo>
                    <a:pt x="829" y="987"/>
                  </a:lnTo>
                  <a:lnTo>
                    <a:pt x="809" y="948"/>
                  </a:lnTo>
                  <a:lnTo>
                    <a:pt x="711" y="691"/>
                  </a:lnTo>
                  <a:lnTo>
                    <a:pt x="573" y="455"/>
                  </a:lnTo>
                  <a:lnTo>
                    <a:pt x="415" y="238"/>
                  </a:lnTo>
                  <a:lnTo>
                    <a:pt x="237" y="40"/>
                  </a:lnTo>
                  <a:lnTo>
                    <a:pt x="1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2031811" y="3305028"/>
              <a:ext cx="99946" cy="420172"/>
            </a:xfrm>
            <a:custGeom>
              <a:avLst/>
              <a:gdLst/>
              <a:ahLst/>
              <a:cxnLst/>
              <a:rect l="l" t="t" r="r" b="b"/>
              <a:pathLst>
                <a:path w="4422" h="18590" extrusionOk="0">
                  <a:moveTo>
                    <a:pt x="3908" y="1"/>
                  </a:moveTo>
                  <a:lnTo>
                    <a:pt x="1" y="18471"/>
                  </a:lnTo>
                  <a:lnTo>
                    <a:pt x="514" y="18590"/>
                  </a:lnTo>
                  <a:lnTo>
                    <a:pt x="4421" y="119"/>
                  </a:lnTo>
                  <a:lnTo>
                    <a:pt x="39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2894899" y="3305028"/>
              <a:ext cx="99924" cy="420172"/>
            </a:xfrm>
            <a:custGeom>
              <a:avLst/>
              <a:gdLst/>
              <a:ahLst/>
              <a:cxnLst/>
              <a:rect l="l" t="t" r="r" b="b"/>
              <a:pathLst>
                <a:path w="4421" h="18590" extrusionOk="0">
                  <a:moveTo>
                    <a:pt x="513" y="1"/>
                  </a:moveTo>
                  <a:lnTo>
                    <a:pt x="0" y="119"/>
                  </a:lnTo>
                  <a:lnTo>
                    <a:pt x="3907" y="18590"/>
                  </a:lnTo>
                  <a:lnTo>
                    <a:pt x="4420" y="18471"/>
                  </a:lnTo>
                  <a:lnTo>
                    <a:pt x="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1897120" y="3202004"/>
              <a:ext cx="1243066" cy="148993"/>
            </a:xfrm>
            <a:custGeom>
              <a:avLst/>
              <a:gdLst/>
              <a:ahLst/>
              <a:cxnLst/>
              <a:rect l="l" t="t" r="r" b="b"/>
              <a:pathLst>
                <a:path w="54998" h="6592" extrusionOk="0">
                  <a:moveTo>
                    <a:pt x="27489" y="0"/>
                  </a:moveTo>
                  <a:lnTo>
                    <a:pt x="24687" y="20"/>
                  </a:lnTo>
                  <a:lnTo>
                    <a:pt x="21964" y="60"/>
                  </a:lnTo>
                  <a:lnTo>
                    <a:pt x="19319" y="119"/>
                  </a:lnTo>
                  <a:lnTo>
                    <a:pt x="16793" y="198"/>
                  </a:lnTo>
                  <a:lnTo>
                    <a:pt x="14386" y="316"/>
                  </a:lnTo>
                  <a:lnTo>
                    <a:pt x="12117" y="435"/>
                  </a:lnTo>
                  <a:lnTo>
                    <a:pt x="10005" y="612"/>
                  </a:lnTo>
                  <a:lnTo>
                    <a:pt x="8051" y="790"/>
                  </a:lnTo>
                  <a:lnTo>
                    <a:pt x="7144" y="888"/>
                  </a:lnTo>
                  <a:lnTo>
                    <a:pt x="6275" y="1007"/>
                  </a:lnTo>
                  <a:lnTo>
                    <a:pt x="5466" y="1125"/>
                  </a:lnTo>
                  <a:lnTo>
                    <a:pt x="4697" y="1244"/>
                  </a:lnTo>
                  <a:lnTo>
                    <a:pt x="3986" y="1382"/>
                  </a:lnTo>
                  <a:lnTo>
                    <a:pt x="3315" y="1520"/>
                  </a:lnTo>
                  <a:lnTo>
                    <a:pt x="2704" y="1658"/>
                  </a:lnTo>
                  <a:lnTo>
                    <a:pt x="2171" y="1816"/>
                  </a:lnTo>
                  <a:lnTo>
                    <a:pt x="1678" y="1974"/>
                  </a:lnTo>
                  <a:lnTo>
                    <a:pt x="1243" y="2132"/>
                  </a:lnTo>
                  <a:lnTo>
                    <a:pt x="869" y="2309"/>
                  </a:lnTo>
                  <a:lnTo>
                    <a:pt x="553" y="2487"/>
                  </a:lnTo>
                  <a:lnTo>
                    <a:pt x="316" y="2684"/>
                  </a:lnTo>
                  <a:lnTo>
                    <a:pt x="217" y="2783"/>
                  </a:lnTo>
                  <a:lnTo>
                    <a:pt x="138" y="2882"/>
                  </a:lnTo>
                  <a:lnTo>
                    <a:pt x="79" y="2980"/>
                  </a:lnTo>
                  <a:lnTo>
                    <a:pt x="40" y="3079"/>
                  </a:lnTo>
                  <a:lnTo>
                    <a:pt x="0" y="3197"/>
                  </a:lnTo>
                  <a:lnTo>
                    <a:pt x="0" y="3296"/>
                  </a:lnTo>
                  <a:lnTo>
                    <a:pt x="0" y="3395"/>
                  </a:lnTo>
                  <a:lnTo>
                    <a:pt x="40" y="3513"/>
                  </a:lnTo>
                  <a:lnTo>
                    <a:pt x="79" y="3612"/>
                  </a:lnTo>
                  <a:lnTo>
                    <a:pt x="138" y="3710"/>
                  </a:lnTo>
                  <a:lnTo>
                    <a:pt x="217" y="3809"/>
                  </a:lnTo>
                  <a:lnTo>
                    <a:pt x="316" y="3908"/>
                  </a:lnTo>
                  <a:lnTo>
                    <a:pt x="553" y="4105"/>
                  </a:lnTo>
                  <a:lnTo>
                    <a:pt x="869" y="4283"/>
                  </a:lnTo>
                  <a:lnTo>
                    <a:pt x="1243" y="4460"/>
                  </a:lnTo>
                  <a:lnTo>
                    <a:pt x="1678" y="4618"/>
                  </a:lnTo>
                  <a:lnTo>
                    <a:pt x="2171" y="4776"/>
                  </a:lnTo>
                  <a:lnTo>
                    <a:pt x="2704" y="4934"/>
                  </a:lnTo>
                  <a:lnTo>
                    <a:pt x="3315" y="5072"/>
                  </a:lnTo>
                  <a:lnTo>
                    <a:pt x="3986" y="5210"/>
                  </a:lnTo>
                  <a:lnTo>
                    <a:pt x="4697" y="5348"/>
                  </a:lnTo>
                  <a:lnTo>
                    <a:pt x="5466" y="5467"/>
                  </a:lnTo>
                  <a:lnTo>
                    <a:pt x="6275" y="5585"/>
                  </a:lnTo>
                  <a:lnTo>
                    <a:pt x="7144" y="5703"/>
                  </a:lnTo>
                  <a:lnTo>
                    <a:pt x="8051" y="5802"/>
                  </a:lnTo>
                  <a:lnTo>
                    <a:pt x="10005" y="5980"/>
                  </a:lnTo>
                  <a:lnTo>
                    <a:pt x="12117" y="6157"/>
                  </a:lnTo>
                  <a:lnTo>
                    <a:pt x="14386" y="6276"/>
                  </a:lnTo>
                  <a:lnTo>
                    <a:pt x="16793" y="6394"/>
                  </a:lnTo>
                  <a:lnTo>
                    <a:pt x="19319" y="6473"/>
                  </a:lnTo>
                  <a:lnTo>
                    <a:pt x="21964" y="6532"/>
                  </a:lnTo>
                  <a:lnTo>
                    <a:pt x="24687" y="6572"/>
                  </a:lnTo>
                  <a:lnTo>
                    <a:pt x="27489" y="6591"/>
                  </a:lnTo>
                  <a:lnTo>
                    <a:pt x="30311" y="6572"/>
                  </a:lnTo>
                  <a:lnTo>
                    <a:pt x="33034" y="6532"/>
                  </a:lnTo>
                  <a:lnTo>
                    <a:pt x="35678" y="6473"/>
                  </a:lnTo>
                  <a:lnTo>
                    <a:pt x="38204" y="6394"/>
                  </a:lnTo>
                  <a:lnTo>
                    <a:pt x="40612" y="6276"/>
                  </a:lnTo>
                  <a:lnTo>
                    <a:pt x="42881" y="6157"/>
                  </a:lnTo>
                  <a:lnTo>
                    <a:pt x="44993" y="5980"/>
                  </a:lnTo>
                  <a:lnTo>
                    <a:pt x="46946" y="5802"/>
                  </a:lnTo>
                  <a:lnTo>
                    <a:pt x="47854" y="5703"/>
                  </a:lnTo>
                  <a:lnTo>
                    <a:pt x="48722" y="5585"/>
                  </a:lnTo>
                  <a:lnTo>
                    <a:pt x="49531" y="5467"/>
                  </a:lnTo>
                  <a:lnTo>
                    <a:pt x="50301" y="5348"/>
                  </a:lnTo>
                  <a:lnTo>
                    <a:pt x="51011" y="5210"/>
                  </a:lnTo>
                  <a:lnTo>
                    <a:pt x="51682" y="5072"/>
                  </a:lnTo>
                  <a:lnTo>
                    <a:pt x="52294" y="4934"/>
                  </a:lnTo>
                  <a:lnTo>
                    <a:pt x="52827" y="4776"/>
                  </a:lnTo>
                  <a:lnTo>
                    <a:pt x="53320" y="4618"/>
                  </a:lnTo>
                  <a:lnTo>
                    <a:pt x="53754" y="4460"/>
                  </a:lnTo>
                  <a:lnTo>
                    <a:pt x="54129" y="4283"/>
                  </a:lnTo>
                  <a:lnTo>
                    <a:pt x="54445" y="4105"/>
                  </a:lnTo>
                  <a:lnTo>
                    <a:pt x="54682" y="3908"/>
                  </a:lnTo>
                  <a:lnTo>
                    <a:pt x="54780" y="3809"/>
                  </a:lnTo>
                  <a:lnTo>
                    <a:pt x="54859" y="3710"/>
                  </a:lnTo>
                  <a:lnTo>
                    <a:pt x="54918" y="3612"/>
                  </a:lnTo>
                  <a:lnTo>
                    <a:pt x="54958" y="3513"/>
                  </a:lnTo>
                  <a:lnTo>
                    <a:pt x="54978" y="3395"/>
                  </a:lnTo>
                  <a:lnTo>
                    <a:pt x="54997" y="3296"/>
                  </a:lnTo>
                  <a:lnTo>
                    <a:pt x="54978" y="3197"/>
                  </a:lnTo>
                  <a:lnTo>
                    <a:pt x="54958" y="3079"/>
                  </a:lnTo>
                  <a:lnTo>
                    <a:pt x="54918" y="2980"/>
                  </a:lnTo>
                  <a:lnTo>
                    <a:pt x="54859" y="2882"/>
                  </a:lnTo>
                  <a:lnTo>
                    <a:pt x="54780" y="2783"/>
                  </a:lnTo>
                  <a:lnTo>
                    <a:pt x="54682" y="2684"/>
                  </a:lnTo>
                  <a:lnTo>
                    <a:pt x="54445" y="2487"/>
                  </a:lnTo>
                  <a:lnTo>
                    <a:pt x="54129" y="2309"/>
                  </a:lnTo>
                  <a:lnTo>
                    <a:pt x="53754" y="2132"/>
                  </a:lnTo>
                  <a:lnTo>
                    <a:pt x="53320" y="1974"/>
                  </a:lnTo>
                  <a:lnTo>
                    <a:pt x="52827" y="1816"/>
                  </a:lnTo>
                  <a:lnTo>
                    <a:pt x="52294" y="1658"/>
                  </a:lnTo>
                  <a:lnTo>
                    <a:pt x="51682" y="1520"/>
                  </a:lnTo>
                  <a:lnTo>
                    <a:pt x="51011" y="1382"/>
                  </a:lnTo>
                  <a:lnTo>
                    <a:pt x="50301" y="1244"/>
                  </a:lnTo>
                  <a:lnTo>
                    <a:pt x="49531" y="1125"/>
                  </a:lnTo>
                  <a:lnTo>
                    <a:pt x="48722" y="1007"/>
                  </a:lnTo>
                  <a:lnTo>
                    <a:pt x="47854" y="888"/>
                  </a:lnTo>
                  <a:lnTo>
                    <a:pt x="46946" y="790"/>
                  </a:lnTo>
                  <a:lnTo>
                    <a:pt x="44993" y="612"/>
                  </a:lnTo>
                  <a:lnTo>
                    <a:pt x="42881" y="435"/>
                  </a:lnTo>
                  <a:lnTo>
                    <a:pt x="40612" y="316"/>
                  </a:lnTo>
                  <a:lnTo>
                    <a:pt x="38204" y="198"/>
                  </a:lnTo>
                  <a:lnTo>
                    <a:pt x="35678" y="119"/>
                  </a:lnTo>
                  <a:lnTo>
                    <a:pt x="33034" y="60"/>
                  </a:lnTo>
                  <a:lnTo>
                    <a:pt x="30311" y="20"/>
                  </a:lnTo>
                  <a:lnTo>
                    <a:pt x="2748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1"/>
            <p:cNvSpPr/>
            <p:nvPr/>
          </p:nvSpPr>
          <p:spPr>
            <a:xfrm>
              <a:off x="2662067" y="3157408"/>
              <a:ext cx="194038" cy="140517"/>
            </a:xfrm>
            <a:custGeom>
              <a:avLst/>
              <a:gdLst/>
              <a:ahLst/>
              <a:cxnLst/>
              <a:rect l="l" t="t" r="r" b="b"/>
              <a:pathLst>
                <a:path w="8585" h="6217" extrusionOk="0">
                  <a:moveTo>
                    <a:pt x="1756" y="1480"/>
                  </a:moveTo>
                  <a:lnTo>
                    <a:pt x="1875" y="1500"/>
                  </a:lnTo>
                  <a:lnTo>
                    <a:pt x="2013" y="1539"/>
                  </a:lnTo>
                  <a:lnTo>
                    <a:pt x="2151" y="1599"/>
                  </a:lnTo>
                  <a:lnTo>
                    <a:pt x="2289" y="1677"/>
                  </a:lnTo>
                  <a:lnTo>
                    <a:pt x="2427" y="1756"/>
                  </a:lnTo>
                  <a:lnTo>
                    <a:pt x="2684" y="1954"/>
                  </a:lnTo>
                  <a:lnTo>
                    <a:pt x="2684" y="3276"/>
                  </a:lnTo>
                  <a:lnTo>
                    <a:pt x="2704" y="3552"/>
                  </a:lnTo>
                  <a:lnTo>
                    <a:pt x="2368" y="3414"/>
                  </a:lnTo>
                  <a:lnTo>
                    <a:pt x="2033" y="3276"/>
                  </a:lnTo>
                  <a:lnTo>
                    <a:pt x="1717" y="3118"/>
                  </a:lnTo>
                  <a:lnTo>
                    <a:pt x="1559" y="3019"/>
                  </a:lnTo>
                  <a:lnTo>
                    <a:pt x="1401" y="2921"/>
                  </a:lnTo>
                  <a:lnTo>
                    <a:pt x="1243" y="2822"/>
                  </a:lnTo>
                  <a:lnTo>
                    <a:pt x="1125" y="2684"/>
                  </a:lnTo>
                  <a:lnTo>
                    <a:pt x="1007" y="2546"/>
                  </a:lnTo>
                  <a:lnTo>
                    <a:pt x="928" y="2388"/>
                  </a:lnTo>
                  <a:lnTo>
                    <a:pt x="868" y="2269"/>
                  </a:lnTo>
                  <a:lnTo>
                    <a:pt x="849" y="2131"/>
                  </a:lnTo>
                  <a:lnTo>
                    <a:pt x="849" y="1993"/>
                  </a:lnTo>
                  <a:lnTo>
                    <a:pt x="888" y="1895"/>
                  </a:lnTo>
                  <a:lnTo>
                    <a:pt x="908" y="1835"/>
                  </a:lnTo>
                  <a:lnTo>
                    <a:pt x="947" y="1776"/>
                  </a:lnTo>
                  <a:lnTo>
                    <a:pt x="987" y="1717"/>
                  </a:lnTo>
                  <a:lnTo>
                    <a:pt x="1066" y="1658"/>
                  </a:lnTo>
                  <a:lnTo>
                    <a:pt x="1164" y="1599"/>
                  </a:lnTo>
                  <a:lnTo>
                    <a:pt x="1224" y="1559"/>
                  </a:lnTo>
                  <a:lnTo>
                    <a:pt x="1243" y="1559"/>
                  </a:lnTo>
                  <a:lnTo>
                    <a:pt x="1401" y="1500"/>
                  </a:lnTo>
                  <a:lnTo>
                    <a:pt x="1500" y="1480"/>
                  </a:lnTo>
                  <a:close/>
                  <a:moveTo>
                    <a:pt x="2684" y="0"/>
                  </a:moveTo>
                  <a:lnTo>
                    <a:pt x="2684" y="908"/>
                  </a:lnTo>
                  <a:lnTo>
                    <a:pt x="2427" y="789"/>
                  </a:lnTo>
                  <a:lnTo>
                    <a:pt x="2131" y="691"/>
                  </a:lnTo>
                  <a:lnTo>
                    <a:pt x="1934" y="651"/>
                  </a:lnTo>
                  <a:lnTo>
                    <a:pt x="1717" y="632"/>
                  </a:lnTo>
                  <a:lnTo>
                    <a:pt x="1480" y="632"/>
                  </a:lnTo>
                  <a:lnTo>
                    <a:pt x="1283" y="651"/>
                  </a:lnTo>
                  <a:lnTo>
                    <a:pt x="1066" y="711"/>
                  </a:lnTo>
                  <a:lnTo>
                    <a:pt x="868" y="789"/>
                  </a:lnTo>
                  <a:lnTo>
                    <a:pt x="671" y="888"/>
                  </a:lnTo>
                  <a:lnTo>
                    <a:pt x="493" y="1026"/>
                  </a:lnTo>
                  <a:lnTo>
                    <a:pt x="395" y="1105"/>
                  </a:lnTo>
                  <a:lnTo>
                    <a:pt x="316" y="1204"/>
                  </a:lnTo>
                  <a:lnTo>
                    <a:pt x="178" y="1401"/>
                  </a:lnTo>
                  <a:lnTo>
                    <a:pt x="79" y="1618"/>
                  </a:lnTo>
                  <a:lnTo>
                    <a:pt x="20" y="1835"/>
                  </a:lnTo>
                  <a:lnTo>
                    <a:pt x="0" y="2072"/>
                  </a:lnTo>
                  <a:lnTo>
                    <a:pt x="20" y="2309"/>
                  </a:lnTo>
                  <a:lnTo>
                    <a:pt x="79" y="2546"/>
                  </a:lnTo>
                  <a:lnTo>
                    <a:pt x="158" y="2783"/>
                  </a:lnTo>
                  <a:lnTo>
                    <a:pt x="276" y="3000"/>
                  </a:lnTo>
                  <a:lnTo>
                    <a:pt x="434" y="3197"/>
                  </a:lnTo>
                  <a:lnTo>
                    <a:pt x="592" y="3375"/>
                  </a:lnTo>
                  <a:lnTo>
                    <a:pt x="789" y="3532"/>
                  </a:lnTo>
                  <a:lnTo>
                    <a:pt x="987" y="3671"/>
                  </a:lnTo>
                  <a:lnTo>
                    <a:pt x="1204" y="3809"/>
                  </a:lnTo>
                  <a:lnTo>
                    <a:pt x="1638" y="4026"/>
                  </a:lnTo>
                  <a:lnTo>
                    <a:pt x="1973" y="4184"/>
                  </a:lnTo>
                  <a:lnTo>
                    <a:pt x="2309" y="4322"/>
                  </a:lnTo>
                  <a:lnTo>
                    <a:pt x="2980" y="4559"/>
                  </a:lnTo>
                  <a:lnTo>
                    <a:pt x="3079" y="4736"/>
                  </a:lnTo>
                  <a:lnTo>
                    <a:pt x="3197" y="4894"/>
                  </a:lnTo>
                  <a:lnTo>
                    <a:pt x="3315" y="5072"/>
                  </a:lnTo>
                  <a:lnTo>
                    <a:pt x="3434" y="5229"/>
                  </a:lnTo>
                  <a:lnTo>
                    <a:pt x="3572" y="5368"/>
                  </a:lnTo>
                  <a:lnTo>
                    <a:pt x="3730" y="5506"/>
                  </a:lnTo>
                  <a:lnTo>
                    <a:pt x="3888" y="5644"/>
                  </a:lnTo>
                  <a:lnTo>
                    <a:pt x="4046" y="5743"/>
                  </a:lnTo>
                  <a:lnTo>
                    <a:pt x="4223" y="5861"/>
                  </a:lnTo>
                  <a:lnTo>
                    <a:pt x="4420" y="5940"/>
                  </a:lnTo>
                  <a:lnTo>
                    <a:pt x="4598" y="6019"/>
                  </a:lnTo>
                  <a:lnTo>
                    <a:pt x="4795" y="6098"/>
                  </a:lnTo>
                  <a:lnTo>
                    <a:pt x="4993" y="6137"/>
                  </a:lnTo>
                  <a:lnTo>
                    <a:pt x="5210" y="6177"/>
                  </a:lnTo>
                  <a:lnTo>
                    <a:pt x="5427" y="6196"/>
                  </a:lnTo>
                  <a:lnTo>
                    <a:pt x="5644" y="6216"/>
                  </a:lnTo>
                  <a:lnTo>
                    <a:pt x="5940" y="6196"/>
                  </a:lnTo>
                  <a:lnTo>
                    <a:pt x="6236" y="6157"/>
                  </a:lnTo>
                  <a:lnTo>
                    <a:pt x="6512" y="6078"/>
                  </a:lnTo>
                  <a:lnTo>
                    <a:pt x="6788" y="5979"/>
                  </a:lnTo>
                  <a:lnTo>
                    <a:pt x="7045" y="5861"/>
                  </a:lnTo>
                  <a:lnTo>
                    <a:pt x="7282" y="5703"/>
                  </a:lnTo>
                  <a:lnTo>
                    <a:pt x="7519" y="5545"/>
                  </a:lnTo>
                  <a:lnTo>
                    <a:pt x="7716" y="5348"/>
                  </a:lnTo>
                  <a:lnTo>
                    <a:pt x="7913" y="5151"/>
                  </a:lnTo>
                  <a:lnTo>
                    <a:pt x="8071" y="4914"/>
                  </a:lnTo>
                  <a:lnTo>
                    <a:pt x="8229" y="4677"/>
                  </a:lnTo>
                  <a:lnTo>
                    <a:pt x="8347" y="4420"/>
                  </a:lnTo>
                  <a:lnTo>
                    <a:pt x="8446" y="4144"/>
                  </a:lnTo>
                  <a:lnTo>
                    <a:pt x="8525" y="3868"/>
                  </a:lnTo>
                  <a:lnTo>
                    <a:pt x="8564" y="3572"/>
                  </a:lnTo>
                  <a:lnTo>
                    <a:pt x="8584" y="3276"/>
                  </a:lnTo>
                  <a:lnTo>
                    <a:pt x="8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1"/>
            <p:cNvSpPr/>
            <p:nvPr/>
          </p:nvSpPr>
          <p:spPr>
            <a:xfrm>
              <a:off x="2105405" y="3152052"/>
              <a:ext cx="194038" cy="140517"/>
            </a:xfrm>
            <a:custGeom>
              <a:avLst/>
              <a:gdLst/>
              <a:ahLst/>
              <a:cxnLst/>
              <a:rect l="l" t="t" r="r" b="b"/>
              <a:pathLst>
                <a:path w="8585" h="6217" extrusionOk="0">
                  <a:moveTo>
                    <a:pt x="1757" y="1480"/>
                  </a:moveTo>
                  <a:lnTo>
                    <a:pt x="1895" y="1500"/>
                  </a:lnTo>
                  <a:lnTo>
                    <a:pt x="2014" y="1540"/>
                  </a:lnTo>
                  <a:lnTo>
                    <a:pt x="2152" y="1599"/>
                  </a:lnTo>
                  <a:lnTo>
                    <a:pt x="2290" y="1678"/>
                  </a:lnTo>
                  <a:lnTo>
                    <a:pt x="2428" y="1757"/>
                  </a:lnTo>
                  <a:lnTo>
                    <a:pt x="2704" y="1954"/>
                  </a:lnTo>
                  <a:lnTo>
                    <a:pt x="2704" y="3276"/>
                  </a:lnTo>
                  <a:lnTo>
                    <a:pt x="2704" y="3552"/>
                  </a:lnTo>
                  <a:lnTo>
                    <a:pt x="2369" y="3414"/>
                  </a:lnTo>
                  <a:lnTo>
                    <a:pt x="2053" y="3276"/>
                  </a:lnTo>
                  <a:lnTo>
                    <a:pt x="1718" y="3118"/>
                  </a:lnTo>
                  <a:lnTo>
                    <a:pt x="1560" y="3020"/>
                  </a:lnTo>
                  <a:lnTo>
                    <a:pt x="1402" y="2921"/>
                  </a:lnTo>
                  <a:lnTo>
                    <a:pt x="1264" y="2822"/>
                  </a:lnTo>
                  <a:lnTo>
                    <a:pt x="1126" y="2684"/>
                  </a:lnTo>
                  <a:lnTo>
                    <a:pt x="1007" y="2546"/>
                  </a:lnTo>
                  <a:lnTo>
                    <a:pt x="928" y="2388"/>
                  </a:lnTo>
                  <a:lnTo>
                    <a:pt x="889" y="2270"/>
                  </a:lnTo>
                  <a:lnTo>
                    <a:pt x="849" y="2132"/>
                  </a:lnTo>
                  <a:lnTo>
                    <a:pt x="849" y="1993"/>
                  </a:lnTo>
                  <a:lnTo>
                    <a:pt x="889" y="1895"/>
                  </a:lnTo>
                  <a:lnTo>
                    <a:pt x="909" y="1836"/>
                  </a:lnTo>
                  <a:lnTo>
                    <a:pt x="948" y="1776"/>
                  </a:lnTo>
                  <a:lnTo>
                    <a:pt x="987" y="1717"/>
                  </a:lnTo>
                  <a:lnTo>
                    <a:pt x="1066" y="1658"/>
                  </a:lnTo>
                  <a:lnTo>
                    <a:pt x="1165" y="1599"/>
                  </a:lnTo>
                  <a:lnTo>
                    <a:pt x="1224" y="1559"/>
                  </a:lnTo>
                  <a:lnTo>
                    <a:pt x="1264" y="1559"/>
                  </a:lnTo>
                  <a:lnTo>
                    <a:pt x="1402" y="1500"/>
                  </a:lnTo>
                  <a:lnTo>
                    <a:pt x="1501" y="1500"/>
                  </a:lnTo>
                  <a:lnTo>
                    <a:pt x="1619" y="1480"/>
                  </a:lnTo>
                  <a:close/>
                  <a:moveTo>
                    <a:pt x="2704" y="0"/>
                  </a:moveTo>
                  <a:lnTo>
                    <a:pt x="2704" y="908"/>
                  </a:lnTo>
                  <a:lnTo>
                    <a:pt x="2428" y="790"/>
                  </a:lnTo>
                  <a:lnTo>
                    <a:pt x="2152" y="691"/>
                  </a:lnTo>
                  <a:lnTo>
                    <a:pt x="1935" y="652"/>
                  </a:lnTo>
                  <a:lnTo>
                    <a:pt x="1718" y="632"/>
                  </a:lnTo>
                  <a:lnTo>
                    <a:pt x="1501" y="632"/>
                  </a:lnTo>
                  <a:lnTo>
                    <a:pt x="1283" y="652"/>
                  </a:lnTo>
                  <a:lnTo>
                    <a:pt x="1066" y="711"/>
                  </a:lnTo>
                  <a:lnTo>
                    <a:pt x="869" y="790"/>
                  </a:lnTo>
                  <a:lnTo>
                    <a:pt x="672" y="888"/>
                  </a:lnTo>
                  <a:lnTo>
                    <a:pt x="494" y="1026"/>
                  </a:lnTo>
                  <a:lnTo>
                    <a:pt x="395" y="1105"/>
                  </a:lnTo>
                  <a:lnTo>
                    <a:pt x="317" y="1204"/>
                  </a:lnTo>
                  <a:lnTo>
                    <a:pt x="178" y="1401"/>
                  </a:lnTo>
                  <a:lnTo>
                    <a:pt x="80" y="1618"/>
                  </a:lnTo>
                  <a:lnTo>
                    <a:pt x="21" y="1836"/>
                  </a:lnTo>
                  <a:lnTo>
                    <a:pt x="1" y="2072"/>
                  </a:lnTo>
                  <a:lnTo>
                    <a:pt x="21" y="2309"/>
                  </a:lnTo>
                  <a:lnTo>
                    <a:pt x="80" y="2546"/>
                  </a:lnTo>
                  <a:lnTo>
                    <a:pt x="159" y="2783"/>
                  </a:lnTo>
                  <a:lnTo>
                    <a:pt x="277" y="3000"/>
                  </a:lnTo>
                  <a:lnTo>
                    <a:pt x="435" y="3197"/>
                  </a:lnTo>
                  <a:lnTo>
                    <a:pt x="593" y="3375"/>
                  </a:lnTo>
                  <a:lnTo>
                    <a:pt x="790" y="3533"/>
                  </a:lnTo>
                  <a:lnTo>
                    <a:pt x="987" y="3671"/>
                  </a:lnTo>
                  <a:lnTo>
                    <a:pt x="1205" y="3809"/>
                  </a:lnTo>
                  <a:lnTo>
                    <a:pt x="1639" y="4026"/>
                  </a:lnTo>
                  <a:lnTo>
                    <a:pt x="1974" y="4184"/>
                  </a:lnTo>
                  <a:lnTo>
                    <a:pt x="2310" y="4322"/>
                  </a:lnTo>
                  <a:lnTo>
                    <a:pt x="3000" y="4559"/>
                  </a:lnTo>
                  <a:lnTo>
                    <a:pt x="3079" y="4736"/>
                  </a:lnTo>
                  <a:lnTo>
                    <a:pt x="3198" y="4894"/>
                  </a:lnTo>
                  <a:lnTo>
                    <a:pt x="3316" y="5072"/>
                  </a:lnTo>
                  <a:lnTo>
                    <a:pt x="3434" y="5230"/>
                  </a:lnTo>
                  <a:lnTo>
                    <a:pt x="3592" y="5368"/>
                  </a:lnTo>
                  <a:lnTo>
                    <a:pt x="3730" y="5506"/>
                  </a:lnTo>
                  <a:lnTo>
                    <a:pt x="3888" y="5644"/>
                  </a:lnTo>
                  <a:lnTo>
                    <a:pt x="4066" y="5743"/>
                  </a:lnTo>
                  <a:lnTo>
                    <a:pt x="4224" y="5861"/>
                  </a:lnTo>
                  <a:lnTo>
                    <a:pt x="4421" y="5940"/>
                  </a:lnTo>
                  <a:lnTo>
                    <a:pt x="4599" y="6019"/>
                  </a:lnTo>
                  <a:lnTo>
                    <a:pt x="4796" y="6098"/>
                  </a:lnTo>
                  <a:lnTo>
                    <a:pt x="5013" y="6137"/>
                  </a:lnTo>
                  <a:lnTo>
                    <a:pt x="5210" y="6177"/>
                  </a:lnTo>
                  <a:lnTo>
                    <a:pt x="5427" y="6197"/>
                  </a:lnTo>
                  <a:lnTo>
                    <a:pt x="5645" y="6216"/>
                  </a:lnTo>
                  <a:lnTo>
                    <a:pt x="5941" y="6197"/>
                  </a:lnTo>
                  <a:lnTo>
                    <a:pt x="6237" y="6157"/>
                  </a:lnTo>
                  <a:lnTo>
                    <a:pt x="6513" y="6078"/>
                  </a:lnTo>
                  <a:lnTo>
                    <a:pt x="6789" y="5980"/>
                  </a:lnTo>
                  <a:lnTo>
                    <a:pt x="7046" y="5861"/>
                  </a:lnTo>
                  <a:lnTo>
                    <a:pt x="7282" y="5703"/>
                  </a:lnTo>
                  <a:lnTo>
                    <a:pt x="7519" y="5545"/>
                  </a:lnTo>
                  <a:lnTo>
                    <a:pt x="7717" y="5348"/>
                  </a:lnTo>
                  <a:lnTo>
                    <a:pt x="7914" y="5151"/>
                  </a:lnTo>
                  <a:lnTo>
                    <a:pt x="8091" y="4914"/>
                  </a:lnTo>
                  <a:lnTo>
                    <a:pt x="8230" y="4677"/>
                  </a:lnTo>
                  <a:lnTo>
                    <a:pt x="8348" y="4421"/>
                  </a:lnTo>
                  <a:lnTo>
                    <a:pt x="8447" y="4144"/>
                  </a:lnTo>
                  <a:lnTo>
                    <a:pt x="8526" y="3868"/>
                  </a:lnTo>
                  <a:lnTo>
                    <a:pt x="8565" y="3572"/>
                  </a:lnTo>
                  <a:lnTo>
                    <a:pt x="8585" y="3276"/>
                  </a:lnTo>
                  <a:lnTo>
                    <a:pt x="8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2546544" y="2728768"/>
              <a:ext cx="143184" cy="190919"/>
            </a:xfrm>
            <a:custGeom>
              <a:avLst/>
              <a:gdLst/>
              <a:ahLst/>
              <a:cxnLst/>
              <a:rect l="l" t="t" r="r" b="b"/>
              <a:pathLst>
                <a:path w="6335" h="8447" extrusionOk="0">
                  <a:moveTo>
                    <a:pt x="6335" y="0"/>
                  </a:moveTo>
                  <a:lnTo>
                    <a:pt x="5802" y="158"/>
                  </a:lnTo>
                  <a:lnTo>
                    <a:pt x="5269" y="355"/>
                  </a:lnTo>
                  <a:lnTo>
                    <a:pt x="4736" y="573"/>
                  </a:lnTo>
                  <a:lnTo>
                    <a:pt x="4243" y="809"/>
                  </a:lnTo>
                  <a:lnTo>
                    <a:pt x="3730" y="1086"/>
                  </a:lnTo>
                  <a:lnTo>
                    <a:pt x="3256" y="1382"/>
                  </a:lnTo>
                  <a:lnTo>
                    <a:pt x="2783" y="1697"/>
                  </a:lnTo>
                  <a:lnTo>
                    <a:pt x="2329" y="2033"/>
                  </a:lnTo>
                  <a:lnTo>
                    <a:pt x="2072" y="2230"/>
                  </a:lnTo>
                  <a:lnTo>
                    <a:pt x="1835" y="2447"/>
                  </a:lnTo>
                  <a:lnTo>
                    <a:pt x="1599" y="2684"/>
                  </a:lnTo>
                  <a:lnTo>
                    <a:pt x="1382" y="2921"/>
                  </a:lnTo>
                  <a:lnTo>
                    <a:pt x="1204" y="3158"/>
                  </a:lnTo>
                  <a:lnTo>
                    <a:pt x="1086" y="3335"/>
                  </a:lnTo>
                  <a:lnTo>
                    <a:pt x="987" y="3533"/>
                  </a:lnTo>
                  <a:lnTo>
                    <a:pt x="809" y="3907"/>
                  </a:lnTo>
                  <a:lnTo>
                    <a:pt x="651" y="4322"/>
                  </a:lnTo>
                  <a:lnTo>
                    <a:pt x="513" y="4717"/>
                  </a:lnTo>
                  <a:lnTo>
                    <a:pt x="355" y="5210"/>
                  </a:lnTo>
                  <a:lnTo>
                    <a:pt x="217" y="5664"/>
                  </a:lnTo>
                  <a:lnTo>
                    <a:pt x="119" y="6118"/>
                  </a:lnTo>
                  <a:lnTo>
                    <a:pt x="40" y="6552"/>
                  </a:lnTo>
                  <a:lnTo>
                    <a:pt x="0" y="7006"/>
                  </a:lnTo>
                  <a:lnTo>
                    <a:pt x="0" y="7459"/>
                  </a:lnTo>
                  <a:lnTo>
                    <a:pt x="20" y="7696"/>
                  </a:lnTo>
                  <a:lnTo>
                    <a:pt x="59" y="7933"/>
                  </a:lnTo>
                  <a:lnTo>
                    <a:pt x="99" y="8190"/>
                  </a:lnTo>
                  <a:lnTo>
                    <a:pt x="158" y="8446"/>
                  </a:lnTo>
                  <a:lnTo>
                    <a:pt x="158" y="8426"/>
                  </a:lnTo>
                  <a:lnTo>
                    <a:pt x="178" y="8387"/>
                  </a:lnTo>
                  <a:lnTo>
                    <a:pt x="276" y="8269"/>
                  </a:lnTo>
                  <a:lnTo>
                    <a:pt x="434" y="8130"/>
                  </a:lnTo>
                  <a:lnTo>
                    <a:pt x="632" y="7973"/>
                  </a:lnTo>
                  <a:lnTo>
                    <a:pt x="1164" y="7578"/>
                  </a:lnTo>
                  <a:lnTo>
                    <a:pt x="1776" y="7124"/>
                  </a:lnTo>
                  <a:lnTo>
                    <a:pt x="3000" y="6275"/>
                  </a:lnTo>
                  <a:lnTo>
                    <a:pt x="3710" y="5782"/>
                  </a:lnTo>
                  <a:lnTo>
                    <a:pt x="4302" y="5309"/>
                  </a:lnTo>
                  <a:lnTo>
                    <a:pt x="4598" y="5052"/>
                  </a:lnTo>
                  <a:lnTo>
                    <a:pt x="4894" y="4776"/>
                  </a:lnTo>
                  <a:lnTo>
                    <a:pt x="5170" y="4499"/>
                  </a:lnTo>
                  <a:lnTo>
                    <a:pt x="5427" y="4184"/>
                  </a:lnTo>
                  <a:lnTo>
                    <a:pt x="5644" y="3868"/>
                  </a:lnTo>
                  <a:lnTo>
                    <a:pt x="5841" y="3552"/>
                  </a:lnTo>
                  <a:lnTo>
                    <a:pt x="5920" y="3355"/>
                  </a:lnTo>
                  <a:lnTo>
                    <a:pt x="5979" y="3158"/>
                  </a:lnTo>
                  <a:lnTo>
                    <a:pt x="6039" y="2960"/>
                  </a:lnTo>
                  <a:lnTo>
                    <a:pt x="6078" y="2763"/>
                  </a:lnTo>
                  <a:lnTo>
                    <a:pt x="6137" y="2349"/>
                  </a:lnTo>
                  <a:lnTo>
                    <a:pt x="6177" y="1954"/>
                  </a:lnTo>
                  <a:lnTo>
                    <a:pt x="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2466688" y="2652936"/>
              <a:ext cx="106636" cy="200729"/>
            </a:xfrm>
            <a:custGeom>
              <a:avLst/>
              <a:gdLst/>
              <a:ahLst/>
              <a:cxnLst/>
              <a:rect l="l" t="t" r="r" b="b"/>
              <a:pathLst>
                <a:path w="4718" h="8881" extrusionOk="0">
                  <a:moveTo>
                    <a:pt x="3691" y="1"/>
                  </a:moveTo>
                  <a:lnTo>
                    <a:pt x="1856" y="1678"/>
                  </a:lnTo>
                  <a:lnTo>
                    <a:pt x="1461" y="2033"/>
                  </a:lnTo>
                  <a:lnTo>
                    <a:pt x="1086" y="2428"/>
                  </a:lnTo>
                  <a:lnTo>
                    <a:pt x="889" y="2625"/>
                  </a:lnTo>
                  <a:lnTo>
                    <a:pt x="731" y="2822"/>
                  </a:lnTo>
                  <a:lnTo>
                    <a:pt x="573" y="3039"/>
                  </a:lnTo>
                  <a:lnTo>
                    <a:pt x="435" y="3276"/>
                  </a:lnTo>
                  <a:lnTo>
                    <a:pt x="317" y="3493"/>
                  </a:lnTo>
                  <a:lnTo>
                    <a:pt x="218" y="3730"/>
                  </a:lnTo>
                  <a:lnTo>
                    <a:pt x="139" y="3987"/>
                  </a:lnTo>
                  <a:lnTo>
                    <a:pt x="80" y="4243"/>
                  </a:lnTo>
                  <a:lnTo>
                    <a:pt x="40" y="4500"/>
                  </a:lnTo>
                  <a:lnTo>
                    <a:pt x="21" y="4776"/>
                  </a:lnTo>
                  <a:lnTo>
                    <a:pt x="1" y="5033"/>
                  </a:lnTo>
                  <a:lnTo>
                    <a:pt x="21" y="5289"/>
                  </a:lnTo>
                  <a:lnTo>
                    <a:pt x="80" y="5585"/>
                  </a:lnTo>
                  <a:lnTo>
                    <a:pt x="139" y="5881"/>
                  </a:lnTo>
                  <a:lnTo>
                    <a:pt x="257" y="6157"/>
                  </a:lnTo>
                  <a:lnTo>
                    <a:pt x="376" y="6414"/>
                  </a:lnTo>
                  <a:lnTo>
                    <a:pt x="553" y="6670"/>
                  </a:lnTo>
                  <a:lnTo>
                    <a:pt x="731" y="6888"/>
                  </a:lnTo>
                  <a:lnTo>
                    <a:pt x="909" y="7124"/>
                  </a:lnTo>
                  <a:lnTo>
                    <a:pt x="988" y="7262"/>
                  </a:lnTo>
                  <a:lnTo>
                    <a:pt x="1066" y="7420"/>
                  </a:lnTo>
                  <a:lnTo>
                    <a:pt x="1402" y="8150"/>
                  </a:lnTo>
                  <a:lnTo>
                    <a:pt x="1580" y="8525"/>
                  </a:lnTo>
                  <a:lnTo>
                    <a:pt x="1777" y="8881"/>
                  </a:lnTo>
                  <a:lnTo>
                    <a:pt x="2033" y="8210"/>
                  </a:lnTo>
                  <a:lnTo>
                    <a:pt x="2290" y="7539"/>
                  </a:lnTo>
                  <a:lnTo>
                    <a:pt x="2428" y="7203"/>
                  </a:lnTo>
                  <a:lnTo>
                    <a:pt x="2586" y="6868"/>
                  </a:lnTo>
                  <a:lnTo>
                    <a:pt x="2764" y="6552"/>
                  </a:lnTo>
                  <a:lnTo>
                    <a:pt x="2941" y="6256"/>
                  </a:lnTo>
                  <a:lnTo>
                    <a:pt x="3099" y="6039"/>
                  </a:lnTo>
                  <a:lnTo>
                    <a:pt x="3277" y="5842"/>
                  </a:lnTo>
                  <a:lnTo>
                    <a:pt x="3671" y="5447"/>
                  </a:lnTo>
                  <a:lnTo>
                    <a:pt x="4066" y="5072"/>
                  </a:lnTo>
                  <a:lnTo>
                    <a:pt x="4224" y="4875"/>
                  </a:lnTo>
                  <a:lnTo>
                    <a:pt x="4382" y="4658"/>
                  </a:lnTo>
                  <a:lnTo>
                    <a:pt x="4461" y="4539"/>
                  </a:lnTo>
                  <a:lnTo>
                    <a:pt x="4520" y="4401"/>
                  </a:lnTo>
                  <a:lnTo>
                    <a:pt x="4619" y="4105"/>
                  </a:lnTo>
                  <a:lnTo>
                    <a:pt x="4678" y="3809"/>
                  </a:lnTo>
                  <a:lnTo>
                    <a:pt x="4717" y="3513"/>
                  </a:lnTo>
                  <a:lnTo>
                    <a:pt x="4717" y="3197"/>
                  </a:lnTo>
                  <a:lnTo>
                    <a:pt x="4717" y="2882"/>
                  </a:lnTo>
                  <a:lnTo>
                    <a:pt x="4678" y="2566"/>
                  </a:lnTo>
                  <a:lnTo>
                    <a:pt x="4638" y="2290"/>
                  </a:lnTo>
                  <a:lnTo>
                    <a:pt x="4480" y="1816"/>
                  </a:lnTo>
                  <a:lnTo>
                    <a:pt x="4204" y="1027"/>
                  </a:lnTo>
                  <a:lnTo>
                    <a:pt x="4027" y="632"/>
                  </a:lnTo>
                  <a:lnTo>
                    <a:pt x="3888" y="297"/>
                  </a:lnTo>
                  <a:lnTo>
                    <a:pt x="3770" y="60"/>
                  </a:lnTo>
                  <a:lnTo>
                    <a:pt x="3731" y="20"/>
                  </a:lnTo>
                  <a:lnTo>
                    <a:pt x="37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2530474" y="2842054"/>
              <a:ext cx="64710" cy="281915"/>
            </a:xfrm>
            <a:custGeom>
              <a:avLst/>
              <a:gdLst/>
              <a:ahLst/>
              <a:cxnLst/>
              <a:rect l="l" t="t" r="r" b="b"/>
              <a:pathLst>
                <a:path w="2863" h="12473" extrusionOk="0">
                  <a:moveTo>
                    <a:pt x="2665" y="1"/>
                  </a:moveTo>
                  <a:lnTo>
                    <a:pt x="2428" y="257"/>
                  </a:lnTo>
                  <a:lnTo>
                    <a:pt x="2231" y="533"/>
                  </a:lnTo>
                  <a:lnTo>
                    <a:pt x="2014" y="829"/>
                  </a:lnTo>
                  <a:lnTo>
                    <a:pt x="1836" y="1145"/>
                  </a:lnTo>
                  <a:lnTo>
                    <a:pt x="1658" y="1461"/>
                  </a:lnTo>
                  <a:lnTo>
                    <a:pt x="1481" y="1816"/>
                  </a:lnTo>
                  <a:lnTo>
                    <a:pt x="1323" y="2151"/>
                  </a:lnTo>
                  <a:lnTo>
                    <a:pt x="1185" y="2526"/>
                  </a:lnTo>
                  <a:lnTo>
                    <a:pt x="1047" y="2901"/>
                  </a:lnTo>
                  <a:lnTo>
                    <a:pt x="928" y="3296"/>
                  </a:lnTo>
                  <a:lnTo>
                    <a:pt x="830" y="3710"/>
                  </a:lnTo>
                  <a:lnTo>
                    <a:pt x="731" y="4145"/>
                  </a:lnTo>
                  <a:lnTo>
                    <a:pt x="632" y="4598"/>
                  </a:lnTo>
                  <a:lnTo>
                    <a:pt x="573" y="5052"/>
                  </a:lnTo>
                  <a:lnTo>
                    <a:pt x="494" y="5526"/>
                  </a:lnTo>
                  <a:lnTo>
                    <a:pt x="455" y="6019"/>
                  </a:lnTo>
                  <a:lnTo>
                    <a:pt x="395" y="6651"/>
                  </a:lnTo>
                  <a:lnTo>
                    <a:pt x="356" y="7302"/>
                  </a:lnTo>
                  <a:lnTo>
                    <a:pt x="317" y="8565"/>
                  </a:lnTo>
                  <a:lnTo>
                    <a:pt x="277" y="9532"/>
                  </a:lnTo>
                  <a:lnTo>
                    <a:pt x="218" y="10499"/>
                  </a:lnTo>
                  <a:lnTo>
                    <a:pt x="139" y="11466"/>
                  </a:lnTo>
                  <a:lnTo>
                    <a:pt x="80" y="11939"/>
                  </a:lnTo>
                  <a:lnTo>
                    <a:pt x="1" y="12433"/>
                  </a:lnTo>
                  <a:lnTo>
                    <a:pt x="257" y="12472"/>
                  </a:lnTo>
                  <a:lnTo>
                    <a:pt x="336" y="11979"/>
                  </a:lnTo>
                  <a:lnTo>
                    <a:pt x="395" y="11505"/>
                  </a:lnTo>
                  <a:lnTo>
                    <a:pt x="474" y="10518"/>
                  </a:lnTo>
                  <a:lnTo>
                    <a:pt x="534" y="9552"/>
                  </a:lnTo>
                  <a:lnTo>
                    <a:pt x="573" y="8585"/>
                  </a:lnTo>
                  <a:lnTo>
                    <a:pt x="632" y="7322"/>
                  </a:lnTo>
                  <a:lnTo>
                    <a:pt x="652" y="6670"/>
                  </a:lnTo>
                  <a:lnTo>
                    <a:pt x="711" y="6039"/>
                  </a:lnTo>
                  <a:lnTo>
                    <a:pt x="770" y="5565"/>
                  </a:lnTo>
                  <a:lnTo>
                    <a:pt x="830" y="5092"/>
                  </a:lnTo>
                  <a:lnTo>
                    <a:pt x="889" y="4638"/>
                  </a:lnTo>
                  <a:lnTo>
                    <a:pt x="987" y="4204"/>
                  </a:lnTo>
                  <a:lnTo>
                    <a:pt x="1066" y="3789"/>
                  </a:lnTo>
                  <a:lnTo>
                    <a:pt x="1185" y="3395"/>
                  </a:lnTo>
                  <a:lnTo>
                    <a:pt x="1303" y="3000"/>
                  </a:lnTo>
                  <a:lnTo>
                    <a:pt x="1422" y="2625"/>
                  </a:lnTo>
                  <a:lnTo>
                    <a:pt x="1560" y="2270"/>
                  </a:lnTo>
                  <a:lnTo>
                    <a:pt x="1718" y="1934"/>
                  </a:lnTo>
                  <a:lnTo>
                    <a:pt x="1875" y="1599"/>
                  </a:lnTo>
                  <a:lnTo>
                    <a:pt x="2053" y="1283"/>
                  </a:lnTo>
                  <a:lnTo>
                    <a:pt x="2231" y="987"/>
                  </a:lnTo>
                  <a:lnTo>
                    <a:pt x="2428" y="691"/>
                  </a:lnTo>
                  <a:lnTo>
                    <a:pt x="2645" y="435"/>
                  </a:lnTo>
                  <a:lnTo>
                    <a:pt x="2862" y="158"/>
                  </a:lnTo>
                  <a:lnTo>
                    <a:pt x="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2503712" y="2779173"/>
              <a:ext cx="20093" cy="338104"/>
            </a:xfrm>
            <a:custGeom>
              <a:avLst/>
              <a:gdLst/>
              <a:ahLst/>
              <a:cxnLst/>
              <a:rect l="l" t="t" r="r" b="b"/>
              <a:pathLst>
                <a:path w="889" h="14959" extrusionOk="0">
                  <a:moveTo>
                    <a:pt x="1" y="0"/>
                  </a:moveTo>
                  <a:lnTo>
                    <a:pt x="1" y="1263"/>
                  </a:lnTo>
                  <a:lnTo>
                    <a:pt x="20" y="2546"/>
                  </a:lnTo>
                  <a:lnTo>
                    <a:pt x="40" y="3177"/>
                  </a:lnTo>
                  <a:lnTo>
                    <a:pt x="80" y="3828"/>
                  </a:lnTo>
                  <a:lnTo>
                    <a:pt x="119" y="4460"/>
                  </a:lnTo>
                  <a:lnTo>
                    <a:pt x="178" y="5091"/>
                  </a:lnTo>
                  <a:lnTo>
                    <a:pt x="297" y="6019"/>
                  </a:lnTo>
                  <a:lnTo>
                    <a:pt x="395" y="6670"/>
                  </a:lnTo>
                  <a:lnTo>
                    <a:pt x="514" y="7696"/>
                  </a:lnTo>
                  <a:lnTo>
                    <a:pt x="593" y="8742"/>
                  </a:lnTo>
                  <a:lnTo>
                    <a:pt x="632" y="9768"/>
                  </a:lnTo>
                  <a:lnTo>
                    <a:pt x="632" y="10794"/>
                  </a:lnTo>
                  <a:lnTo>
                    <a:pt x="593" y="11840"/>
                  </a:lnTo>
                  <a:lnTo>
                    <a:pt x="534" y="12866"/>
                  </a:lnTo>
                  <a:lnTo>
                    <a:pt x="435" y="13892"/>
                  </a:lnTo>
                  <a:lnTo>
                    <a:pt x="297" y="14919"/>
                  </a:lnTo>
                  <a:lnTo>
                    <a:pt x="553" y="14958"/>
                  </a:lnTo>
                  <a:lnTo>
                    <a:pt x="691" y="13932"/>
                  </a:lnTo>
                  <a:lnTo>
                    <a:pt x="790" y="12886"/>
                  </a:lnTo>
                  <a:lnTo>
                    <a:pt x="869" y="11840"/>
                  </a:lnTo>
                  <a:lnTo>
                    <a:pt x="889" y="10794"/>
                  </a:lnTo>
                  <a:lnTo>
                    <a:pt x="889" y="9768"/>
                  </a:lnTo>
                  <a:lnTo>
                    <a:pt x="849" y="8722"/>
                  </a:lnTo>
                  <a:lnTo>
                    <a:pt x="770" y="7676"/>
                  </a:lnTo>
                  <a:lnTo>
                    <a:pt x="652" y="6631"/>
                  </a:lnTo>
                  <a:lnTo>
                    <a:pt x="573" y="5979"/>
                  </a:lnTo>
                  <a:lnTo>
                    <a:pt x="435" y="5072"/>
                  </a:lnTo>
                  <a:lnTo>
                    <a:pt x="376" y="4440"/>
                  </a:lnTo>
                  <a:lnTo>
                    <a:pt x="336" y="3809"/>
                  </a:lnTo>
                  <a:lnTo>
                    <a:pt x="297" y="3177"/>
                  </a:lnTo>
                  <a:lnTo>
                    <a:pt x="277" y="2526"/>
                  </a:lnTo>
                  <a:lnTo>
                    <a:pt x="257" y="1263"/>
                  </a:lnTo>
                  <a:lnTo>
                    <a:pt x="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2459569" y="3009315"/>
              <a:ext cx="137398" cy="271654"/>
            </a:xfrm>
            <a:custGeom>
              <a:avLst/>
              <a:gdLst/>
              <a:ahLst/>
              <a:cxnLst/>
              <a:rect l="l" t="t" r="r" b="b"/>
              <a:pathLst>
                <a:path w="6079" h="12019" extrusionOk="0">
                  <a:moveTo>
                    <a:pt x="0" y="1"/>
                  </a:moveTo>
                  <a:lnTo>
                    <a:pt x="375" y="12018"/>
                  </a:lnTo>
                  <a:lnTo>
                    <a:pt x="5683" y="12018"/>
                  </a:lnTo>
                  <a:lnTo>
                    <a:pt x="60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2381069" y="2051248"/>
              <a:ext cx="24998" cy="51307"/>
            </a:xfrm>
            <a:custGeom>
              <a:avLst/>
              <a:gdLst/>
              <a:ahLst/>
              <a:cxnLst/>
              <a:rect l="l" t="t" r="r" b="b"/>
              <a:pathLst>
                <a:path w="1106" h="2270" extrusionOk="0">
                  <a:moveTo>
                    <a:pt x="79" y="0"/>
                  </a:moveTo>
                  <a:lnTo>
                    <a:pt x="40" y="40"/>
                  </a:lnTo>
                  <a:lnTo>
                    <a:pt x="0" y="79"/>
                  </a:lnTo>
                  <a:lnTo>
                    <a:pt x="0" y="118"/>
                  </a:lnTo>
                  <a:lnTo>
                    <a:pt x="0" y="178"/>
                  </a:lnTo>
                  <a:lnTo>
                    <a:pt x="20" y="217"/>
                  </a:lnTo>
                  <a:lnTo>
                    <a:pt x="197" y="414"/>
                  </a:lnTo>
                  <a:lnTo>
                    <a:pt x="355" y="632"/>
                  </a:lnTo>
                  <a:lnTo>
                    <a:pt x="493" y="868"/>
                  </a:lnTo>
                  <a:lnTo>
                    <a:pt x="632" y="1105"/>
                  </a:lnTo>
                  <a:lnTo>
                    <a:pt x="730" y="1322"/>
                  </a:lnTo>
                  <a:lnTo>
                    <a:pt x="789" y="1579"/>
                  </a:lnTo>
                  <a:lnTo>
                    <a:pt x="829" y="1835"/>
                  </a:lnTo>
                  <a:lnTo>
                    <a:pt x="829" y="2151"/>
                  </a:lnTo>
                  <a:lnTo>
                    <a:pt x="849" y="2190"/>
                  </a:lnTo>
                  <a:lnTo>
                    <a:pt x="868" y="2230"/>
                  </a:lnTo>
                  <a:lnTo>
                    <a:pt x="908" y="2269"/>
                  </a:lnTo>
                  <a:lnTo>
                    <a:pt x="1026" y="2269"/>
                  </a:lnTo>
                  <a:lnTo>
                    <a:pt x="1066" y="2230"/>
                  </a:lnTo>
                  <a:lnTo>
                    <a:pt x="1085" y="2190"/>
                  </a:lnTo>
                  <a:lnTo>
                    <a:pt x="1105" y="2151"/>
                  </a:lnTo>
                  <a:lnTo>
                    <a:pt x="1085" y="1816"/>
                  </a:lnTo>
                  <a:lnTo>
                    <a:pt x="1046" y="1520"/>
                  </a:lnTo>
                  <a:lnTo>
                    <a:pt x="967" y="1243"/>
                  </a:lnTo>
                  <a:lnTo>
                    <a:pt x="868" y="987"/>
                  </a:lnTo>
                  <a:lnTo>
                    <a:pt x="730" y="730"/>
                  </a:lnTo>
                  <a:lnTo>
                    <a:pt x="572" y="493"/>
                  </a:lnTo>
                  <a:lnTo>
                    <a:pt x="395" y="257"/>
                  </a:lnTo>
                  <a:lnTo>
                    <a:pt x="217" y="59"/>
                  </a:lnTo>
                  <a:lnTo>
                    <a:pt x="178" y="20"/>
                  </a:lnTo>
                  <a:lnTo>
                    <a:pt x="138" y="0"/>
                  </a:lnTo>
                  <a:close/>
                </a:path>
              </a:pathLst>
            </a:custGeom>
            <a:solidFill>
              <a:srgbClr val="151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2269095" y="1383538"/>
              <a:ext cx="1526324" cy="919266"/>
            </a:xfrm>
            <a:custGeom>
              <a:avLst/>
              <a:gdLst/>
              <a:ahLst/>
              <a:cxnLst/>
              <a:rect l="l" t="t" r="r" b="b"/>
              <a:pathLst>
                <a:path w="67529" h="40671" extrusionOk="0">
                  <a:moveTo>
                    <a:pt x="22734" y="3966"/>
                  </a:moveTo>
                  <a:lnTo>
                    <a:pt x="23405" y="4164"/>
                  </a:lnTo>
                  <a:lnTo>
                    <a:pt x="24076" y="4420"/>
                  </a:lnTo>
                  <a:lnTo>
                    <a:pt x="24747" y="4677"/>
                  </a:lnTo>
                  <a:lnTo>
                    <a:pt x="25378" y="4993"/>
                  </a:lnTo>
                  <a:lnTo>
                    <a:pt x="26010" y="5308"/>
                  </a:lnTo>
                  <a:lnTo>
                    <a:pt x="26641" y="5683"/>
                  </a:lnTo>
                  <a:lnTo>
                    <a:pt x="27253" y="6058"/>
                  </a:lnTo>
                  <a:lnTo>
                    <a:pt x="27845" y="6473"/>
                  </a:lnTo>
                  <a:lnTo>
                    <a:pt x="28417" y="6907"/>
                  </a:lnTo>
                  <a:lnTo>
                    <a:pt x="28989" y="7361"/>
                  </a:lnTo>
                  <a:lnTo>
                    <a:pt x="29522" y="7854"/>
                  </a:lnTo>
                  <a:lnTo>
                    <a:pt x="30035" y="8367"/>
                  </a:lnTo>
                  <a:lnTo>
                    <a:pt x="30548" y="8900"/>
                  </a:lnTo>
                  <a:lnTo>
                    <a:pt x="31022" y="9452"/>
                  </a:lnTo>
                  <a:lnTo>
                    <a:pt x="31476" y="10025"/>
                  </a:lnTo>
                  <a:lnTo>
                    <a:pt x="31910" y="10617"/>
                  </a:lnTo>
                  <a:lnTo>
                    <a:pt x="32186" y="11051"/>
                  </a:lnTo>
                  <a:lnTo>
                    <a:pt x="32463" y="11485"/>
                  </a:lnTo>
                  <a:lnTo>
                    <a:pt x="32719" y="11919"/>
                  </a:lnTo>
                  <a:lnTo>
                    <a:pt x="32976" y="12373"/>
                  </a:lnTo>
                  <a:lnTo>
                    <a:pt x="32976" y="12373"/>
                  </a:lnTo>
                  <a:lnTo>
                    <a:pt x="32541" y="12314"/>
                  </a:lnTo>
                  <a:lnTo>
                    <a:pt x="32107" y="12294"/>
                  </a:lnTo>
                  <a:lnTo>
                    <a:pt x="31673" y="12255"/>
                  </a:lnTo>
                  <a:lnTo>
                    <a:pt x="31239" y="12255"/>
                  </a:lnTo>
                  <a:lnTo>
                    <a:pt x="30785" y="12274"/>
                  </a:lnTo>
                  <a:lnTo>
                    <a:pt x="30351" y="12294"/>
                  </a:lnTo>
                  <a:lnTo>
                    <a:pt x="29897" y="12333"/>
                  </a:lnTo>
                  <a:lnTo>
                    <a:pt x="29463" y="12393"/>
                  </a:lnTo>
                  <a:lnTo>
                    <a:pt x="29029" y="12452"/>
                  </a:lnTo>
                  <a:lnTo>
                    <a:pt x="28575" y="12551"/>
                  </a:lnTo>
                  <a:lnTo>
                    <a:pt x="28141" y="12649"/>
                  </a:lnTo>
                  <a:lnTo>
                    <a:pt x="27707" y="12768"/>
                  </a:lnTo>
                  <a:lnTo>
                    <a:pt x="27273" y="12906"/>
                  </a:lnTo>
                  <a:lnTo>
                    <a:pt x="26838" y="13044"/>
                  </a:lnTo>
                  <a:lnTo>
                    <a:pt x="26404" y="13202"/>
                  </a:lnTo>
                  <a:lnTo>
                    <a:pt x="25970" y="13379"/>
                  </a:lnTo>
                  <a:lnTo>
                    <a:pt x="26049" y="12866"/>
                  </a:lnTo>
                  <a:lnTo>
                    <a:pt x="26089" y="12353"/>
                  </a:lnTo>
                  <a:lnTo>
                    <a:pt x="26108" y="11840"/>
                  </a:lnTo>
                  <a:lnTo>
                    <a:pt x="26108" y="11347"/>
                  </a:lnTo>
                  <a:lnTo>
                    <a:pt x="26069" y="10794"/>
                  </a:lnTo>
                  <a:lnTo>
                    <a:pt x="26010" y="10242"/>
                  </a:lnTo>
                  <a:lnTo>
                    <a:pt x="25911" y="9729"/>
                  </a:lnTo>
                  <a:lnTo>
                    <a:pt x="25793" y="9216"/>
                  </a:lnTo>
                  <a:lnTo>
                    <a:pt x="25654" y="8702"/>
                  </a:lnTo>
                  <a:lnTo>
                    <a:pt x="25497" y="8209"/>
                  </a:lnTo>
                  <a:lnTo>
                    <a:pt x="25299" y="7736"/>
                  </a:lnTo>
                  <a:lnTo>
                    <a:pt x="25082" y="7262"/>
                  </a:lnTo>
                  <a:lnTo>
                    <a:pt x="24865" y="6808"/>
                  </a:lnTo>
                  <a:lnTo>
                    <a:pt x="24609" y="6354"/>
                  </a:lnTo>
                  <a:lnTo>
                    <a:pt x="24332" y="5920"/>
                  </a:lnTo>
                  <a:lnTo>
                    <a:pt x="24056" y="5506"/>
                  </a:lnTo>
                  <a:lnTo>
                    <a:pt x="23740" y="5091"/>
                  </a:lnTo>
                  <a:lnTo>
                    <a:pt x="23425" y="4697"/>
                  </a:lnTo>
                  <a:lnTo>
                    <a:pt x="23089" y="4322"/>
                  </a:lnTo>
                  <a:lnTo>
                    <a:pt x="22734" y="3966"/>
                  </a:lnTo>
                  <a:close/>
                  <a:moveTo>
                    <a:pt x="33449" y="12728"/>
                  </a:moveTo>
                  <a:lnTo>
                    <a:pt x="34081" y="12866"/>
                  </a:lnTo>
                  <a:lnTo>
                    <a:pt x="34692" y="13044"/>
                  </a:lnTo>
                  <a:lnTo>
                    <a:pt x="35067" y="13162"/>
                  </a:lnTo>
                  <a:lnTo>
                    <a:pt x="35423" y="13320"/>
                  </a:lnTo>
                  <a:lnTo>
                    <a:pt x="35797" y="13478"/>
                  </a:lnTo>
                  <a:lnTo>
                    <a:pt x="36153" y="13656"/>
                  </a:lnTo>
                  <a:lnTo>
                    <a:pt x="36488" y="13833"/>
                  </a:lnTo>
                  <a:lnTo>
                    <a:pt x="36824" y="14031"/>
                  </a:lnTo>
                  <a:lnTo>
                    <a:pt x="37159" y="14248"/>
                  </a:lnTo>
                  <a:lnTo>
                    <a:pt x="37475" y="14465"/>
                  </a:lnTo>
                  <a:lnTo>
                    <a:pt x="37791" y="14701"/>
                  </a:lnTo>
                  <a:lnTo>
                    <a:pt x="38087" y="14958"/>
                  </a:lnTo>
                  <a:lnTo>
                    <a:pt x="38383" y="15215"/>
                  </a:lnTo>
                  <a:lnTo>
                    <a:pt x="38659" y="15471"/>
                  </a:lnTo>
                  <a:lnTo>
                    <a:pt x="38935" y="15747"/>
                  </a:lnTo>
                  <a:lnTo>
                    <a:pt x="39192" y="16043"/>
                  </a:lnTo>
                  <a:lnTo>
                    <a:pt x="39448" y="16339"/>
                  </a:lnTo>
                  <a:lnTo>
                    <a:pt x="39685" y="16635"/>
                  </a:lnTo>
                  <a:lnTo>
                    <a:pt x="39093" y="16714"/>
                  </a:lnTo>
                  <a:lnTo>
                    <a:pt x="38501" y="16793"/>
                  </a:lnTo>
                  <a:lnTo>
                    <a:pt x="37929" y="16912"/>
                  </a:lnTo>
                  <a:lnTo>
                    <a:pt x="37356" y="17030"/>
                  </a:lnTo>
                  <a:lnTo>
                    <a:pt x="36804" y="17188"/>
                  </a:lnTo>
                  <a:lnTo>
                    <a:pt x="36251" y="17346"/>
                  </a:lnTo>
                  <a:lnTo>
                    <a:pt x="35699" y="17523"/>
                  </a:lnTo>
                  <a:lnTo>
                    <a:pt x="35166" y="17721"/>
                  </a:lnTo>
                  <a:lnTo>
                    <a:pt x="35028" y="17069"/>
                  </a:lnTo>
                  <a:lnTo>
                    <a:pt x="34850" y="16418"/>
                  </a:lnTo>
                  <a:lnTo>
                    <a:pt x="34673" y="15787"/>
                  </a:lnTo>
                  <a:lnTo>
                    <a:pt x="34456" y="15155"/>
                  </a:lnTo>
                  <a:lnTo>
                    <a:pt x="34239" y="14524"/>
                  </a:lnTo>
                  <a:lnTo>
                    <a:pt x="34002" y="13912"/>
                  </a:lnTo>
                  <a:lnTo>
                    <a:pt x="33725" y="13320"/>
                  </a:lnTo>
                  <a:lnTo>
                    <a:pt x="33449" y="12728"/>
                  </a:lnTo>
                  <a:close/>
                  <a:moveTo>
                    <a:pt x="31338" y="12511"/>
                  </a:moveTo>
                  <a:lnTo>
                    <a:pt x="31792" y="12531"/>
                  </a:lnTo>
                  <a:lnTo>
                    <a:pt x="32245" y="12551"/>
                  </a:lnTo>
                  <a:lnTo>
                    <a:pt x="32680" y="12610"/>
                  </a:lnTo>
                  <a:lnTo>
                    <a:pt x="33133" y="12669"/>
                  </a:lnTo>
                  <a:lnTo>
                    <a:pt x="33429" y="13261"/>
                  </a:lnTo>
                  <a:lnTo>
                    <a:pt x="33706" y="13892"/>
                  </a:lnTo>
                  <a:lnTo>
                    <a:pt x="33962" y="14524"/>
                  </a:lnTo>
                  <a:lnTo>
                    <a:pt x="34199" y="15155"/>
                  </a:lnTo>
                  <a:lnTo>
                    <a:pt x="34416" y="15807"/>
                  </a:lnTo>
                  <a:lnTo>
                    <a:pt x="34594" y="16477"/>
                  </a:lnTo>
                  <a:lnTo>
                    <a:pt x="34771" y="17148"/>
                  </a:lnTo>
                  <a:lnTo>
                    <a:pt x="34929" y="17819"/>
                  </a:lnTo>
                  <a:lnTo>
                    <a:pt x="34515" y="18017"/>
                  </a:lnTo>
                  <a:lnTo>
                    <a:pt x="33864" y="18332"/>
                  </a:lnTo>
                  <a:lnTo>
                    <a:pt x="33252" y="18668"/>
                  </a:lnTo>
                  <a:lnTo>
                    <a:pt x="32857" y="18313"/>
                  </a:lnTo>
                  <a:lnTo>
                    <a:pt x="32443" y="17997"/>
                  </a:lnTo>
                  <a:lnTo>
                    <a:pt x="32028" y="17701"/>
                  </a:lnTo>
                  <a:lnTo>
                    <a:pt x="31575" y="17405"/>
                  </a:lnTo>
                  <a:lnTo>
                    <a:pt x="31121" y="17168"/>
                  </a:lnTo>
                  <a:lnTo>
                    <a:pt x="30667" y="16931"/>
                  </a:lnTo>
                  <a:lnTo>
                    <a:pt x="30193" y="16734"/>
                  </a:lnTo>
                  <a:lnTo>
                    <a:pt x="29700" y="16556"/>
                  </a:lnTo>
                  <a:lnTo>
                    <a:pt x="29364" y="16458"/>
                  </a:lnTo>
                  <a:lnTo>
                    <a:pt x="29029" y="16359"/>
                  </a:lnTo>
                  <a:lnTo>
                    <a:pt x="28693" y="16300"/>
                  </a:lnTo>
                  <a:lnTo>
                    <a:pt x="28358" y="16241"/>
                  </a:lnTo>
                  <a:lnTo>
                    <a:pt x="28022" y="16181"/>
                  </a:lnTo>
                  <a:lnTo>
                    <a:pt x="27707" y="16142"/>
                  </a:lnTo>
                  <a:lnTo>
                    <a:pt x="27371" y="16122"/>
                  </a:lnTo>
                  <a:lnTo>
                    <a:pt x="27056" y="16122"/>
                  </a:lnTo>
                  <a:lnTo>
                    <a:pt x="26562" y="16142"/>
                  </a:lnTo>
                  <a:lnTo>
                    <a:pt x="26069" y="16181"/>
                  </a:lnTo>
                  <a:lnTo>
                    <a:pt x="25595" y="16260"/>
                  </a:lnTo>
                  <a:lnTo>
                    <a:pt x="25141" y="16379"/>
                  </a:lnTo>
                  <a:lnTo>
                    <a:pt x="25398" y="15708"/>
                  </a:lnTo>
                  <a:lnTo>
                    <a:pt x="25615" y="15017"/>
                  </a:lnTo>
                  <a:lnTo>
                    <a:pt x="25793" y="14346"/>
                  </a:lnTo>
                  <a:lnTo>
                    <a:pt x="25931" y="13675"/>
                  </a:lnTo>
                  <a:lnTo>
                    <a:pt x="26365" y="13498"/>
                  </a:lnTo>
                  <a:lnTo>
                    <a:pt x="26799" y="13320"/>
                  </a:lnTo>
                  <a:lnTo>
                    <a:pt x="27253" y="13182"/>
                  </a:lnTo>
                  <a:lnTo>
                    <a:pt x="27707" y="13044"/>
                  </a:lnTo>
                  <a:lnTo>
                    <a:pt x="28141" y="12925"/>
                  </a:lnTo>
                  <a:lnTo>
                    <a:pt x="28595" y="12807"/>
                  </a:lnTo>
                  <a:lnTo>
                    <a:pt x="29068" y="12728"/>
                  </a:lnTo>
                  <a:lnTo>
                    <a:pt x="29522" y="12649"/>
                  </a:lnTo>
                  <a:lnTo>
                    <a:pt x="29976" y="12590"/>
                  </a:lnTo>
                  <a:lnTo>
                    <a:pt x="30430" y="12551"/>
                  </a:lnTo>
                  <a:lnTo>
                    <a:pt x="30884" y="12531"/>
                  </a:lnTo>
                  <a:lnTo>
                    <a:pt x="31338" y="12511"/>
                  </a:lnTo>
                  <a:close/>
                  <a:moveTo>
                    <a:pt x="34969" y="18056"/>
                  </a:moveTo>
                  <a:lnTo>
                    <a:pt x="35127" y="18865"/>
                  </a:lnTo>
                  <a:lnTo>
                    <a:pt x="35225" y="19674"/>
                  </a:lnTo>
                  <a:lnTo>
                    <a:pt x="35324" y="20503"/>
                  </a:lnTo>
                  <a:lnTo>
                    <a:pt x="35363" y="21332"/>
                  </a:lnTo>
                  <a:lnTo>
                    <a:pt x="35166" y="20996"/>
                  </a:lnTo>
                  <a:lnTo>
                    <a:pt x="34949" y="20661"/>
                  </a:lnTo>
                  <a:lnTo>
                    <a:pt x="34732" y="20345"/>
                  </a:lnTo>
                  <a:lnTo>
                    <a:pt x="34495" y="20029"/>
                  </a:lnTo>
                  <a:lnTo>
                    <a:pt x="34239" y="19714"/>
                  </a:lnTo>
                  <a:lnTo>
                    <a:pt x="33982" y="19418"/>
                  </a:lnTo>
                  <a:lnTo>
                    <a:pt x="33725" y="19122"/>
                  </a:lnTo>
                  <a:lnTo>
                    <a:pt x="33449" y="18845"/>
                  </a:lnTo>
                  <a:lnTo>
                    <a:pt x="33804" y="18628"/>
                  </a:lnTo>
                  <a:lnTo>
                    <a:pt x="34179" y="18431"/>
                  </a:lnTo>
                  <a:lnTo>
                    <a:pt x="34574" y="18234"/>
                  </a:lnTo>
                  <a:lnTo>
                    <a:pt x="34969" y="18056"/>
                  </a:lnTo>
                  <a:close/>
                  <a:moveTo>
                    <a:pt x="24668" y="16793"/>
                  </a:moveTo>
                  <a:lnTo>
                    <a:pt x="24411" y="17365"/>
                  </a:lnTo>
                  <a:lnTo>
                    <a:pt x="24115" y="17938"/>
                  </a:lnTo>
                  <a:lnTo>
                    <a:pt x="23780" y="18490"/>
                  </a:lnTo>
                  <a:lnTo>
                    <a:pt x="23444" y="19043"/>
                  </a:lnTo>
                  <a:lnTo>
                    <a:pt x="23069" y="19595"/>
                  </a:lnTo>
                  <a:lnTo>
                    <a:pt x="22675" y="20148"/>
                  </a:lnTo>
                  <a:lnTo>
                    <a:pt x="22241" y="20681"/>
                  </a:lnTo>
                  <a:lnTo>
                    <a:pt x="21787" y="21233"/>
                  </a:lnTo>
                  <a:lnTo>
                    <a:pt x="21412" y="21648"/>
                  </a:lnTo>
                  <a:lnTo>
                    <a:pt x="20918" y="22180"/>
                  </a:lnTo>
                  <a:lnTo>
                    <a:pt x="20287" y="22792"/>
                  </a:lnTo>
                  <a:lnTo>
                    <a:pt x="19932" y="23108"/>
                  </a:lnTo>
                  <a:lnTo>
                    <a:pt x="19557" y="23443"/>
                  </a:lnTo>
                  <a:lnTo>
                    <a:pt x="19794" y="22674"/>
                  </a:lnTo>
                  <a:lnTo>
                    <a:pt x="20050" y="21963"/>
                  </a:lnTo>
                  <a:lnTo>
                    <a:pt x="20326" y="21292"/>
                  </a:lnTo>
                  <a:lnTo>
                    <a:pt x="20622" y="20700"/>
                  </a:lnTo>
                  <a:lnTo>
                    <a:pt x="20938" y="20148"/>
                  </a:lnTo>
                  <a:lnTo>
                    <a:pt x="21254" y="19635"/>
                  </a:lnTo>
                  <a:lnTo>
                    <a:pt x="21570" y="19181"/>
                  </a:lnTo>
                  <a:lnTo>
                    <a:pt x="21905" y="18767"/>
                  </a:lnTo>
                  <a:lnTo>
                    <a:pt x="22241" y="18411"/>
                  </a:lnTo>
                  <a:lnTo>
                    <a:pt x="22596" y="18076"/>
                  </a:lnTo>
                  <a:lnTo>
                    <a:pt x="22931" y="17780"/>
                  </a:lnTo>
                  <a:lnTo>
                    <a:pt x="23286" y="17523"/>
                  </a:lnTo>
                  <a:lnTo>
                    <a:pt x="23622" y="17306"/>
                  </a:lnTo>
                  <a:lnTo>
                    <a:pt x="23957" y="17109"/>
                  </a:lnTo>
                  <a:lnTo>
                    <a:pt x="24293" y="16951"/>
                  </a:lnTo>
                  <a:lnTo>
                    <a:pt x="24628" y="16813"/>
                  </a:lnTo>
                  <a:lnTo>
                    <a:pt x="24668" y="16793"/>
                  </a:lnTo>
                  <a:close/>
                  <a:moveTo>
                    <a:pt x="25635" y="13813"/>
                  </a:moveTo>
                  <a:lnTo>
                    <a:pt x="25497" y="14484"/>
                  </a:lnTo>
                  <a:lnTo>
                    <a:pt x="25299" y="15136"/>
                  </a:lnTo>
                  <a:lnTo>
                    <a:pt x="25082" y="15807"/>
                  </a:lnTo>
                  <a:lnTo>
                    <a:pt x="24826" y="16477"/>
                  </a:lnTo>
                  <a:lnTo>
                    <a:pt x="24530" y="16576"/>
                  </a:lnTo>
                  <a:lnTo>
                    <a:pt x="24174" y="16714"/>
                  </a:lnTo>
                  <a:lnTo>
                    <a:pt x="23839" y="16892"/>
                  </a:lnTo>
                  <a:lnTo>
                    <a:pt x="23464" y="17089"/>
                  </a:lnTo>
                  <a:lnTo>
                    <a:pt x="23109" y="17326"/>
                  </a:lnTo>
                  <a:lnTo>
                    <a:pt x="22734" y="17602"/>
                  </a:lnTo>
                  <a:lnTo>
                    <a:pt x="22379" y="17918"/>
                  </a:lnTo>
                  <a:lnTo>
                    <a:pt x="22004" y="18273"/>
                  </a:lnTo>
                  <a:lnTo>
                    <a:pt x="21649" y="18668"/>
                  </a:lnTo>
                  <a:lnTo>
                    <a:pt x="21293" y="19122"/>
                  </a:lnTo>
                  <a:lnTo>
                    <a:pt x="20958" y="19615"/>
                  </a:lnTo>
                  <a:lnTo>
                    <a:pt x="20622" y="20148"/>
                  </a:lnTo>
                  <a:lnTo>
                    <a:pt x="20307" y="20760"/>
                  </a:lnTo>
                  <a:lnTo>
                    <a:pt x="19991" y="21411"/>
                  </a:lnTo>
                  <a:lnTo>
                    <a:pt x="19715" y="22121"/>
                  </a:lnTo>
                  <a:lnTo>
                    <a:pt x="19458" y="22891"/>
                  </a:lnTo>
                  <a:lnTo>
                    <a:pt x="19202" y="23720"/>
                  </a:lnTo>
                  <a:lnTo>
                    <a:pt x="18728" y="24114"/>
                  </a:lnTo>
                  <a:lnTo>
                    <a:pt x="18195" y="24489"/>
                  </a:lnTo>
                  <a:lnTo>
                    <a:pt x="17662" y="24864"/>
                  </a:lnTo>
                  <a:lnTo>
                    <a:pt x="17070" y="25200"/>
                  </a:lnTo>
                  <a:lnTo>
                    <a:pt x="17248" y="24568"/>
                  </a:lnTo>
                  <a:lnTo>
                    <a:pt x="17426" y="23917"/>
                  </a:lnTo>
                  <a:lnTo>
                    <a:pt x="17623" y="23305"/>
                  </a:lnTo>
                  <a:lnTo>
                    <a:pt x="17840" y="22694"/>
                  </a:lnTo>
                  <a:lnTo>
                    <a:pt x="18077" y="22082"/>
                  </a:lnTo>
                  <a:lnTo>
                    <a:pt x="18333" y="21490"/>
                  </a:lnTo>
                  <a:lnTo>
                    <a:pt x="18610" y="20918"/>
                  </a:lnTo>
                  <a:lnTo>
                    <a:pt x="18906" y="20365"/>
                  </a:lnTo>
                  <a:lnTo>
                    <a:pt x="19202" y="19812"/>
                  </a:lnTo>
                  <a:lnTo>
                    <a:pt x="19537" y="19280"/>
                  </a:lnTo>
                  <a:lnTo>
                    <a:pt x="19873" y="18767"/>
                  </a:lnTo>
                  <a:lnTo>
                    <a:pt x="20248" y="18273"/>
                  </a:lnTo>
                  <a:lnTo>
                    <a:pt x="20622" y="17780"/>
                  </a:lnTo>
                  <a:lnTo>
                    <a:pt x="21017" y="17326"/>
                  </a:lnTo>
                  <a:lnTo>
                    <a:pt x="21412" y="16872"/>
                  </a:lnTo>
                  <a:lnTo>
                    <a:pt x="21846" y="16438"/>
                  </a:lnTo>
                  <a:lnTo>
                    <a:pt x="22280" y="16043"/>
                  </a:lnTo>
                  <a:lnTo>
                    <a:pt x="22714" y="15649"/>
                  </a:lnTo>
                  <a:lnTo>
                    <a:pt x="23168" y="15293"/>
                  </a:lnTo>
                  <a:lnTo>
                    <a:pt x="23642" y="14958"/>
                  </a:lnTo>
                  <a:lnTo>
                    <a:pt x="24135" y="14642"/>
                  </a:lnTo>
                  <a:lnTo>
                    <a:pt x="24628" y="14346"/>
                  </a:lnTo>
                  <a:lnTo>
                    <a:pt x="25122" y="14070"/>
                  </a:lnTo>
                  <a:lnTo>
                    <a:pt x="25635" y="13813"/>
                  </a:lnTo>
                  <a:close/>
                  <a:moveTo>
                    <a:pt x="19596" y="3434"/>
                  </a:moveTo>
                  <a:lnTo>
                    <a:pt x="20109" y="3453"/>
                  </a:lnTo>
                  <a:lnTo>
                    <a:pt x="20622" y="3513"/>
                  </a:lnTo>
                  <a:lnTo>
                    <a:pt x="21432" y="3651"/>
                  </a:lnTo>
                  <a:lnTo>
                    <a:pt x="22221" y="3828"/>
                  </a:lnTo>
                  <a:lnTo>
                    <a:pt x="22596" y="4184"/>
                  </a:lnTo>
                  <a:lnTo>
                    <a:pt x="22951" y="4558"/>
                  </a:lnTo>
                  <a:lnTo>
                    <a:pt x="23306" y="4953"/>
                  </a:lnTo>
                  <a:lnTo>
                    <a:pt x="23622" y="5368"/>
                  </a:lnTo>
                  <a:lnTo>
                    <a:pt x="23938" y="5802"/>
                  </a:lnTo>
                  <a:lnTo>
                    <a:pt x="24234" y="6236"/>
                  </a:lnTo>
                  <a:lnTo>
                    <a:pt x="24490" y="6690"/>
                  </a:lnTo>
                  <a:lnTo>
                    <a:pt x="24747" y="7163"/>
                  </a:lnTo>
                  <a:lnTo>
                    <a:pt x="24984" y="7637"/>
                  </a:lnTo>
                  <a:lnTo>
                    <a:pt x="25181" y="8130"/>
                  </a:lnTo>
                  <a:lnTo>
                    <a:pt x="25358" y="8643"/>
                  </a:lnTo>
                  <a:lnTo>
                    <a:pt x="25516" y="9156"/>
                  </a:lnTo>
                  <a:lnTo>
                    <a:pt x="25635" y="9689"/>
                  </a:lnTo>
                  <a:lnTo>
                    <a:pt x="25733" y="10222"/>
                  </a:lnTo>
                  <a:lnTo>
                    <a:pt x="25793" y="10774"/>
                  </a:lnTo>
                  <a:lnTo>
                    <a:pt x="25832" y="11347"/>
                  </a:lnTo>
                  <a:lnTo>
                    <a:pt x="25852" y="11880"/>
                  </a:lnTo>
                  <a:lnTo>
                    <a:pt x="25812" y="12412"/>
                  </a:lnTo>
                  <a:lnTo>
                    <a:pt x="25773" y="12965"/>
                  </a:lnTo>
                  <a:lnTo>
                    <a:pt x="25694" y="13498"/>
                  </a:lnTo>
                  <a:lnTo>
                    <a:pt x="25141" y="13774"/>
                  </a:lnTo>
                  <a:lnTo>
                    <a:pt x="24609" y="14050"/>
                  </a:lnTo>
                  <a:lnTo>
                    <a:pt x="24096" y="14366"/>
                  </a:lnTo>
                  <a:lnTo>
                    <a:pt x="23582" y="14701"/>
                  </a:lnTo>
                  <a:lnTo>
                    <a:pt x="23069" y="15057"/>
                  </a:lnTo>
                  <a:lnTo>
                    <a:pt x="22596" y="15432"/>
                  </a:lnTo>
                  <a:lnTo>
                    <a:pt x="22122" y="15826"/>
                  </a:lnTo>
                  <a:lnTo>
                    <a:pt x="21668" y="16241"/>
                  </a:lnTo>
                  <a:lnTo>
                    <a:pt x="21214" y="16695"/>
                  </a:lnTo>
                  <a:lnTo>
                    <a:pt x="20800" y="17168"/>
                  </a:lnTo>
                  <a:lnTo>
                    <a:pt x="20386" y="17642"/>
                  </a:lnTo>
                  <a:lnTo>
                    <a:pt x="19991" y="18155"/>
                  </a:lnTo>
                  <a:lnTo>
                    <a:pt x="19636" y="18668"/>
                  </a:lnTo>
                  <a:lnTo>
                    <a:pt x="19281" y="19220"/>
                  </a:lnTo>
                  <a:lnTo>
                    <a:pt x="18945" y="19773"/>
                  </a:lnTo>
                  <a:lnTo>
                    <a:pt x="18610" y="20326"/>
                  </a:lnTo>
                  <a:lnTo>
                    <a:pt x="18314" y="20918"/>
                  </a:lnTo>
                  <a:lnTo>
                    <a:pt x="18037" y="21510"/>
                  </a:lnTo>
                  <a:lnTo>
                    <a:pt x="17781" y="22121"/>
                  </a:lnTo>
                  <a:lnTo>
                    <a:pt x="17544" y="22753"/>
                  </a:lnTo>
                  <a:lnTo>
                    <a:pt x="17307" y="23384"/>
                  </a:lnTo>
                  <a:lnTo>
                    <a:pt x="17110" y="24055"/>
                  </a:lnTo>
                  <a:lnTo>
                    <a:pt x="16932" y="24706"/>
                  </a:lnTo>
                  <a:lnTo>
                    <a:pt x="16774" y="25377"/>
                  </a:lnTo>
                  <a:lnTo>
                    <a:pt x="16163" y="25693"/>
                  </a:lnTo>
                  <a:lnTo>
                    <a:pt x="15531" y="25989"/>
                  </a:lnTo>
                  <a:lnTo>
                    <a:pt x="14880" y="26226"/>
                  </a:lnTo>
                  <a:lnTo>
                    <a:pt x="14545" y="26344"/>
                  </a:lnTo>
                  <a:lnTo>
                    <a:pt x="14209" y="26443"/>
                  </a:lnTo>
                  <a:lnTo>
                    <a:pt x="13854" y="26522"/>
                  </a:lnTo>
                  <a:lnTo>
                    <a:pt x="13518" y="26581"/>
                  </a:lnTo>
                  <a:lnTo>
                    <a:pt x="13163" y="26640"/>
                  </a:lnTo>
                  <a:lnTo>
                    <a:pt x="12808" y="26680"/>
                  </a:lnTo>
                  <a:lnTo>
                    <a:pt x="12453" y="26719"/>
                  </a:lnTo>
                  <a:lnTo>
                    <a:pt x="11723" y="26719"/>
                  </a:lnTo>
                  <a:lnTo>
                    <a:pt x="11367" y="26699"/>
                  </a:lnTo>
                  <a:lnTo>
                    <a:pt x="11032" y="26660"/>
                  </a:lnTo>
                  <a:lnTo>
                    <a:pt x="10716" y="26601"/>
                  </a:lnTo>
                  <a:lnTo>
                    <a:pt x="10400" y="26542"/>
                  </a:lnTo>
                  <a:lnTo>
                    <a:pt x="10085" y="26443"/>
                  </a:lnTo>
                  <a:lnTo>
                    <a:pt x="9789" y="26344"/>
                  </a:lnTo>
                  <a:lnTo>
                    <a:pt x="9512" y="26246"/>
                  </a:lnTo>
                  <a:lnTo>
                    <a:pt x="9236" y="26107"/>
                  </a:lnTo>
                  <a:lnTo>
                    <a:pt x="8980" y="25969"/>
                  </a:lnTo>
                  <a:lnTo>
                    <a:pt x="8723" y="25831"/>
                  </a:lnTo>
                  <a:lnTo>
                    <a:pt x="8486" y="25654"/>
                  </a:lnTo>
                  <a:lnTo>
                    <a:pt x="8250" y="25476"/>
                  </a:lnTo>
                  <a:lnTo>
                    <a:pt x="8013" y="25298"/>
                  </a:lnTo>
                  <a:lnTo>
                    <a:pt x="7815" y="25101"/>
                  </a:lnTo>
                  <a:lnTo>
                    <a:pt x="7598" y="24904"/>
                  </a:lnTo>
                  <a:lnTo>
                    <a:pt x="7401" y="24687"/>
                  </a:lnTo>
                  <a:lnTo>
                    <a:pt x="7223" y="24470"/>
                  </a:lnTo>
                  <a:lnTo>
                    <a:pt x="6868" y="24016"/>
                  </a:lnTo>
                  <a:lnTo>
                    <a:pt x="6572" y="23522"/>
                  </a:lnTo>
                  <a:lnTo>
                    <a:pt x="6296" y="23009"/>
                  </a:lnTo>
                  <a:lnTo>
                    <a:pt x="6059" y="22496"/>
                  </a:lnTo>
                  <a:lnTo>
                    <a:pt x="5862" y="21944"/>
                  </a:lnTo>
                  <a:lnTo>
                    <a:pt x="5684" y="21411"/>
                  </a:lnTo>
                  <a:lnTo>
                    <a:pt x="5546" y="20858"/>
                  </a:lnTo>
                  <a:lnTo>
                    <a:pt x="5428" y="20326"/>
                  </a:lnTo>
                  <a:lnTo>
                    <a:pt x="5349" y="19655"/>
                  </a:lnTo>
                  <a:lnTo>
                    <a:pt x="5290" y="18984"/>
                  </a:lnTo>
                  <a:lnTo>
                    <a:pt x="5290" y="18313"/>
                  </a:lnTo>
                  <a:lnTo>
                    <a:pt x="5329" y="17622"/>
                  </a:lnTo>
                  <a:lnTo>
                    <a:pt x="5388" y="16951"/>
                  </a:lnTo>
                  <a:lnTo>
                    <a:pt x="5507" y="16260"/>
                  </a:lnTo>
                  <a:lnTo>
                    <a:pt x="5664" y="15589"/>
                  </a:lnTo>
                  <a:lnTo>
                    <a:pt x="5862" y="14899"/>
                  </a:lnTo>
                  <a:lnTo>
                    <a:pt x="6099" y="14228"/>
                  </a:lnTo>
                  <a:lnTo>
                    <a:pt x="6355" y="13557"/>
                  </a:lnTo>
                  <a:lnTo>
                    <a:pt x="6671" y="12866"/>
                  </a:lnTo>
                  <a:lnTo>
                    <a:pt x="7026" y="12215"/>
                  </a:lnTo>
                  <a:lnTo>
                    <a:pt x="7401" y="11544"/>
                  </a:lnTo>
                  <a:lnTo>
                    <a:pt x="7835" y="10893"/>
                  </a:lnTo>
                  <a:lnTo>
                    <a:pt x="8289" y="10242"/>
                  </a:lnTo>
                  <a:lnTo>
                    <a:pt x="8782" y="9610"/>
                  </a:lnTo>
                  <a:lnTo>
                    <a:pt x="9295" y="9018"/>
                  </a:lnTo>
                  <a:lnTo>
                    <a:pt x="9848" y="8426"/>
                  </a:lnTo>
                  <a:lnTo>
                    <a:pt x="10420" y="7854"/>
                  </a:lnTo>
                  <a:lnTo>
                    <a:pt x="11032" y="7301"/>
                  </a:lnTo>
                  <a:lnTo>
                    <a:pt x="11663" y="6769"/>
                  </a:lnTo>
                  <a:lnTo>
                    <a:pt x="12315" y="6256"/>
                  </a:lnTo>
                  <a:lnTo>
                    <a:pt x="12986" y="5782"/>
                  </a:lnTo>
                  <a:lnTo>
                    <a:pt x="13696" y="5328"/>
                  </a:lnTo>
                  <a:lnTo>
                    <a:pt x="14406" y="4914"/>
                  </a:lnTo>
                  <a:lnTo>
                    <a:pt x="15137" y="4558"/>
                  </a:lnTo>
                  <a:lnTo>
                    <a:pt x="15492" y="4381"/>
                  </a:lnTo>
                  <a:lnTo>
                    <a:pt x="15867" y="4223"/>
                  </a:lnTo>
                  <a:lnTo>
                    <a:pt x="16242" y="4085"/>
                  </a:lnTo>
                  <a:lnTo>
                    <a:pt x="16617" y="3966"/>
                  </a:lnTo>
                  <a:lnTo>
                    <a:pt x="16991" y="3848"/>
                  </a:lnTo>
                  <a:lnTo>
                    <a:pt x="17366" y="3730"/>
                  </a:lnTo>
                  <a:lnTo>
                    <a:pt x="17741" y="3651"/>
                  </a:lnTo>
                  <a:lnTo>
                    <a:pt x="18116" y="3572"/>
                  </a:lnTo>
                  <a:lnTo>
                    <a:pt x="18491" y="3513"/>
                  </a:lnTo>
                  <a:lnTo>
                    <a:pt x="18866" y="3473"/>
                  </a:lnTo>
                  <a:lnTo>
                    <a:pt x="19241" y="3453"/>
                  </a:lnTo>
                  <a:lnTo>
                    <a:pt x="19596" y="3434"/>
                  </a:lnTo>
                  <a:close/>
                  <a:moveTo>
                    <a:pt x="39843" y="16852"/>
                  </a:moveTo>
                  <a:lnTo>
                    <a:pt x="40099" y="17227"/>
                  </a:lnTo>
                  <a:lnTo>
                    <a:pt x="40356" y="17642"/>
                  </a:lnTo>
                  <a:lnTo>
                    <a:pt x="40573" y="18036"/>
                  </a:lnTo>
                  <a:lnTo>
                    <a:pt x="40790" y="18451"/>
                  </a:lnTo>
                  <a:lnTo>
                    <a:pt x="40968" y="18865"/>
                  </a:lnTo>
                  <a:lnTo>
                    <a:pt x="41145" y="19299"/>
                  </a:lnTo>
                  <a:lnTo>
                    <a:pt x="41283" y="19733"/>
                  </a:lnTo>
                  <a:lnTo>
                    <a:pt x="41402" y="20168"/>
                  </a:lnTo>
                  <a:lnTo>
                    <a:pt x="41520" y="20622"/>
                  </a:lnTo>
                  <a:lnTo>
                    <a:pt x="41599" y="21075"/>
                  </a:lnTo>
                  <a:lnTo>
                    <a:pt x="41658" y="21510"/>
                  </a:lnTo>
                  <a:lnTo>
                    <a:pt x="41678" y="21963"/>
                  </a:lnTo>
                  <a:lnTo>
                    <a:pt x="41698" y="22417"/>
                  </a:lnTo>
                  <a:lnTo>
                    <a:pt x="41678" y="22871"/>
                  </a:lnTo>
                  <a:lnTo>
                    <a:pt x="41639" y="23325"/>
                  </a:lnTo>
                  <a:lnTo>
                    <a:pt x="41579" y="23779"/>
                  </a:lnTo>
                  <a:lnTo>
                    <a:pt x="41481" y="24193"/>
                  </a:lnTo>
                  <a:lnTo>
                    <a:pt x="41362" y="24627"/>
                  </a:lnTo>
                  <a:lnTo>
                    <a:pt x="41224" y="25042"/>
                  </a:lnTo>
                  <a:lnTo>
                    <a:pt x="41066" y="25436"/>
                  </a:lnTo>
                  <a:lnTo>
                    <a:pt x="40869" y="25851"/>
                  </a:lnTo>
                  <a:lnTo>
                    <a:pt x="40652" y="26226"/>
                  </a:lnTo>
                  <a:lnTo>
                    <a:pt x="40415" y="26620"/>
                  </a:lnTo>
                  <a:lnTo>
                    <a:pt x="40159" y="26976"/>
                  </a:lnTo>
                  <a:lnTo>
                    <a:pt x="39882" y="27331"/>
                  </a:lnTo>
                  <a:lnTo>
                    <a:pt x="39567" y="27686"/>
                  </a:lnTo>
                  <a:lnTo>
                    <a:pt x="39251" y="28002"/>
                  </a:lnTo>
                  <a:lnTo>
                    <a:pt x="38915" y="28318"/>
                  </a:lnTo>
                  <a:lnTo>
                    <a:pt x="38540" y="28614"/>
                  </a:lnTo>
                  <a:lnTo>
                    <a:pt x="38165" y="28890"/>
                  </a:lnTo>
                  <a:lnTo>
                    <a:pt x="37771" y="29166"/>
                  </a:lnTo>
                  <a:lnTo>
                    <a:pt x="37376" y="29403"/>
                  </a:lnTo>
                  <a:lnTo>
                    <a:pt x="37001" y="29600"/>
                  </a:lnTo>
                  <a:lnTo>
                    <a:pt x="36607" y="29778"/>
                  </a:lnTo>
                  <a:lnTo>
                    <a:pt x="36725" y="29245"/>
                  </a:lnTo>
                  <a:lnTo>
                    <a:pt x="36804" y="28732"/>
                  </a:lnTo>
                  <a:lnTo>
                    <a:pt x="36863" y="28199"/>
                  </a:lnTo>
                  <a:lnTo>
                    <a:pt x="36903" y="27666"/>
                  </a:lnTo>
                  <a:lnTo>
                    <a:pt x="36922" y="27291"/>
                  </a:lnTo>
                  <a:lnTo>
                    <a:pt x="36922" y="26916"/>
                  </a:lnTo>
                  <a:lnTo>
                    <a:pt x="36903" y="26542"/>
                  </a:lnTo>
                  <a:lnTo>
                    <a:pt x="36883" y="26147"/>
                  </a:lnTo>
                  <a:lnTo>
                    <a:pt x="36843" y="25772"/>
                  </a:lnTo>
                  <a:lnTo>
                    <a:pt x="36804" y="25397"/>
                  </a:lnTo>
                  <a:lnTo>
                    <a:pt x="36725" y="25022"/>
                  </a:lnTo>
                  <a:lnTo>
                    <a:pt x="36666" y="24667"/>
                  </a:lnTo>
                  <a:lnTo>
                    <a:pt x="36567" y="24292"/>
                  </a:lnTo>
                  <a:lnTo>
                    <a:pt x="36468" y="23937"/>
                  </a:lnTo>
                  <a:lnTo>
                    <a:pt x="36370" y="23582"/>
                  </a:lnTo>
                  <a:lnTo>
                    <a:pt x="36251" y="23226"/>
                  </a:lnTo>
                  <a:lnTo>
                    <a:pt x="35975" y="22536"/>
                  </a:lnTo>
                  <a:lnTo>
                    <a:pt x="35659" y="21865"/>
                  </a:lnTo>
                  <a:lnTo>
                    <a:pt x="35600" y="20858"/>
                  </a:lnTo>
                  <a:lnTo>
                    <a:pt x="35521" y="19891"/>
                  </a:lnTo>
                  <a:lnTo>
                    <a:pt x="35383" y="18905"/>
                  </a:lnTo>
                  <a:lnTo>
                    <a:pt x="35225" y="17957"/>
                  </a:lnTo>
                  <a:lnTo>
                    <a:pt x="35738" y="17740"/>
                  </a:lnTo>
                  <a:lnTo>
                    <a:pt x="36271" y="17563"/>
                  </a:lnTo>
                  <a:lnTo>
                    <a:pt x="36843" y="17385"/>
                  </a:lnTo>
                  <a:lnTo>
                    <a:pt x="37396" y="17247"/>
                  </a:lnTo>
                  <a:lnTo>
                    <a:pt x="37988" y="17109"/>
                  </a:lnTo>
                  <a:lnTo>
                    <a:pt x="38600" y="17010"/>
                  </a:lnTo>
                  <a:lnTo>
                    <a:pt x="39211" y="16912"/>
                  </a:lnTo>
                  <a:lnTo>
                    <a:pt x="39843" y="16852"/>
                  </a:lnTo>
                  <a:close/>
                  <a:moveTo>
                    <a:pt x="35659" y="22476"/>
                  </a:moveTo>
                  <a:lnTo>
                    <a:pt x="35916" y="23088"/>
                  </a:lnTo>
                  <a:lnTo>
                    <a:pt x="36133" y="23700"/>
                  </a:lnTo>
                  <a:lnTo>
                    <a:pt x="36311" y="24351"/>
                  </a:lnTo>
                  <a:lnTo>
                    <a:pt x="36468" y="25002"/>
                  </a:lnTo>
                  <a:lnTo>
                    <a:pt x="36567" y="25654"/>
                  </a:lnTo>
                  <a:lnTo>
                    <a:pt x="36626" y="26324"/>
                  </a:lnTo>
                  <a:lnTo>
                    <a:pt x="36666" y="26995"/>
                  </a:lnTo>
                  <a:lnTo>
                    <a:pt x="36646" y="27666"/>
                  </a:lnTo>
                  <a:lnTo>
                    <a:pt x="36607" y="28219"/>
                  </a:lnTo>
                  <a:lnTo>
                    <a:pt x="36528" y="28791"/>
                  </a:lnTo>
                  <a:lnTo>
                    <a:pt x="36429" y="29344"/>
                  </a:lnTo>
                  <a:lnTo>
                    <a:pt x="36311" y="29896"/>
                  </a:lnTo>
                  <a:lnTo>
                    <a:pt x="35817" y="30074"/>
                  </a:lnTo>
                  <a:lnTo>
                    <a:pt x="35324" y="30212"/>
                  </a:lnTo>
                  <a:lnTo>
                    <a:pt x="34811" y="30311"/>
                  </a:lnTo>
                  <a:lnTo>
                    <a:pt x="34317" y="30390"/>
                  </a:lnTo>
                  <a:lnTo>
                    <a:pt x="34594" y="29581"/>
                  </a:lnTo>
                  <a:lnTo>
                    <a:pt x="34850" y="28732"/>
                  </a:lnTo>
                  <a:lnTo>
                    <a:pt x="35067" y="27844"/>
                  </a:lnTo>
                  <a:lnTo>
                    <a:pt x="35245" y="26936"/>
                  </a:lnTo>
                  <a:lnTo>
                    <a:pt x="35344" y="26364"/>
                  </a:lnTo>
                  <a:lnTo>
                    <a:pt x="35423" y="25811"/>
                  </a:lnTo>
                  <a:lnTo>
                    <a:pt x="35501" y="25259"/>
                  </a:lnTo>
                  <a:lnTo>
                    <a:pt x="35561" y="24687"/>
                  </a:lnTo>
                  <a:lnTo>
                    <a:pt x="35600" y="24134"/>
                  </a:lnTo>
                  <a:lnTo>
                    <a:pt x="35640" y="23582"/>
                  </a:lnTo>
                  <a:lnTo>
                    <a:pt x="35659" y="23029"/>
                  </a:lnTo>
                  <a:lnTo>
                    <a:pt x="35659" y="22476"/>
                  </a:lnTo>
                  <a:close/>
                  <a:moveTo>
                    <a:pt x="33212" y="18984"/>
                  </a:moveTo>
                  <a:lnTo>
                    <a:pt x="33528" y="19319"/>
                  </a:lnTo>
                  <a:lnTo>
                    <a:pt x="33844" y="19655"/>
                  </a:lnTo>
                  <a:lnTo>
                    <a:pt x="34140" y="19990"/>
                  </a:lnTo>
                  <a:lnTo>
                    <a:pt x="34416" y="20365"/>
                  </a:lnTo>
                  <a:lnTo>
                    <a:pt x="34692" y="20740"/>
                  </a:lnTo>
                  <a:lnTo>
                    <a:pt x="34929" y="21115"/>
                  </a:lnTo>
                  <a:lnTo>
                    <a:pt x="35166" y="21510"/>
                  </a:lnTo>
                  <a:lnTo>
                    <a:pt x="35383" y="21924"/>
                  </a:lnTo>
                  <a:lnTo>
                    <a:pt x="35403" y="22536"/>
                  </a:lnTo>
                  <a:lnTo>
                    <a:pt x="35383" y="23147"/>
                  </a:lnTo>
                  <a:lnTo>
                    <a:pt x="35363" y="23779"/>
                  </a:lnTo>
                  <a:lnTo>
                    <a:pt x="35324" y="24391"/>
                  </a:lnTo>
                  <a:lnTo>
                    <a:pt x="35265" y="25022"/>
                  </a:lnTo>
                  <a:lnTo>
                    <a:pt x="35186" y="25634"/>
                  </a:lnTo>
                  <a:lnTo>
                    <a:pt x="35107" y="26265"/>
                  </a:lnTo>
                  <a:lnTo>
                    <a:pt x="34988" y="26877"/>
                  </a:lnTo>
                  <a:lnTo>
                    <a:pt x="34811" y="27824"/>
                  </a:lnTo>
                  <a:lnTo>
                    <a:pt x="34574" y="28732"/>
                  </a:lnTo>
                  <a:lnTo>
                    <a:pt x="34317" y="29600"/>
                  </a:lnTo>
                  <a:lnTo>
                    <a:pt x="34021" y="30409"/>
                  </a:lnTo>
                  <a:lnTo>
                    <a:pt x="33666" y="30429"/>
                  </a:lnTo>
                  <a:lnTo>
                    <a:pt x="33291" y="30429"/>
                  </a:lnTo>
                  <a:lnTo>
                    <a:pt x="32916" y="30390"/>
                  </a:lnTo>
                  <a:lnTo>
                    <a:pt x="32561" y="30350"/>
                  </a:lnTo>
                  <a:lnTo>
                    <a:pt x="32206" y="30291"/>
                  </a:lnTo>
                  <a:lnTo>
                    <a:pt x="31851" y="30192"/>
                  </a:lnTo>
                  <a:lnTo>
                    <a:pt x="31515" y="30094"/>
                  </a:lnTo>
                  <a:lnTo>
                    <a:pt x="31180" y="29975"/>
                  </a:lnTo>
                  <a:lnTo>
                    <a:pt x="30844" y="29837"/>
                  </a:lnTo>
                  <a:lnTo>
                    <a:pt x="30548" y="29679"/>
                  </a:lnTo>
                  <a:lnTo>
                    <a:pt x="30272" y="29521"/>
                  </a:lnTo>
                  <a:lnTo>
                    <a:pt x="30016" y="29344"/>
                  </a:lnTo>
                  <a:lnTo>
                    <a:pt x="29779" y="29166"/>
                  </a:lnTo>
                  <a:lnTo>
                    <a:pt x="29562" y="28969"/>
                  </a:lnTo>
                  <a:lnTo>
                    <a:pt x="29364" y="28752"/>
                  </a:lnTo>
                  <a:lnTo>
                    <a:pt x="29187" y="28535"/>
                  </a:lnTo>
                  <a:lnTo>
                    <a:pt x="29009" y="28258"/>
                  </a:lnTo>
                  <a:lnTo>
                    <a:pt x="28851" y="27943"/>
                  </a:lnTo>
                  <a:lnTo>
                    <a:pt x="28733" y="27647"/>
                  </a:lnTo>
                  <a:lnTo>
                    <a:pt x="28634" y="27331"/>
                  </a:lnTo>
                  <a:lnTo>
                    <a:pt x="28575" y="27015"/>
                  </a:lnTo>
                  <a:lnTo>
                    <a:pt x="28536" y="26699"/>
                  </a:lnTo>
                  <a:lnTo>
                    <a:pt x="28516" y="26403"/>
                  </a:lnTo>
                  <a:lnTo>
                    <a:pt x="28516" y="26088"/>
                  </a:lnTo>
                  <a:lnTo>
                    <a:pt x="28536" y="25792"/>
                  </a:lnTo>
                  <a:lnTo>
                    <a:pt x="28575" y="25515"/>
                  </a:lnTo>
                  <a:lnTo>
                    <a:pt x="28654" y="24983"/>
                  </a:lnTo>
                  <a:lnTo>
                    <a:pt x="28772" y="24548"/>
                  </a:lnTo>
                  <a:lnTo>
                    <a:pt x="28891" y="24193"/>
                  </a:lnTo>
                  <a:lnTo>
                    <a:pt x="29009" y="23818"/>
                  </a:lnTo>
                  <a:lnTo>
                    <a:pt x="29167" y="23463"/>
                  </a:lnTo>
                  <a:lnTo>
                    <a:pt x="29345" y="23088"/>
                  </a:lnTo>
                  <a:lnTo>
                    <a:pt x="29542" y="22733"/>
                  </a:lnTo>
                  <a:lnTo>
                    <a:pt x="29739" y="22398"/>
                  </a:lnTo>
                  <a:lnTo>
                    <a:pt x="29976" y="22042"/>
                  </a:lnTo>
                  <a:lnTo>
                    <a:pt x="30233" y="21707"/>
                  </a:lnTo>
                  <a:lnTo>
                    <a:pt x="30489" y="21371"/>
                  </a:lnTo>
                  <a:lnTo>
                    <a:pt x="30765" y="21036"/>
                  </a:lnTo>
                  <a:lnTo>
                    <a:pt x="31061" y="20720"/>
                  </a:lnTo>
                  <a:lnTo>
                    <a:pt x="31377" y="20404"/>
                  </a:lnTo>
                  <a:lnTo>
                    <a:pt x="31713" y="20108"/>
                  </a:lnTo>
                  <a:lnTo>
                    <a:pt x="32068" y="19812"/>
                  </a:lnTo>
                  <a:lnTo>
                    <a:pt x="32443" y="19536"/>
                  </a:lnTo>
                  <a:lnTo>
                    <a:pt x="32818" y="19260"/>
                  </a:lnTo>
                  <a:lnTo>
                    <a:pt x="33212" y="18984"/>
                  </a:lnTo>
                  <a:close/>
                  <a:moveTo>
                    <a:pt x="52808" y="26620"/>
                  </a:moveTo>
                  <a:lnTo>
                    <a:pt x="53104" y="26640"/>
                  </a:lnTo>
                  <a:lnTo>
                    <a:pt x="53400" y="26680"/>
                  </a:lnTo>
                  <a:lnTo>
                    <a:pt x="53696" y="26719"/>
                  </a:lnTo>
                  <a:lnTo>
                    <a:pt x="53637" y="26995"/>
                  </a:lnTo>
                  <a:lnTo>
                    <a:pt x="53558" y="27291"/>
                  </a:lnTo>
                  <a:lnTo>
                    <a:pt x="53479" y="27568"/>
                  </a:lnTo>
                  <a:lnTo>
                    <a:pt x="53380" y="27844"/>
                  </a:lnTo>
                  <a:lnTo>
                    <a:pt x="53262" y="28101"/>
                  </a:lnTo>
                  <a:lnTo>
                    <a:pt x="53143" y="28377"/>
                  </a:lnTo>
                  <a:lnTo>
                    <a:pt x="53005" y="28653"/>
                  </a:lnTo>
                  <a:lnTo>
                    <a:pt x="52847" y="28910"/>
                  </a:lnTo>
                  <a:lnTo>
                    <a:pt x="52650" y="29225"/>
                  </a:lnTo>
                  <a:lnTo>
                    <a:pt x="52433" y="29521"/>
                  </a:lnTo>
                  <a:lnTo>
                    <a:pt x="52216" y="29798"/>
                  </a:lnTo>
                  <a:lnTo>
                    <a:pt x="51979" y="30054"/>
                  </a:lnTo>
                  <a:lnTo>
                    <a:pt x="51722" y="30311"/>
                  </a:lnTo>
                  <a:lnTo>
                    <a:pt x="51446" y="30547"/>
                  </a:lnTo>
                  <a:lnTo>
                    <a:pt x="51170" y="30745"/>
                  </a:lnTo>
                  <a:lnTo>
                    <a:pt x="50894" y="30942"/>
                  </a:lnTo>
                  <a:lnTo>
                    <a:pt x="50598" y="31120"/>
                  </a:lnTo>
                  <a:lnTo>
                    <a:pt x="50282" y="31278"/>
                  </a:lnTo>
                  <a:lnTo>
                    <a:pt x="49966" y="31416"/>
                  </a:lnTo>
                  <a:lnTo>
                    <a:pt x="49650" y="31534"/>
                  </a:lnTo>
                  <a:lnTo>
                    <a:pt x="49315" y="31653"/>
                  </a:lnTo>
                  <a:lnTo>
                    <a:pt x="48979" y="31731"/>
                  </a:lnTo>
                  <a:lnTo>
                    <a:pt x="48644" y="31791"/>
                  </a:lnTo>
                  <a:lnTo>
                    <a:pt x="48289" y="31810"/>
                  </a:lnTo>
                  <a:lnTo>
                    <a:pt x="48052" y="31830"/>
                  </a:lnTo>
                  <a:lnTo>
                    <a:pt x="47815" y="31810"/>
                  </a:lnTo>
                  <a:lnTo>
                    <a:pt x="47697" y="31791"/>
                  </a:lnTo>
                  <a:lnTo>
                    <a:pt x="47578" y="31751"/>
                  </a:lnTo>
                  <a:lnTo>
                    <a:pt x="47460" y="31712"/>
                  </a:lnTo>
                  <a:lnTo>
                    <a:pt x="47361" y="31653"/>
                  </a:lnTo>
                  <a:lnTo>
                    <a:pt x="47243" y="31554"/>
                  </a:lnTo>
                  <a:lnTo>
                    <a:pt x="47124" y="31435"/>
                  </a:lnTo>
                  <a:lnTo>
                    <a:pt x="47046" y="31317"/>
                  </a:lnTo>
                  <a:lnTo>
                    <a:pt x="46967" y="31199"/>
                  </a:lnTo>
                  <a:lnTo>
                    <a:pt x="46907" y="31061"/>
                  </a:lnTo>
                  <a:lnTo>
                    <a:pt x="46868" y="30942"/>
                  </a:lnTo>
                  <a:lnTo>
                    <a:pt x="46848" y="30784"/>
                  </a:lnTo>
                  <a:lnTo>
                    <a:pt x="46848" y="30646"/>
                  </a:lnTo>
                  <a:lnTo>
                    <a:pt x="46868" y="30429"/>
                  </a:lnTo>
                  <a:lnTo>
                    <a:pt x="46907" y="30212"/>
                  </a:lnTo>
                  <a:lnTo>
                    <a:pt x="46967" y="29995"/>
                  </a:lnTo>
                  <a:lnTo>
                    <a:pt x="47065" y="29778"/>
                  </a:lnTo>
                  <a:lnTo>
                    <a:pt x="47164" y="29581"/>
                  </a:lnTo>
                  <a:lnTo>
                    <a:pt x="47282" y="29363"/>
                  </a:lnTo>
                  <a:lnTo>
                    <a:pt x="47420" y="29166"/>
                  </a:lnTo>
                  <a:lnTo>
                    <a:pt x="47559" y="28969"/>
                  </a:lnTo>
                  <a:lnTo>
                    <a:pt x="47855" y="28594"/>
                  </a:lnTo>
                  <a:lnTo>
                    <a:pt x="48170" y="28258"/>
                  </a:lnTo>
                  <a:lnTo>
                    <a:pt x="48486" y="27982"/>
                  </a:lnTo>
                  <a:lnTo>
                    <a:pt x="48743" y="27765"/>
                  </a:lnTo>
                  <a:lnTo>
                    <a:pt x="49177" y="27508"/>
                  </a:lnTo>
                  <a:lnTo>
                    <a:pt x="49611" y="27272"/>
                  </a:lnTo>
                  <a:lnTo>
                    <a:pt x="50065" y="27074"/>
                  </a:lnTo>
                  <a:lnTo>
                    <a:pt x="50538" y="26916"/>
                  </a:lnTo>
                  <a:lnTo>
                    <a:pt x="51012" y="26778"/>
                  </a:lnTo>
                  <a:lnTo>
                    <a:pt x="51505" y="26699"/>
                  </a:lnTo>
                  <a:lnTo>
                    <a:pt x="51999" y="26640"/>
                  </a:lnTo>
                  <a:lnTo>
                    <a:pt x="52512" y="26620"/>
                  </a:lnTo>
                  <a:close/>
                  <a:moveTo>
                    <a:pt x="27233" y="16379"/>
                  </a:moveTo>
                  <a:lnTo>
                    <a:pt x="27825" y="16418"/>
                  </a:lnTo>
                  <a:lnTo>
                    <a:pt x="28417" y="16497"/>
                  </a:lnTo>
                  <a:lnTo>
                    <a:pt x="29009" y="16635"/>
                  </a:lnTo>
                  <a:lnTo>
                    <a:pt x="29621" y="16813"/>
                  </a:lnTo>
                  <a:lnTo>
                    <a:pt x="30075" y="16971"/>
                  </a:lnTo>
                  <a:lnTo>
                    <a:pt x="30529" y="17168"/>
                  </a:lnTo>
                  <a:lnTo>
                    <a:pt x="30983" y="17385"/>
                  </a:lnTo>
                  <a:lnTo>
                    <a:pt x="31417" y="17622"/>
                  </a:lnTo>
                  <a:lnTo>
                    <a:pt x="31831" y="17879"/>
                  </a:lnTo>
                  <a:lnTo>
                    <a:pt x="32245" y="18175"/>
                  </a:lnTo>
                  <a:lnTo>
                    <a:pt x="32640" y="18471"/>
                  </a:lnTo>
                  <a:lnTo>
                    <a:pt x="33015" y="18806"/>
                  </a:lnTo>
                  <a:lnTo>
                    <a:pt x="32620" y="19063"/>
                  </a:lnTo>
                  <a:lnTo>
                    <a:pt x="32245" y="19319"/>
                  </a:lnTo>
                  <a:lnTo>
                    <a:pt x="31871" y="19595"/>
                  </a:lnTo>
                  <a:lnTo>
                    <a:pt x="31535" y="19891"/>
                  </a:lnTo>
                  <a:lnTo>
                    <a:pt x="31200" y="20187"/>
                  </a:lnTo>
                  <a:lnTo>
                    <a:pt x="30884" y="20483"/>
                  </a:lnTo>
                  <a:lnTo>
                    <a:pt x="30588" y="20819"/>
                  </a:lnTo>
                  <a:lnTo>
                    <a:pt x="30292" y="21135"/>
                  </a:lnTo>
                  <a:lnTo>
                    <a:pt x="30035" y="21470"/>
                  </a:lnTo>
                  <a:lnTo>
                    <a:pt x="29779" y="21825"/>
                  </a:lnTo>
                  <a:lnTo>
                    <a:pt x="29542" y="22180"/>
                  </a:lnTo>
                  <a:lnTo>
                    <a:pt x="29325" y="22555"/>
                  </a:lnTo>
                  <a:lnTo>
                    <a:pt x="29128" y="22930"/>
                  </a:lnTo>
                  <a:lnTo>
                    <a:pt x="28950" y="23305"/>
                  </a:lnTo>
                  <a:lnTo>
                    <a:pt x="28792" y="23700"/>
                  </a:lnTo>
                  <a:lnTo>
                    <a:pt x="28634" y="24095"/>
                  </a:lnTo>
                  <a:lnTo>
                    <a:pt x="28536" y="24430"/>
                  </a:lnTo>
                  <a:lnTo>
                    <a:pt x="28437" y="24766"/>
                  </a:lnTo>
                  <a:lnTo>
                    <a:pt x="28378" y="25081"/>
                  </a:lnTo>
                  <a:lnTo>
                    <a:pt x="28318" y="25417"/>
                  </a:lnTo>
                  <a:lnTo>
                    <a:pt x="28279" y="25732"/>
                  </a:lnTo>
                  <a:lnTo>
                    <a:pt x="28259" y="26028"/>
                  </a:lnTo>
                  <a:lnTo>
                    <a:pt x="28259" y="26344"/>
                  </a:lnTo>
                  <a:lnTo>
                    <a:pt x="28279" y="26640"/>
                  </a:lnTo>
                  <a:lnTo>
                    <a:pt x="28299" y="26936"/>
                  </a:lnTo>
                  <a:lnTo>
                    <a:pt x="28358" y="27212"/>
                  </a:lnTo>
                  <a:lnTo>
                    <a:pt x="28417" y="27489"/>
                  </a:lnTo>
                  <a:lnTo>
                    <a:pt x="28496" y="27745"/>
                  </a:lnTo>
                  <a:lnTo>
                    <a:pt x="28595" y="28002"/>
                  </a:lnTo>
                  <a:lnTo>
                    <a:pt x="28713" y="28239"/>
                  </a:lnTo>
                  <a:lnTo>
                    <a:pt x="28832" y="28475"/>
                  </a:lnTo>
                  <a:lnTo>
                    <a:pt x="28989" y="28693"/>
                  </a:lnTo>
                  <a:lnTo>
                    <a:pt x="29167" y="28929"/>
                  </a:lnTo>
                  <a:lnTo>
                    <a:pt x="29384" y="29146"/>
                  </a:lnTo>
                  <a:lnTo>
                    <a:pt x="29601" y="29363"/>
                  </a:lnTo>
                  <a:lnTo>
                    <a:pt x="29858" y="29561"/>
                  </a:lnTo>
                  <a:lnTo>
                    <a:pt x="30134" y="29738"/>
                  </a:lnTo>
                  <a:lnTo>
                    <a:pt x="30430" y="29916"/>
                  </a:lnTo>
                  <a:lnTo>
                    <a:pt x="30746" y="30074"/>
                  </a:lnTo>
                  <a:lnTo>
                    <a:pt x="31081" y="30212"/>
                  </a:lnTo>
                  <a:lnTo>
                    <a:pt x="31417" y="30330"/>
                  </a:lnTo>
                  <a:lnTo>
                    <a:pt x="31752" y="30449"/>
                  </a:lnTo>
                  <a:lnTo>
                    <a:pt x="32107" y="30528"/>
                  </a:lnTo>
                  <a:lnTo>
                    <a:pt x="32463" y="30607"/>
                  </a:lnTo>
                  <a:lnTo>
                    <a:pt x="32818" y="30646"/>
                  </a:lnTo>
                  <a:lnTo>
                    <a:pt x="33193" y="30686"/>
                  </a:lnTo>
                  <a:lnTo>
                    <a:pt x="33923" y="30686"/>
                  </a:lnTo>
                  <a:lnTo>
                    <a:pt x="33627" y="31376"/>
                  </a:lnTo>
                  <a:lnTo>
                    <a:pt x="33291" y="32047"/>
                  </a:lnTo>
                  <a:lnTo>
                    <a:pt x="32936" y="32679"/>
                  </a:lnTo>
                  <a:lnTo>
                    <a:pt x="32541" y="33271"/>
                  </a:lnTo>
                  <a:lnTo>
                    <a:pt x="32127" y="33843"/>
                  </a:lnTo>
                  <a:lnTo>
                    <a:pt x="31693" y="34356"/>
                  </a:lnTo>
                  <a:lnTo>
                    <a:pt x="31219" y="34849"/>
                  </a:lnTo>
                  <a:lnTo>
                    <a:pt x="30746" y="35303"/>
                  </a:lnTo>
                  <a:lnTo>
                    <a:pt x="30489" y="35501"/>
                  </a:lnTo>
                  <a:lnTo>
                    <a:pt x="30233" y="35698"/>
                  </a:lnTo>
                  <a:lnTo>
                    <a:pt x="29976" y="35875"/>
                  </a:lnTo>
                  <a:lnTo>
                    <a:pt x="29720" y="36053"/>
                  </a:lnTo>
                  <a:lnTo>
                    <a:pt x="29167" y="36369"/>
                  </a:lnTo>
                  <a:lnTo>
                    <a:pt x="28614" y="36625"/>
                  </a:lnTo>
                  <a:lnTo>
                    <a:pt x="28042" y="36862"/>
                  </a:lnTo>
                  <a:lnTo>
                    <a:pt x="27450" y="37040"/>
                  </a:lnTo>
                  <a:lnTo>
                    <a:pt x="26858" y="37158"/>
                  </a:lnTo>
                  <a:lnTo>
                    <a:pt x="26266" y="37257"/>
                  </a:lnTo>
                  <a:lnTo>
                    <a:pt x="25694" y="37296"/>
                  </a:lnTo>
                  <a:lnTo>
                    <a:pt x="25102" y="37296"/>
                  </a:lnTo>
                  <a:lnTo>
                    <a:pt x="24530" y="37257"/>
                  </a:lnTo>
                  <a:lnTo>
                    <a:pt x="24234" y="37217"/>
                  </a:lnTo>
                  <a:lnTo>
                    <a:pt x="23957" y="37158"/>
                  </a:lnTo>
                  <a:lnTo>
                    <a:pt x="23681" y="37099"/>
                  </a:lnTo>
                  <a:lnTo>
                    <a:pt x="23425" y="37020"/>
                  </a:lnTo>
                  <a:lnTo>
                    <a:pt x="23148" y="36921"/>
                  </a:lnTo>
                  <a:lnTo>
                    <a:pt x="22892" y="36823"/>
                  </a:lnTo>
                  <a:lnTo>
                    <a:pt x="22635" y="36724"/>
                  </a:lnTo>
                  <a:lnTo>
                    <a:pt x="22379" y="36586"/>
                  </a:lnTo>
                  <a:lnTo>
                    <a:pt x="22142" y="36448"/>
                  </a:lnTo>
                  <a:lnTo>
                    <a:pt x="21905" y="36310"/>
                  </a:lnTo>
                  <a:lnTo>
                    <a:pt x="21570" y="36053"/>
                  </a:lnTo>
                  <a:lnTo>
                    <a:pt x="21254" y="35797"/>
                  </a:lnTo>
                  <a:lnTo>
                    <a:pt x="20958" y="35501"/>
                  </a:lnTo>
                  <a:lnTo>
                    <a:pt x="20682" y="35205"/>
                  </a:lnTo>
                  <a:lnTo>
                    <a:pt x="20425" y="34889"/>
                  </a:lnTo>
                  <a:lnTo>
                    <a:pt x="20208" y="34573"/>
                  </a:lnTo>
                  <a:lnTo>
                    <a:pt x="19991" y="34238"/>
                  </a:lnTo>
                  <a:lnTo>
                    <a:pt x="19813" y="33882"/>
                  </a:lnTo>
                  <a:lnTo>
                    <a:pt x="19636" y="33527"/>
                  </a:lnTo>
                  <a:lnTo>
                    <a:pt x="19478" y="33172"/>
                  </a:lnTo>
                  <a:lnTo>
                    <a:pt x="19340" y="32797"/>
                  </a:lnTo>
                  <a:lnTo>
                    <a:pt x="19241" y="32422"/>
                  </a:lnTo>
                  <a:lnTo>
                    <a:pt x="19123" y="32047"/>
                  </a:lnTo>
                  <a:lnTo>
                    <a:pt x="19044" y="31653"/>
                  </a:lnTo>
                  <a:lnTo>
                    <a:pt x="18965" y="31278"/>
                  </a:lnTo>
                  <a:lnTo>
                    <a:pt x="18906" y="30883"/>
                  </a:lnTo>
                  <a:lnTo>
                    <a:pt x="18827" y="30113"/>
                  </a:lnTo>
                  <a:lnTo>
                    <a:pt x="18787" y="29363"/>
                  </a:lnTo>
                  <a:lnTo>
                    <a:pt x="18787" y="28633"/>
                  </a:lnTo>
                  <a:lnTo>
                    <a:pt x="18807" y="27923"/>
                  </a:lnTo>
                  <a:lnTo>
                    <a:pt x="18846" y="27252"/>
                  </a:lnTo>
                  <a:lnTo>
                    <a:pt x="18906" y="26660"/>
                  </a:lnTo>
                  <a:lnTo>
                    <a:pt x="18985" y="26107"/>
                  </a:lnTo>
                  <a:lnTo>
                    <a:pt x="19063" y="25614"/>
                  </a:lnTo>
                  <a:lnTo>
                    <a:pt x="19241" y="24726"/>
                  </a:lnTo>
                  <a:lnTo>
                    <a:pt x="19438" y="23878"/>
                  </a:lnTo>
                  <a:lnTo>
                    <a:pt x="19873" y="23503"/>
                  </a:lnTo>
                  <a:lnTo>
                    <a:pt x="20287" y="23147"/>
                  </a:lnTo>
                  <a:lnTo>
                    <a:pt x="20662" y="22792"/>
                  </a:lnTo>
                  <a:lnTo>
                    <a:pt x="20997" y="22457"/>
                  </a:lnTo>
                  <a:lnTo>
                    <a:pt x="21570" y="21865"/>
                  </a:lnTo>
                  <a:lnTo>
                    <a:pt x="22004" y="21391"/>
                  </a:lnTo>
                  <a:lnTo>
                    <a:pt x="22477" y="20819"/>
                  </a:lnTo>
                  <a:lnTo>
                    <a:pt x="22912" y="20247"/>
                  </a:lnTo>
                  <a:lnTo>
                    <a:pt x="23346" y="19674"/>
                  </a:lnTo>
                  <a:lnTo>
                    <a:pt x="23740" y="19082"/>
                  </a:lnTo>
                  <a:lnTo>
                    <a:pt x="24096" y="18490"/>
                  </a:lnTo>
                  <a:lnTo>
                    <a:pt x="24431" y="17879"/>
                  </a:lnTo>
                  <a:lnTo>
                    <a:pt x="24727" y="17287"/>
                  </a:lnTo>
                  <a:lnTo>
                    <a:pt x="25003" y="16675"/>
                  </a:lnTo>
                  <a:lnTo>
                    <a:pt x="25280" y="16616"/>
                  </a:lnTo>
                  <a:lnTo>
                    <a:pt x="25536" y="16537"/>
                  </a:lnTo>
                  <a:lnTo>
                    <a:pt x="26089" y="16438"/>
                  </a:lnTo>
                  <a:lnTo>
                    <a:pt x="26661" y="16399"/>
                  </a:lnTo>
                  <a:lnTo>
                    <a:pt x="27233" y="16379"/>
                  </a:lnTo>
                  <a:close/>
                  <a:moveTo>
                    <a:pt x="19103" y="24154"/>
                  </a:moveTo>
                  <a:lnTo>
                    <a:pt x="18945" y="24844"/>
                  </a:lnTo>
                  <a:lnTo>
                    <a:pt x="18807" y="25575"/>
                  </a:lnTo>
                  <a:lnTo>
                    <a:pt x="18728" y="26068"/>
                  </a:lnTo>
                  <a:lnTo>
                    <a:pt x="18649" y="26620"/>
                  </a:lnTo>
                  <a:lnTo>
                    <a:pt x="18590" y="27252"/>
                  </a:lnTo>
                  <a:lnTo>
                    <a:pt x="18531" y="27923"/>
                  </a:lnTo>
                  <a:lnTo>
                    <a:pt x="18511" y="28653"/>
                  </a:lnTo>
                  <a:lnTo>
                    <a:pt x="18531" y="29403"/>
                  </a:lnTo>
                  <a:lnTo>
                    <a:pt x="18570" y="30173"/>
                  </a:lnTo>
                  <a:lnTo>
                    <a:pt x="18610" y="30567"/>
                  </a:lnTo>
                  <a:lnTo>
                    <a:pt x="18649" y="30962"/>
                  </a:lnTo>
                  <a:lnTo>
                    <a:pt x="18728" y="31357"/>
                  </a:lnTo>
                  <a:lnTo>
                    <a:pt x="18787" y="31751"/>
                  </a:lnTo>
                  <a:lnTo>
                    <a:pt x="18886" y="32146"/>
                  </a:lnTo>
                  <a:lnTo>
                    <a:pt x="18985" y="32521"/>
                  </a:lnTo>
                  <a:lnTo>
                    <a:pt x="19123" y="32915"/>
                  </a:lnTo>
                  <a:lnTo>
                    <a:pt x="19261" y="33290"/>
                  </a:lnTo>
                  <a:lnTo>
                    <a:pt x="19419" y="33665"/>
                  </a:lnTo>
                  <a:lnTo>
                    <a:pt x="19596" y="34040"/>
                  </a:lnTo>
                  <a:lnTo>
                    <a:pt x="19774" y="34395"/>
                  </a:lnTo>
                  <a:lnTo>
                    <a:pt x="19991" y="34731"/>
                  </a:lnTo>
                  <a:lnTo>
                    <a:pt x="20228" y="35066"/>
                  </a:lnTo>
                  <a:lnTo>
                    <a:pt x="20484" y="35382"/>
                  </a:lnTo>
                  <a:lnTo>
                    <a:pt x="20780" y="35698"/>
                  </a:lnTo>
                  <a:lnTo>
                    <a:pt x="21076" y="35994"/>
                  </a:lnTo>
                  <a:lnTo>
                    <a:pt x="21412" y="36270"/>
                  </a:lnTo>
                  <a:lnTo>
                    <a:pt x="21767" y="36527"/>
                  </a:lnTo>
                  <a:lnTo>
                    <a:pt x="22004" y="36685"/>
                  </a:lnTo>
                  <a:lnTo>
                    <a:pt x="22260" y="36823"/>
                  </a:lnTo>
                  <a:lnTo>
                    <a:pt x="22517" y="36941"/>
                  </a:lnTo>
                  <a:lnTo>
                    <a:pt x="22773" y="37060"/>
                  </a:lnTo>
                  <a:lnTo>
                    <a:pt x="23050" y="37178"/>
                  </a:lnTo>
                  <a:lnTo>
                    <a:pt x="23326" y="37257"/>
                  </a:lnTo>
                  <a:lnTo>
                    <a:pt x="23602" y="37336"/>
                  </a:lnTo>
                  <a:lnTo>
                    <a:pt x="23898" y="37415"/>
                  </a:lnTo>
                  <a:lnTo>
                    <a:pt x="24174" y="37474"/>
                  </a:lnTo>
                  <a:lnTo>
                    <a:pt x="24470" y="37513"/>
                  </a:lnTo>
                  <a:lnTo>
                    <a:pt x="24766" y="37533"/>
                  </a:lnTo>
                  <a:lnTo>
                    <a:pt x="25062" y="37553"/>
                  </a:lnTo>
                  <a:lnTo>
                    <a:pt x="25378" y="37573"/>
                  </a:lnTo>
                  <a:lnTo>
                    <a:pt x="25674" y="37553"/>
                  </a:lnTo>
                  <a:lnTo>
                    <a:pt x="26286" y="37513"/>
                  </a:lnTo>
                  <a:lnTo>
                    <a:pt x="26898" y="37434"/>
                  </a:lnTo>
                  <a:lnTo>
                    <a:pt x="27509" y="37296"/>
                  </a:lnTo>
                  <a:lnTo>
                    <a:pt x="28121" y="37099"/>
                  </a:lnTo>
                  <a:lnTo>
                    <a:pt x="28713" y="36882"/>
                  </a:lnTo>
                  <a:lnTo>
                    <a:pt x="29009" y="36744"/>
                  </a:lnTo>
                  <a:lnTo>
                    <a:pt x="29285" y="36606"/>
                  </a:lnTo>
                  <a:lnTo>
                    <a:pt x="29581" y="36448"/>
                  </a:lnTo>
                  <a:lnTo>
                    <a:pt x="29858" y="36270"/>
                  </a:lnTo>
                  <a:lnTo>
                    <a:pt x="30134" y="36093"/>
                  </a:lnTo>
                  <a:lnTo>
                    <a:pt x="30391" y="35915"/>
                  </a:lnTo>
                  <a:lnTo>
                    <a:pt x="30647" y="35718"/>
                  </a:lnTo>
                  <a:lnTo>
                    <a:pt x="30904" y="35501"/>
                  </a:lnTo>
                  <a:lnTo>
                    <a:pt x="31160" y="35264"/>
                  </a:lnTo>
                  <a:lnTo>
                    <a:pt x="31417" y="35027"/>
                  </a:lnTo>
                  <a:lnTo>
                    <a:pt x="31910" y="34514"/>
                  </a:lnTo>
                  <a:lnTo>
                    <a:pt x="32364" y="33981"/>
                  </a:lnTo>
                  <a:lnTo>
                    <a:pt x="32778" y="33389"/>
                  </a:lnTo>
                  <a:lnTo>
                    <a:pt x="33193" y="32758"/>
                  </a:lnTo>
                  <a:lnTo>
                    <a:pt x="33568" y="32106"/>
                  </a:lnTo>
                  <a:lnTo>
                    <a:pt x="33903" y="31396"/>
                  </a:lnTo>
                  <a:lnTo>
                    <a:pt x="34219" y="30666"/>
                  </a:lnTo>
                  <a:lnTo>
                    <a:pt x="34712" y="30607"/>
                  </a:lnTo>
                  <a:lnTo>
                    <a:pt x="35225" y="30508"/>
                  </a:lnTo>
                  <a:lnTo>
                    <a:pt x="35738" y="30370"/>
                  </a:lnTo>
                  <a:lnTo>
                    <a:pt x="36232" y="30212"/>
                  </a:lnTo>
                  <a:lnTo>
                    <a:pt x="36034" y="30863"/>
                  </a:lnTo>
                  <a:lnTo>
                    <a:pt x="35797" y="31495"/>
                  </a:lnTo>
                  <a:lnTo>
                    <a:pt x="35541" y="32126"/>
                  </a:lnTo>
                  <a:lnTo>
                    <a:pt x="35225" y="32758"/>
                  </a:lnTo>
                  <a:lnTo>
                    <a:pt x="34909" y="33369"/>
                  </a:lnTo>
                  <a:lnTo>
                    <a:pt x="34535" y="33961"/>
                  </a:lnTo>
                  <a:lnTo>
                    <a:pt x="34140" y="34534"/>
                  </a:lnTo>
                  <a:lnTo>
                    <a:pt x="33706" y="35106"/>
                  </a:lnTo>
                  <a:lnTo>
                    <a:pt x="33252" y="35658"/>
                  </a:lnTo>
                  <a:lnTo>
                    <a:pt x="32778" y="36172"/>
                  </a:lnTo>
                  <a:lnTo>
                    <a:pt x="32265" y="36685"/>
                  </a:lnTo>
                  <a:lnTo>
                    <a:pt x="31732" y="37158"/>
                  </a:lnTo>
                  <a:lnTo>
                    <a:pt x="31160" y="37632"/>
                  </a:lnTo>
                  <a:lnTo>
                    <a:pt x="30568" y="38066"/>
                  </a:lnTo>
                  <a:lnTo>
                    <a:pt x="29956" y="38480"/>
                  </a:lnTo>
                  <a:lnTo>
                    <a:pt x="29325" y="38855"/>
                  </a:lnTo>
                  <a:lnTo>
                    <a:pt x="28851" y="39112"/>
                  </a:lnTo>
                  <a:lnTo>
                    <a:pt x="28378" y="39349"/>
                  </a:lnTo>
                  <a:lnTo>
                    <a:pt x="27904" y="39566"/>
                  </a:lnTo>
                  <a:lnTo>
                    <a:pt x="27430" y="39763"/>
                  </a:lnTo>
                  <a:lnTo>
                    <a:pt x="26977" y="39921"/>
                  </a:lnTo>
                  <a:lnTo>
                    <a:pt x="26503" y="40059"/>
                  </a:lnTo>
                  <a:lnTo>
                    <a:pt x="26049" y="40177"/>
                  </a:lnTo>
                  <a:lnTo>
                    <a:pt x="25595" y="40276"/>
                  </a:lnTo>
                  <a:lnTo>
                    <a:pt x="25141" y="40335"/>
                  </a:lnTo>
                  <a:lnTo>
                    <a:pt x="24688" y="40375"/>
                  </a:lnTo>
                  <a:lnTo>
                    <a:pt x="24253" y="40394"/>
                  </a:lnTo>
                  <a:lnTo>
                    <a:pt x="23819" y="40394"/>
                  </a:lnTo>
                  <a:lnTo>
                    <a:pt x="23405" y="40355"/>
                  </a:lnTo>
                  <a:lnTo>
                    <a:pt x="22990" y="40316"/>
                  </a:lnTo>
                  <a:lnTo>
                    <a:pt x="22576" y="40237"/>
                  </a:lnTo>
                  <a:lnTo>
                    <a:pt x="22181" y="40118"/>
                  </a:lnTo>
                  <a:lnTo>
                    <a:pt x="21787" y="39980"/>
                  </a:lnTo>
                  <a:lnTo>
                    <a:pt x="21412" y="39822"/>
                  </a:lnTo>
                  <a:lnTo>
                    <a:pt x="21057" y="39645"/>
                  </a:lnTo>
                  <a:lnTo>
                    <a:pt x="20701" y="39447"/>
                  </a:lnTo>
                  <a:lnTo>
                    <a:pt x="20386" y="39230"/>
                  </a:lnTo>
                  <a:lnTo>
                    <a:pt x="20070" y="38993"/>
                  </a:lnTo>
                  <a:lnTo>
                    <a:pt x="19754" y="38737"/>
                  </a:lnTo>
                  <a:lnTo>
                    <a:pt x="19478" y="38461"/>
                  </a:lnTo>
                  <a:lnTo>
                    <a:pt x="19202" y="38184"/>
                  </a:lnTo>
                  <a:lnTo>
                    <a:pt x="18945" y="37869"/>
                  </a:lnTo>
                  <a:lnTo>
                    <a:pt x="18689" y="37553"/>
                  </a:lnTo>
                  <a:lnTo>
                    <a:pt x="18452" y="37217"/>
                  </a:lnTo>
                  <a:lnTo>
                    <a:pt x="18235" y="36862"/>
                  </a:lnTo>
                  <a:lnTo>
                    <a:pt x="18037" y="36507"/>
                  </a:lnTo>
                  <a:lnTo>
                    <a:pt x="17840" y="36132"/>
                  </a:lnTo>
                  <a:lnTo>
                    <a:pt x="17662" y="35757"/>
                  </a:lnTo>
                  <a:lnTo>
                    <a:pt x="17505" y="35362"/>
                  </a:lnTo>
                  <a:lnTo>
                    <a:pt x="17347" y="34968"/>
                  </a:lnTo>
                  <a:lnTo>
                    <a:pt x="17209" y="34573"/>
                  </a:lnTo>
                  <a:lnTo>
                    <a:pt x="17090" y="34159"/>
                  </a:lnTo>
                  <a:lnTo>
                    <a:pt x="16972" y="33744"/>
                  </a:lnTo>
                  <a:lnTo>
                    <a:pt x="16873" y="33310"/>
                  </a:lnTo>
                  <a:lnTo>
                    <a:pt x="16774" y="32896"/>
                  </a:lnTo>
                  <a:lnTo>
                    <a:pt x="16715" y="32462"/>
                  </a:lnTo>
                  <a:lnTo>
                    <a:pt x="16636" y="32027"/>
                  </a:lnTo>
                  <a:lnTo>
                    <a:pt x="16597" y="31593"/>
                  </a:lnTo>
                  <a:lnTo>
                    <a:pt x="16518" y="30745"/>
                  </a:lnTo>
                  <a:lnTo>
                    <a:pt x="16498" y="29877"/>
                  </a:lnTo>
                  <a:lnTo>
                    <a:pt x="16538" y="29048"/>
                  </a:lnTo>
                  <a:lnTo>
                    <a:pt x="16597" y="28160"/>
                  </a:lnTo>
                  <a:lnTo>
                    <a:pt x="16695" y="27272"/>
                  </a:lnTo>
                  <a:lnTo>
                    <a:pt x="16834" y="26403"/>
                  </a:lnTo>
                  <a:lnTo>
                    <a:pt x="17011" y="25555"/>
                  </a:lnTo>
                  <a:lnTo>
                    <a:pt x="17564" y="25219"/>
                  </a:lnTo>
                  <a:lnTo>
                    <a:pt x="18097" y="24864"/>
                  </a:lnTo>
                  <a:lnTo>
                    <a:pt x="18610" y="24509"/>
                  </a:lnTo>
                  <a:lnTo>
                    <a:pt x="19103" y="24154"/>
                  </a:lnTo>
                  <a:close/>
                  <a:moveTo>
                    <a:pt x="13814" y="0"/>
                  </a:moveTo>
                  <a:lnTo>
                    <a:pt x="13380" y="20"/>
                  </a:lnTo>
                  <a:lnTo>
                    <a:pt x="12946" y="59"/>
                  </a:lnTo>
                  <a:lnTo>
                    <a:pt x="12512" y="99"/>
                  </a:lnTo>
                  <a:lnTo>
                    <a:pt x="12078" y="158"/>
                  </a:lnTo>
                  <a:lnTo>
                    <a:pt x="11644" y="237"/>
                  </a:lnTo>
                  <a:lnTo>
                    <a:pt x="11210" y="335"/>
                  </a:lnTo>
                  <a:lnTo>
                    <a:pt x="10775" y="454"/>
                  </a:lnTo>
                  <a:lnTo>
                    <a:pt x="10361" y="572"/>
                  </a:lnTo>
                  <a:lnTo>
                    <a:pt x="9927" y="710"/>
                  </a:lnTo>
                  <a:lnTo>
                    <a:pt x="9493" y="868"/>
                  </a:lnTo>
                  <a:lnTo>
                    <a:pt x="9078" y="1046"/>
                  </a:lnTo>
                  <a:lnTo>
                    <a:pt x="8664" y="1243"/>
                  </a:lnTo>
                  <a:lnTo>
                    <a:pt x="8250" y="1441"/>
                  </a:lnTo>
                  <a:lnTo>
                    <a:pt x="7835" y="1658"/>
                  </a:lnTo>
                  <a:lnTo>
                    <a:pt x="7421" y="1894"/>
                  </a:lnTo>
                  <a:lnTo>
                    <a:pt x="7026" y="2131"/>
                  </a:lnTo>
                  <a:lnTo>
                    <a:pt x="6631" y="2407"/>
                  </a:lnTo>
                  <a:lnTo>
                    <a:pt x="6237" y="2684"/>
                  </a:lnTo>
                  <a:lnTo>
                    <a:pt x="5862" y="2980"/>
                  </a:lnTo>
                  <a:lnTo>
                    <a:pt x="5487" y="3276"/>
                  </a:lnTo>
                  <a:lnTo>
                    <a:pt x="5112" y="3591"/>
                  </a:lnTo>
                  <a:lnTo>
                    <a:pt x="4757" y="3927"/>
                  </a:lnTo>
                  <a:lnTo>
                    <a:pt x="4402" y="4282"/>
                  </a:lnTo>
                  <a:lnTo>
                    <a:pt x="4046" y="4657"/>
                  </a:lnTo>
                  <a:lnTo>
                    <a:pt x="3711" y="5032"/>
                  </a:lnTo>
                  <a:lnTo>
                    <a:pt x="3395" y="5427"/>
                  </a:lnTo>
                  <a:lnTo>
                    <a:pt x="3079" y="5821"/>
                  </a:lnTo>
                  <a:lnTo>
                    <a:pt x="2783" y="6236"/>
                  </a:lnTo>
                  <a:lnTo>
                    <a:pt x="2507" y="6650"/>
                  </a:lnTo>
                  <a:lnTo>
                    <a:pt x="2231" y="7084"/>
                  </a:lnTo>
                  <a:lnTo>
                    <a:pt x="1994" y="7518"/>
                  </a:lnTo>
                  <a:lnTo>
                    <a:pt x="1757" y="7953"/>
                  </a:lnTo>
                  <a:lnTo>
                    <a:pt x="1520" y="8406"/>
                  </a:lnTo>
                  <a:lnTo>
                    <a:pt x="1323" y="8860"/>
                  </a:lnTo>
                  <a:lnTo>
                    <a:pt x="1126" y="9314"/>
                  </a:lnTo>
                  <a:lnTo>
                    <a:pt x="948" y="9788"/>
                  </a:lnTo>
                  <a:lnTo>
                    <a:pt x="790" y="10261"/>
                  </a:lnTo>
                  <a:lnTo>
                    <a:pt x="632" y="10735"/>
                  </a:lnTo>
                  <a:lnTo>
                    <a:pt x="514" y="11228"/>
                  </a:lnTo>
                  <a:lnTo>
                    <a:pt x="396" y="11722"/>
                  </a:lnTo>
                  <a:lnTo>
                    <a:pt x="277" y="12215"/>
                  </a:lnTo>
                  <a:lnTo>
                    <a:pt x="198" y="12708"/>
                  </a:lnTo>
                  <a:lnTo>
                    <a:pt x="119" y="13221"/>
                  </a:lnTo>
                  <a:lnTo>
                    <a:pt x="60" y="13735"/>
                  </a:lnTo>
                  <a:lnTo>
                    <a:pt x="21" y="14248"/>
                  </a:lnTo>
                  <a:lnTo>
                    <a:pt x="1" y="14761"/>
                  </a:lnTo>
                  <a:lnTo>
                    <a:pt x="1" y="15274"/>
                  </a:lnTo>
                  <a:lnTo>
                    <a:pt x="1" y="15787"/>
                  </a:lnTo>
                  <a:lnTo>
                    <a:pt x="21" y="16300"/>
                  </a:lnTo>
                  <a:lnTo>
                    <a:pt x="60" y="16833"/>
                  </a:lnTo>
                  <a:lnTo>
                    <a:pt x="119" y="17346"/>
                  </a:lnTo>
                  <a:lnTo>
                    <a:pt x="198" y="17879"/>
                  </a:lnTo>
                  <a:lnTo>
                    <a:pt x="277" y="18411"/>
                  </a:lnTo>
                  <a:lnTo>
                    <a:pt x="376" y="18924"/>
                  </a:lnTo>
                  <a:lnTo>
                    <a:pt x="514" y="19457"/>
                  </a:lnTo>
                  <a:lnTo>
                    <a:pt x="692" y="20187"/>
                  </a:lnTo>
                  <a:lnTo>
                    <a:pt x="909" y="20918"/>
                  </a:lnTo>
                  <a:lnTo>
                    <a:pt x="1106" y="21450"/>
                  </a:lnTo>
                  <a:lnTo>
                    <a:pt x="1284" y="21963"/>
                  </a:lnTo>
                  <a:lnTo>
                    <a:pt x="1481" y="22417"/>
                  </a:lnTo>
                  <a:lnTo>
                    <a:pt x="1698" y="22851"/>
                  </a:lnTo>
                  <a:lnTo>
                    <a:pt x="1935" y="23266"/>
                  </a:lnTo>
                  <a:lnTo>
                    <a:pt x="2172" y="23660"/>
                  </a:lnTo>
                  <a:lnTo>
                    <a:pt x="2408" y="24035"/>
                  </a:lnTo>
                  <a:lnTo>
                    <a:pt x="2665" y="24371"/>
                  </a:lnTo>
                  <a:lnTo>
                    <a:pt x="2941" y="24726"/>
                  </a:lnTo>
                  <a:lnTo>
                    <a:pt x="3237" y="25042"/>
                  </a:lnTo>
                  <a:lnTo>
                    <a:pt x="3533" y="25377"/>
                  </a:lnTo>
                  <a:lnTo>
                    <a:pt x="3849" y="25693"/>
                  </a:lnTo>
                  <a:lnTo>
                    <a:pt x="4520" y="26364"/>
                  </a:lnTo>
                  <a:lnTo>
                    <a:pt x="5270" y="27035"/>
                  </a:lnTo>
                  <a:lnTo>
                    <a:pt x="5309" y="27074"/>
                  </a:lnTo>
                  <a:lnTo>
                    <a:pt x="5408" y="27074"/>
                  </a:lnTo>
                  <a:lnTo>
                    <a:pt x="5447" y="27035"/>
                  </a:lnTo>
                  <a:lnTo>
                    <a:pt x="5487" y="26995"/>
                  </a:lnTo>
                  <a:lnTo>
                    <a:pt x="5487" y="26936"/>
                  </a:lnTo>
                  <a:lnTo>
                    <a:pt x="5487" y="26897"/>
                  </a:lnTo>
                  <a:lnTo>
                    <a:pt x="5447" y="26857"/>
                  </a:lnTo>
                  <a:lnTo>
                    <a:pt x="4698" y="26147"/>
                  </a:lnTo>
                  <a:lnTo>
                    <a:pt x="4027" y="25496"/>
                  </a:lnTo>
                  <a:lnTo>
                    <a:pt x="3711" y="25180"/>
                  </a:lnTo>
                  <a:lnTo>
                    <a:pt x="3415" y="24864"/>
                  </a:lnTo>
                  <a:lnTo>
                    <a:pt x="3139" y="24529"/>
                  </a:lnTo>
                  <a:lnTo>
                    <a:pt x="2862" y="24213"/>
                  </a:lnTo>
                  <a:lnTo>
                    <a:pt x="2606" y="23858"/>
                  </a:lnTo>
                  <a:lnTo>
                    <a:pt x="2369" y="23503"/>
                  </a:lnTo>
                  <a:lnTo>
                    <a:pt x="2132" y="23128"/>
                  </a:lnTo>
                  <a:lnTo>
                    <a:pt x="1935" y="22733"/>
                  </a:lnTo>
                  <a:lnTo>
                    <a:pt x="1718" y="22299"/>
                  </a:lnTo>
                  <a:lnTo>
                    <a:pt x="1520" y="21845"/>
                  </a:lnTo>
                  <a:lnTo>
                    <a:pt x="1343" y="21371"/>
                  </a:lnTo>
                  <a:lnTo>
                    <a:pt x="1165" y="20839"/>
                  </a:lnTo>
                  <a:lnTo>
                    <a:pt x="948" y="20108"/>
                  </a:lnTo>
                  <a:lnTo>
                    <a:pt x="751" y="19398"/>
                  </a:lnTo>
                  <a:lnTo>
                    <a:pt x="632" y="18885"/>
                  </a:lnTo>
                  <a:lnTo>
                    <a:pt x="534" y="18352"/>
                  </a:lnTo>
                  <a:lnTo>
                    <a:pt x="455" y="17839"/>
                  </a:lnTo>
                  <a:lnTo>
                    <a:pt x="376" y="17326"/>
                  </a:lnTo>
                  <a:lnTo>
                    <a:pt x="317" y="16813"/>
                  </a:lnTo>
                  <a:lnTo>
                    <a:pt x="297" y="16300"/>
                  </a:lnTo>
                  <a:lnTo>
                    <a:pt x="257" y="15787"/>
                  </a:lnTo>
                  <a:lnTo>
                    <a:pt x="257" y="15274"/>
                  </a:lnTo>
                  <a:lnTo>
                    <a:pt x="257" y="14761"/>
                  </a:lnTo>
                  <a:lnTo>
                    <a:pt x="297" y="14267"/>
                  </a:lnTo>
                  <a:lnTo>
                    <a:pt x="336" y="13754"/>
                  </a:lnTo>
                  <a:lnTo>
                    <a:pt x="376" y="13261"/>
                  </a:lnTo>
                  <a:lnTo>
                    <a:pt x="455" y="12768"/>
                  </a:lnTo>
                  <a:lnTo>
                    <a:pt x="534" y="12274"/>
                  </a:lnTo>
                  <a:lnTo>
                    <a:pt x="632" y="11781"/>
                  </a:lnTo>
                  <a:lnTo>
                    <a:pt x="751" y="11307"/>
                  </a:lnTo>
                  <a:lnTo>
                    <a:pt x="889" y="10814"/>
                  </a:lnTo>
                  <a:lnTo>
                    <a:pt x="1027" y="10340"/>
                  </a:lnTo>
                  <a:lnTo>
                    <a:pt x="1185" y="9886"/>
                  </a:lnTo>
                  <a:lnTo>
                    <a:pt x="1363" y="9413"/>
                  </a:lnTo>
                  <a:lnTo>
                    <a:pt x="1560" y="8959"/>
                  </a:lnTo>
                  <a:lnTo>
                    <a:pt x="1757" y="8525"/>
                  </a:lnTo>
                  <a:lnTo>
                    <a:pt x="1974" y="8071"/>
                  </a:lnTo>
                  <a:lnTo>
                    <a:pt x="2211" y="7637"/>
                  </a:lnTo>
                  <a:lnTo>
                    <a:pt x="2468" y="7222"/>
                  </a:lnTo>
                  <a:lnTo>
                    <a:pt x="2724" y="6788"/>
                  </a:lnTo>
                  <a:lnTo>
                    <a:pt x="3000" y="6394"/>
                  </a:lnTo>
                  <a:lnTo>
                    <a:pt x="3296" y="5979"/>
                  </a:lnTo>
                  <a:lnTo>
                    <a:pt x="3592" y="5585"/>
                  </a:lnTo>
                  <a:lnTo>
                    <a:pt x="3908" y="5210"/>
                  </a:lnTo>
                  <a:lnTo>
                    <a:pt x="4244" y="4835"/>
                  </a:lnTo>
                  <a:lnTo>
                    <a:pt x="4579" y="4460"/>
                  </a:lnTo>
                  <a:lnTo>
                    <a:pt x="4934" y="4124"/>
                  </a:lnTo>
                  <a:lnTo>
                    <a:pt x="5290" y="3789"/>
                  </a:lnTo>
                  <a:lnTo>
                    <a:pt x="5645" y="3473"/>
                  </a:lnTo>
                  <a:lnTo>
                    <a:pt x="6020" y="3177"/>
                  </a:lnTo>
                  <a:lnTo>
                    <a:pt x="6395" y="2901"/>
                  </a:lnTo>
                  <a:lnTo>
                    <a:pt x="6770" y="2625"/>
                  </a:lnTo>
                  <a:lnTo>
                    <a:pt x="7164" y="2368"/>
                  </a:lnTo>
                  <a:lnTo>
                    <a:pt x="7559" y="2111"/>
                  </a:lnTo>
                  <a:lnTo>
                    <a:pt x="7954" y="1894"/>
                  </a:lnTo>
                  <a:lnTo>
                    <a:pt x="8348" y="1677"/>
                  </a:lnTo>
                  <a:lnTo>
                    <a:pt x="8763" y="1480"/>
                  </a:lnTo>
                  <a:lnTo>
                    <a:pt x="9177" y="1283"/>
                  </a:lnTo>
                  <a:lnTo>
                    <a:pt x="9591" y="1125"/>
                  </a:lnTo>
                  <a:lnTo>
                    <a:pt x="10006" y="967"/>
                  </a:lnTo>
                  <a:lnTo>
                    <a:pt x="10420" y="829"/>
                  </a:lnTo>
                  <a:lnTo>
                    <a:pt x="10835" y="691"/>
                  </a:lnTo>
                  <a:lnTo>
                    <a:pt x="11269" y="592"/>
                  </a:lnTo>
                  <a:lnTo>
                    <a:pt x="11683" y="493"/>
                  </a:lnTo>
                  <a:lnTo>
                    <a:pt x="12117" y="414"/>
                  </a:lnTo>
                  <a:lnTo>
                    <a:pt x="12532" y="355"/>
                  </a:lnTo>
                  <a:lnTo>
                    <a:pt x="12966" y="316"/>
                  </a:lnTo>
                  <a:lnTo>
                    <a:pt x="13380" y="276"/>
                  </a:lnTo>
                  <a:lnTo>
                    <a:pt x="14229" y="276"/>
                  </a:lnTo>
                  <a:lnTo>
                    <a:pt x="14643" y="296"/>
                  </a:lnTo>
                  <a:lnTo>
                    <a:pt x="15058" y="316"/>
                  </a:lnTo>
                  <a:lnTo>
                    <a:pt x="15492" y="375"/>
                  </a:lnTo>
                  <a:lnTo>
                    <a:pt x="15886" y="454"/>
                  </a:lnTo>
                  <a:lnTo>
                    <a:pt x="16301" y="533"/>
                  </a:lnTo>
                  <a:lnTo>
                    <a:pt x="16715" y="631"/>
                  </a:lnTo>
                  <a:lnTo>
                    <a:pt x="17110" y="750"/>
                  </a:lnTo>
                  <a:lnTo>
                    <a:pt x="17505" y="888"/>
                  </a:lnTo>
                  <a:lnTo>
                    <a:pt x="18057" y="1105"/>
                  </a:lnTo>
                  <a:lnTo>
                    <a:pt x="18629" y="1362"/>
                  </a:lnTo>
                  <a:lnTo>
                    <a:pt x="19182" y="1638"/>
                  </a:lnTo>
                  <a:lnTo>
                    <a:pt x="19734" y="1954"/>
                  </a:lnTo>
                  <a:lnTo>
                    <a:pt x="20267" y="2289"/>
                  </a:lnTo>
                  <a:lnTo>
                    <a:pt x="20800" y="2644"/>
                  </a:lnTo>
                  <a:lnTo>
                    <a:pt x="21313" y="3039"/>
                  </a:lnTo>
                  <a:lnTo>
                    <a:pt x="21826" y="3453"/>
                  </a:lnTo>
                  <a:lnTo>
                    <a:pt x="21234" y="3335"/>
                  </a:lnTo>
                  <a:lnTo>
                    <a:pt x="20662" y="3256"/>
                  </a:lnTo>
                  <a:lnTo>
                    <a:pt x="20248" y="3197"/>
                  </a:lnTo>
                  <a:lnTo>
                    <a:pt x="19833" y="3177"/>
                  </a:lnTo>
                  <a:lnTo>
                    <a:pt x="19419" y="3177"/>
                  </a:lnTo>
                  <a:lnTo>
                    <a:pt x="19004" y="3197"/>
                  </a:lnTo>
                  <a:lnTo>
                    <a:pt x="18590" y="3236"/>
                  </a:lnTo>
                  <a:lnTo>
                    <a:pt x="18175" y="3295"/>
                  </a:lnTo>
                  <a:lnTo>
                    <a:pt x="17761" y="3374"/>
                  </a:lnTo>
                  <a:lnTo>
                    <a:pt x="17347" y="3473"/>
                  </a:lnTo>
                  <a:lnTo>
                    <a:pt x="16932" y="3591"/>
                  </a:lnTo>
                  <a:lnTo>
                    <a:pt x="16518" y="3710"/>
                  </a:lnTo>
                  <a:lnTo>
                    <a:pt x="16103" y="3868"/>
                  </a:lnTo>
                  <a:lnTo>
                    <a:pt x="15689" y="4026"/>
                  </a:lnTo>
                  <a:lnTo>
                    <a:pt x="15275" y="4203"/>
                  </a:lnTo>
                  <a:lnTo>
                    <a:pt x="14880" y="4381"/>
                  </a:lnTo>
                  <a:lnTo>
                    <a:pt x="14466" y="4598"/>
                  </a:lnTo>
                  <a:lnTo>
                    <a:pt x="14071" y="4815"/>
                  </a:lnTo>
                  <a:lnTo>
                    <a:pt x="13676" y="5032"/>
                  </a:lnTo>
                  <a:lnTo>
                    <a:pt x="13301" y="5269"/>
                  </a:lnTo>
                  <a:lnTo>
                    <a:pt x="12532" y="5782"/>
                  </a:lnTo>
                  <a:lnTo>
                    <a:pt x="11782" y="6334"/>
                  </a:lnTo>
                  <a:lnTo>
                    <a:pt x="11071" y="6907"/>
                  </a:lnTo>
                  <a:lnTo>
                    <a:pt x="10400" y="7518"/>
                  </a:lnTo>
                  <a:lnTo>
                    <a:pt x="9749" y="8150"/>
                  </a:lnTo>
                  <a:lnTo>
                    <a:pt x="9157" y="8801"/>
                  </a:lnTo>
                  <a:lnTo>
                    <a:pt x="8585" y="9452"/>
                  </a:lnTo>
                  <a:lnTo>
                    <a:pt x="8092" y="10104"/>
                  </a:lnTo>
                  <a:lnTo>
                    <a:pt x="7618" y="10755"/>
                  </a:lnTo>
                  <a:lnTo>
                    <a:pt x="7184" y="11426"/>
                  </a:lnTo>
                  <a:lnTo>
                    <a:pt x="6789" y="12097"/>
                  </a:lnTo>
                  <a:lnTo>
                    <a:pt x="6434" y="12768"/>
                  </a:lnTo>
                  <a:lnTo>
                    <a:pt x="6118" y="13458"/>
                  </a:lnTo>
                  <a:lnTo>
                    <a:pt x="5842" y="14149"/>
                  </a:lnTo>
                  <a:lnTo>
                    <a:pt x="5605" y="14840"/>
                  </a:lnTo>
                  <a:lnTo>
                    <a:pt x="5408" y="15530"/>
                  </a:lnTo>
                  <a:lnTo>
                    <a:pt x="5250" y="16221"/>
                  </a:lnTo>
                  <a:lnTo>
                    <a:pt x="5132" y="16931"/>
                  </a:lnTo>
                  <a:lnTo>
                    <a:pt x="5053" y="17622"/>
                  </a:lnTo>
                  <a:lnTo>
                    <a:pt x="5033" y="18313"/>
                  </a:lnTo>
                  <a:lnTo>
                    <a:pt x="5033" y="19003"/>
                  </a:lnTo>
                  <a:lnTo>
                    <a:pt x="5092" y="19694"/>
                  </a:lnTo>
                  <a:lnTo>
                    <a:pt x="5171" y="20365"/>
                  </a:lnTo>
                  <a:lnTo>
                    <a:pt x="5290" y="20918"/>
                  </a:lnTo>
                  <a:lnTo>
                    <a:pt x="5428" y="21490"/>
                  </a:lnTo>
                  <a:lnTo>
                    <a:pt x="5605" y="22042"/>
                  </a:lnTo>
                  <a:lnTo>
                    <a:pt x="5822" y="22595"/>
                  </a:lnTo>
                  <a:lnTo>
                    <a:pt x="6059" y="23147"/>
                  </a:lnTo>
                  <a:lnTo>
                    <a:pt x="6355" y="23680"/>
                  </a:lnTo>
                  <a:lnTo>
                    <a:pt x="6671" y="24174"/>
                  </a:lnTo>
                  <a:lnTo>
                    <a:pt x="6848" y="24410"/>
                  </a:lnTo>
                  <a:lnTo>
                    <a:pt x="7026" y="24647"/>
                  </a:lnTo>
                  <a:lnTo>
                    <a:pt x="7223" y="24884"/>
                  </a:lnTo>
                  <a:lnTo>
                    <a:pt x="7421" y="25101"/>
                  </a:lnTo>
                  <a:lnTo>
                    <a:pt x="7638" y="25318"/>
                  </a:lnTo>
                  <a:lnTo>
                    <a:pt x="7855" y="25515"/>
                  </a:lnTo>
                  <a:lnTo>
                    <a:pt x="8092" y="25713"/>
                  </a:lnTo>
                  <a:lnTo>
                    <a:pt x="8328" y="25890"/>
                  </a:lnTo>
                  <a:lnTo>
                    <a:pt x="8585" y="26048"/>
                  </a:lnTo>
                  <a:lnTo>
                    <a:pt x="8861" y="26206"/>
                  </a:lnTo>
                  <a:lnTo>
                    <a:pt x="9138" y="26344"/>
                  </a:lnTo>
                  <a:lnTo>
                    <a:pt x="9414" y="26482"/>
                  </a:lnTo>
                  <a:lnTo>
                    <a:pt x="9710" y="26601"/>
                  </a:lnTo>
                  <a:lnTo>
                    <a:pt x="10006" y="26699"/>
                  </a:lnTo>
                  <a:lnTo>
                    <a:pt x="10322" y="26798"/>
                  </a:lnTo>
                  <a:lnTo>
                    <a:pt x="10657" y="26857"/>
                  </a:lnTo>
                  <a:lnTo>
                    <a:pt x="10992" y="26916"/>
                  </a:lnTo>
                  <a:lnTo>
                    <a:pt x="11348" y="26956"/>
                  </a:lnTo>
                  <a:lnTo>
                    <a:pt x="11703" y="26976"/>
                  </a:lnTo>
                  <a:lnTo>
                    <a:pt x="12058" y="26995"/>
                  </a:lnTo>
                  <a:lnTo>
                    <a:pt x="12413" y="26976"/>
                  </a:lnTo>
                  <a:lnTo>
                    <a:pt x="12769" y="26956"/>
                  </a:lnTo>
                  <a:lnTo>
                    <a:pt x="13124" y="26916"/>
                  </a:lnTo>
                  <a:lnTo>
                    <a:pt x="13459" y="26857"/>
                  </a:lnTo>
                  <a:lnTo>
                    <a:pt x="13814" y="26798"/>
                  </a:lnTo>
                  <a:lnTo>
                    <a:pt x="14150" y="26719"/>
                  </a:lnTo>
                  <a:lnTo>
                    <a:pt x="14485" y="26620"/>
                  </a:lnTo>
                  <a:lnTo>
                    <a:pt x="14821" y="26522"/>
                  </a:lnTo>
                  <a:lnTo>
                    <a:pt x="15452" y="26285"/>
                  </a:lnTo>
                  <a:lnTo>
                    <a:pt x="16084" y="26028"/>
                  </a:lnTo>
                  <a:lnTo>
                    <a:pt x="16695" y="25713"/>
                  </a:lnTo>
                  <a:lnTo>
                    <a:pt x="16557" y="26522"/>
                  </a:lnTo>
                  <a:lnTo>
                    <a:pt x="16419" y="27351"/>
                  </a:lnTo>
                  <a:lnTo>
                    <a:pt x="16340" y="28179"/>
                  </a:lnTo>
                  <a:lnTo>
                    <a:pt x="16261" y="29028"/>
                  </a:lnTo>
                  <a:lnTo>
                    <a:pt x="16242" y="29462"/>
                  </a:lnTo>
                  <a:lnTo>
                    <a:pt x="16242" y="29896"/>
                  </a:lnTo>
                  <a:lnTo>
                    <a:pt x="16242" y="30330"/>
                  </a:lnTo>
                  <a:lnTo>
                    <a:pt x="16261" y="30765"/>
                  </a:lnTo>
                  <a:lnTo>
                    <a:pt x="16301" y="31199"/>
                  </a:lnTo>
                  <a:lnTo>
                    <a:pt x="16340" y="31653"/>
                  </a:lnTo>
                  <a:lnTo>
                    <a:pt x="16380" y="32087"/>
                  </a:lnTo>
                  <a:lnTo>
                    <a:pt x="16459" y="32521"/>
                  </a:lnTo>
                  <a:lnTo>
                    <a:pt x="16538" y="32955"/>
                  </a:lnTo>
                  <a:lnTo>
                    <a:pt x="16617" y="33389"/>
                  </a:lnTo>
                  <a:lnTo>
                    <a:pt x="16735" y="33823"/>
                  </a:lnTo>
                  <a:lnTo>
                    <a:pt x="16853" y="34257"/>
                  </a:lnTo>
                  <a:lnTo>
                    <a:pt x="16972" y="34672"/>
                  </a:lnTo>
                  <a:lnTo>
                    <a:pt x="17110" y="35086"/>
                  </a:lnTo>
                  <a:lnTo>
                    <a:pt x="17268" y="35501"/>
                  </a:lnTo>
                  <a:lnTo>
                    <a:pt x="17445" y="35895"/>
                  </a:lnTo>
                  <a:lnTo>
                    <a:pt x="17623" y="36290"/>
                  </a:lnTo>
                  <a:lnTo>
                    <a:pt x="17820" y="36665"/>
                  </a:lnTo>
                  <a:lnTo>
                    <a:pt x="18037" y="37040"/>
                  </a:lnTo>
                  <a:lnTo>
                    <a:pt x="18254" y="37395"/>
                  </a:lnTo>
                  <a:lnTo>
                    <a:pt x="18511" y="37730"/>
                  </a:lnTo>
                  <a:lnTo>
                    <a:pt x="18748" y="38066"/>
                  </a:lnTo>
                  <a:lnTo>
                    <a:pt x="19024" y="38382"/>
                  </a:lnTo>
                  <a:lnTo>
                    <a:pt x="19300" y="38678"/>
                  </a:lnTo>
                  <a:lnTo>
                    <a:pt x="19596" y="38954"/>
                  </a:lnTo>
                  <a:lnTo>
                    <a:pt x="19912" y="39210"/>
                  </a:lnTo>
                  <a:lnTo>
                    <a:pt x="20248" y="39467"/>
                  </a:lnTo>
                  <a:lnTo>
                    <a:pt x="20583" y="39684"/>
                  </a:lnTo>
                  <a:lnTo>
                    <a:pt x="20938" y="39881"/>
                  </a:lnTo>
                  <a:lnTo>
                    <a:pt x="21313" y="40079"/>
                  </a:lnTo>
                  <a:lnTo>
                    <a:pt x="21708" y="40237"/>
                  </a:lnTo>
                  <a:lnTo>
                    <a:pt x="22102" y="40375"/>
                  </a:lnTo>
                  <a:lnTo>
                    <a:pt x="22596" y="40493"/>
                  </a:lnTo>
                  <a:lnTo>
                    <a:pt x="23109" y="40592"/>
                  </a:lnTo>
                  <a:lnTo>
                    <a:pt x="23622" y="40651"/>
                  </a:lnTo>
                  <a:lnTo>
                    <a:pt x="24135" y="40671"/>
                  </a:lnTo>
                  <a:lnTo>
                    <a:pt x="24451" y="40651"/>
                  </a:lnTo>
                  <a:lnTo>
                    <a:pt x="24766" y="40631"/>
                  </a:lnTo>
                  <a:lnTo>
                    <a:pt x="25102" y="40612"/>
                  </a:lnTo>
                  <a:lnTo>
                    <a:pt x="25418" y="40572"/>
                  </a:lnTo>
                  <a:lnTo>
                    <a:pt x="26089" y="40434"/>
                  </a:lnTo>
                  <a:lnTo>
                    <a:pt x="26740" y="40276"/>
                  </a:lnTo>
                  <a:lnTo>
                    <a:pt x="27411" y="40039"/>
                  </a:lnTo>
                  <a:lnTo>
                    <a:pt x="28101" y="39783"/>
                  </a:lnTo>
                  <a:lnTo>
                    <a:pt x="28772" y="39447"/>
                  </a:lnTo>
                  <a:lnTo>
                    <a:pt x="29463" y="39092"/>
                  </a:lnTo>
                  <a:lnTo>
                    <a:pt x="30114" y="38697"/>
                  </a:lnTo>
                  <a:lnTo>
                    <a:pt x="30746" y="38263"/>
                  </a:lnTo>
                  <a:lnTo>
                    <a:pt x="31357" y="37809"/>
                  </a:lnTo>
                  <a:lnTo>
                    <a:pt x="31930" y="37336"/>
                  </a:lnTo>
                  <a:lnTo>
                    <a:pt x="32502" y="36823"/>
                  </a:lnTo>
                  <a:lnTo>
                    <a:pt x="33015" y="36310"/>
                  </a:lnTo>
                  <a:lnTo>
                    <a:pt x="33508" y="35757"/>
                  </a:lnTo>
                  <a:lnTo>
                    <a:pt x="33982" y="35185"/>
                  </a:lnTo>
                  <a:lnTo>
                    <a:pt x="34416" y="34593"/>
                  </a:lnTo>
                  <a:lnTo>
                    <a:pt x="34831" y="34001"/>
                  </a:lnTo>
                  <a:lnTo>
                    <a:pt x="35205" y="33369"/>
                  </a:lnTo>
                  <a:lnTo>
                    <a:pt x="35541" y="32738"/>
                  </a:lnTo>
                  <a:lnTo>
                    <a:pt x="35837" y="32106"/>
                  </a:lnTo>
                  <a:lnTo>
                    <a:pt x="36113" y="31435"/>
                  </a:lnTo>
                  <a:lnTo>
                    <a:pt x="36330" y="30765"/>
                  </a:lnTo>
                  <a:lnTo>
                    <a:pt x="36528" y="30094"/>
                  </a:lnTo>
                  <a:lnTo>
                    <a:pt x="37021" y="29877"/>
                  </a:lnTo>
                  <a:lnTo>
                    <a:pt x="37495" y="29640"/>
                  </a:lnTo>
                  <a:lnTo>
                    <a:pt x="37909" y="29383"/>
                  </a:lnTo>
                  <a:lnTo>
                    <a:pt x="38323" y="29107"/>
                  </a:lnTo>
                  <a:lnTo>
                    <a:pt x="38718" y="28831"/>
                  </a:lnTo>
                  <a:lnTo>
                    <a:pt x="39073" y="28515"/>
                  </a:lnTo>
                  <a:lnTo>
                    <a:pt x="39428" y="28199"/>
                  </a:lnTo>
                  <a:lnTo>
                    <a:pt x="39764" y="27864"/>
                  </a:lnTo>
                  <a:lnTo>
                    <a:pt x="40080" y="27508"/>
                  </a:lnTo>
                  <a:lnTo>
                    <a:pt x="40376" y="27134"/>
                  </a:lnTo>
                  <a:lnTo>
                    <a:pt x="40632" y="26759"/>
                  </a:lnTo>
                  <a:lnTo>
                    <a:pt x="40889" y="26364"/>
                  </a:lnTo>
                  <a:lnTo>
                    <a:pt x="41106" y="25950"/>
                  </a:lnTo>
                  <a:lnTo>
                    <a:pt x="41303" y="25535"/>
                  </a:lnTo>
                  <a:lnTo>
                    <a:pt x="41481" y="25121"/>
                  </a:lnTo>
                  <a:lnTo>
                    <a:pt x="41619" y="24687"/>
                  </a:lnTo>
                  <a:lnTo>
                    <a:pt x="41737" y="24252"/>
                  </a:lnTo>
                  <a:lnTo>
                    <a:pt x="41836" y="23818"/>
                  </a:lnTo>
                  <a:lnTo>
                    <a:pt x="41895" y="23364"/>
                  </a:lnTo>
                  <a:lnTo>
                    <a:pt x="41935" y="22911"/>
                  </a:lnTo>
                  <a:lnTo>
                    <a:pt x="41954" y="22457"/>
                  </a:lnTo>
                  <a:lnTo>
                    <a:pt x="41954" y="22003"/>
                  </a:lnTo>
                  <a:lnTo>
                    <a:pt x="41915" y="21549"/>
                  </a:lnTo>
                  <a:lnTo>
                    <a:pt x="41856" y="21095"/>
                  </a:lnTo>
                  <a:lnTo>
                    <a:pt x="41777" y="20641"/>
                  </a:lnTo>
                  <a:lnTo>
                    <a:pt x="41678" y="20187"/>
                  </a:lnTo>
                  <a:lnTo>
                    <a:pt x="41560" y="19753"/>
                  </a:lnTo>
                  <a:lnTo>
                    <a:pt x="41422" y="19319"/>
                  </a:lnTo>
                  <a:lnTo>
                    <a:pt x="41244" y="18885"/>
                  </a:lnTo>
                  <a:lnTo>
                    <a:pt x="41066" y="18451"/>
                  </a:lnTo>
                  <a:lnTo>
                    <a:pt x="40869" y="18036"/>
                  </a:lnTo>
                  <a:lnTo>
                    <a:pt x="40632" y="17622"/>
                  </a:lnTo>
                  <a:lnTo>
                    <a:pt x="40395" y="17227"/>
                  </a:lnTo>
                  <a:lnTo>
                    <a:pt x="40139" y="16833"/>
                  </a:lnTo>
                  <a:lnTo>
                    <a:pt x="40908" y="16793"/>
                  </a:lnTo>
                  <a:lnTo>
                    <a:pt x="41678" y="16793"/>
                  </a:lnTo>
                  <a:lnTo>
                    <a:pt x="42487" y="16833"/>
                  </a:lnTo>
                  <a:lnTo>
                    <a:pt x="43316" y="16912"/>
                  </a:lnTo>
                  <a:lnTo>
                    <a:pt x="44204" y="17030"/>
                  </a:lnTo>
                  <a:lnTo>
                    <a:pt x="45072" y="17188"/>
                  </a:lnTo>
                  <a:lnTo>
                    <a:pt x="45901" y="17385"/>
                  </a:lnTo>
                  <a:lnTo>
                    <a:pt x="46710" y="17622"/>
                  </a:lnTo>
                  <a:lnTo>
                    <a:pt x="47480" y="17898"/>
                  </a:lnTo>
                  <a:lnTo>
                    <a:pt x="48210" y="18214"/>
                  </a:lnTo>
                  <a:lnTo>
                    <a:pt x="48920" y="18549"/>
                  </a:lnTo>
                  <a:lnTo>
                    <a:pt x="49256" y="18747"/>
                  </a:lnTo>
                  <a:lnTo>
                    <a:pt x="49591" y="18924"/>
                  </a:lnTo>
                  <a:lnTo>
                    <a:pt x="49907" y="19141"/>
                  </a:lnTo>
                  <a:lnTo>
                    <a:pt x="50203" y="19339"/>
                  </a:lnTo>
                  <a:lnTo>
                    <a:pt x="50499" y="19556"/>
                  </a:lnTo>
                  <a:lnTo>
                    <a:pt x="50795" y="19793"/>
                  </a:lnTo>
                  <a:lnTo>
                    <a:pt x="51071" y="20010"/>
                  </a:lnTo>
                  <a:lnTo>
                    <a:pt x="51328" y="20266"/>
                  </a:lnTo>
                  <a:lnTo>
                    <a:pt x="51584" y="20503"/>
                  </a:lnTo>
                  <a:lnTo>
                    <a:pt x="51821" y="20760"/>
                  </a:lnTo>
                  <a:lnTo>
                    <a:pt x="52058" y="21016"/>
                  </a:lnTo>
                  <a:lnTo>
                    <a:pt x="52275" y="21292"/>
                  </a:lnTo>
                  <a:lnTo>
                    <a:pt x="52472" y="21569"/>
                  </a:lnTo>
                  <a:lnTo>
                    <a:pt x="52670" y="21845"/>
                  </a:lnTo>
                  <a:lnTo>
                    <a:pt x="52847" y="22141"/>
                  </a:lnTo>
                  <a:lnTo>
                    <a:pt x="53025" y="22437"/>
                  </a:lnTo>
                  <a:lnTo>
                    <a:pt x="53183" y="22733"/>
                  </a:lnTo>
                  <a:lnTo>
                    <a:pt x="53321" y="23029"/>
                  </a:lnTo>
                  <a:lnTo>
                    <a:pt x="53479" y="23443"/>
                  </a:lnTo>
                  <a:lnTo>
                    <a:pt x="53617" y="23858"/>
                  </a:lnTo>
                  <a:lnTo>
                    <a:pt x="53715" y="24292"/>
                  </a:lnTo>
                  <a:lnTo>
                    <a:pt x="53775" y="24706"/>
                  </a:lnTo>
                  <a:lnTo>
                    <a:pt x="53814" y="25140"/>
                  </a:lnTo>
                  <a:lnTo>
                    <a:pt x="53814" y="25594"/>
                  </a:lnTo>
                  <a:lnTo>
                    <a:pt x="53794" y="26028"/>
                  </a:lnTo>
                  <a:lnTo>
                    <a:pt x="53735" y="26463"/>
                  </a:lnTo>
                  <a:lnTo>
                    <a:pt x="53400" y="26403"/>
                  </a:lnTo>
                  <a:lnTo>
                    <a:pt x="53064" y="26384"/>
                  </a:lnTo>
                  <a:lnTo>
                    <a:pt x="52729" y="26364"/>
                  </a:lnTo>
                  <a:lnTo>
                    <a:pt x="52058" y="26364"/>
                  </a:lnTo>
                  <a:lnTo>
                    <a:pt x="51722" y="26403"/>
                  </a:lnTo>
                  <a:lnTo>
                    <a:pt x="51387" y="26443"/>
                  </a:lnTo>
                  <a:lnTo>
                    <a:pt x="51051" y="26502"/>
                  </a:lnTo>
                  <a:lnTo>
                    <a:pt x="50716" y="26581"/>
                  </a:lnTo>
                  <a:lnTo>
                    <a:pt x="50400" y="26680"/>
                  </a:lnTo>
                  <a:lnTo>
                    <a:pt x="50085" y="26778"/>
                  </a:lnTo>
                  <a:lnTo>
                    <a:pt x="49769" y="26916"/>
                  </a:lnTo>
                  <a:lnTo>
                    <a:pt x="49473" y="27055"/>
                  </a:lnTo>
                  <a:lnTo>
                    <a:pt x="49177" y="27193"/>
                  </a:lnTo>
                  <a:lnTo>
                    <a:pt x="48881" y="27370"/>
                  </a:lnTo>
                  <a:lnTo>
                    <a:pt x="48605" y="27548"/>
                  </a:lnTo>
                  <a:lnTo>
                    <a:pt x="48289" y="27804"/>
                  </a:lnTo>
                  <a:lnTo>
                    <a:pt x="47953" y="28101"/>
                  </a:lnTo>
                  <a:lnTo>
                    <a:pt x="47618" y="28475"/>
                  </a:lnTo>
                  <a:lnTo>
                    <a:pt x="47302" y="28870"/>
                  </a:lnTo>
                  <a:lnTo>
                    <a:pt x="47144" y="29087"/>
                  </a:lnTo>
                  <a:lnTo>
                    <a:pt x="47026" y="29304"/>
                  </a:lnTo>
                  <a:lnTo>
                    <a:pt x="46907" y="29521"/>
                  </a:lnTo>
                  <a:lnTo>
                    <a:pt x="46789" y="29738"/>
                  </a:lnTo>
                  <a:lnTo>
                    <a:pt x="46710" y="29975"/>
                  </a:lnTo>
                  <a:lnTo>
                    <a:pt x="46651" y="30192"/>
                  </a:lnTo>
                  <a:lnTo>
                    <a:pt x="46611" y="30409"/>
                  </a:lnTo>
                  <a:lnTo>
                    <a:pt x="46592" y="30626"/>
                  </a:lnTo>
                  <a:lnTo>
                    <a:pt x="46592" y="30824"/>
                  </a:lnTo>
                  <a:lnTo>
                    <a:pt x="46611" y="31001"/>
                  </a:lnTo>
                  <a:lnTo>
                    <a:pt x="46671" y="31159"/>
                  </a:lnTo>
                  <a:lnTo>
                    <a:pt x="46730" y="31317"/>
                  </a:lnTo>
                  <a:lnTo>
                    <a:pt x="46828" y="31475"/>
                  </a:lnTo>
                  <a:lnTo>
                    <a:pt x="46927" y="31613"/>
                  </a:lnTo>
                  <a:lnTo>
                    <a:pt x="47065" y="31731"/>
                  </a:lnTo>
                  <a:lnTo>
                    <a:pt x="47203" y="31850"/>
                  </a:lnTo>
                  <a:lnTo>
                    <a:pt x="47342" y="31929"/>
                  </a:lnTo>
                  <a:lnTo>
                    <a:pt x="47480" y="32008"/>
                  </a:lnTo>
                  <a:lnTo>
                    <a:pt x="47618" y="32047"/>
                  </a:lnTo>
                  <a:lnTo>
                    <a:pt x="47756" y="32067"/>
                  </a:lnTo>
                  <a:lnTo>
                    <a:pt x="48052" y="32087"/>
                  </a:lnTo>
                  <a:lnTo>
                    <a:pt x="48309" y="32087"/>
                  </a:lnTo>
                  <a:lnTo>
                    <a:pt x="48683" y="32047"/>
                  </a:lnTo>
                  <a:lnTo>
                    <a:pt x="49039" y="31988"/>
                  </a:lnTo>
                  <a:lnTo>
                    <a:pt x="49394" y="31889"/>
                  </a:lnTo>
                  <a:lnTo>
                    <a:pt x="49729" y="31791"/>
                  </a:lnTo>
                  <a:lnTo>
                    <a:pt x="50065" y="31672"/>
                  </a:lnTo>
                  <a:lnTo>
                    <a:pt x="50400" y="31514"/>
                  </a:lnTo>
                  <a:lnTo>
                    <a:pt x="50716" y="31357"/>
                  </a:lnTo>
                  <a:lnTo>
                    <a:pt x="51032" y="31179"/>
                  </a:lnTo>
                  <a:lnTo>
                    <a:pt x="51328" y="30962"/>
                  </a:lnTo>
                  <a:lnTo>
                    <a:pt x="51624" y="30745"/>
                  </a:lnTo>
                  <a:lnTo>
                    <a:pt x="51900" y="30508"/>
                  </a:lnTo>
                  <a:lnTo>
                    <a:pt x="52157" y="30251"/>
                  </a:lnTo>
                  <a:lnTo>
                    <a:pt x="52413" y="29975"/>
                  </a:lnTo>
                  <a:lnTo>
                    <a:pt x="52650" y="29679"/>
                  </a:lnTo>
                  <a:lnTo>
                    <a:pt x="52867" y="29363"/>
                  </a:lnTo>
                  <a:lnTo>
                    <a:pt x="53084" y="29048"/>
                  </a:lnTo>
                  <a:lnTo>
                    <a:pt x="53242" y="28771"/>
                  </a:lnTo>
                  <a:lnTo>
                    <a:pt x="53380" y="28495"/>
                  </a:lnTo>
                  <a:lnTo>
                    <a:pt x="53498" y="28219"/>
                  </a:lnTo>
                  <a:lnTo>
                    <a:pt x="53617" y="27923"/>
                  </a:lnTo>
                  <a:lnTo>
                    <a:pt x="53715" y="27647"/>
                  </a:lnTo>
                  <a:lnTo>
                    <a:pt x="53814" y="27351"/>
                  </a:lnTo>
                  <a:lnTo>
                    <a:pt x="53893" y="27074"/>
                  </a:lnTo>
                  <a:lnTo>
                    <a:pt x="53952" y="26778"/>
                  </a:lnTo>
                  <a:lnTo>
                    <a:pt x="54446" y="26897"/>
                  </a:lnTo>
                  <a:lnTo>
                    <a:pt x="54899" y="27055"/>
                  </a:lnTo>
                  <a:lnTo>
                    <a:pt x="55353" y="27232"/>
                  </a:lnTo>
                  <a:lnTo>
                    <a:pt x="55787" y="27449"/>
                  </a:lnTo>
                  <a:lnTo>
                    <a:pt x="56202" y="27666"/>
                  </a:lnTo>
                  <a:lnTo>
                    <a:pt x="56616" y="27903"/>
                  </a:lnTo>
                  <a:lnTo>
                    <a:pt x="57425" y="28397"/>
                  </a:lnTo>
                  <a:lnTo>
                    <a:pt x="58215" y="28910"/>
                  </a:lnTo>
                  <a:lnTo>
                    <a:pt x="58787" y="29285"/>
                  </a:lnTo>
                  <a:lnTo>
                    <a:pt x="59379" y="29679"/>
                  </a:lnTo>
                  <a:lnTo>
                    <a:pt x="59991" y="30034"/>
                  </a:lnTo>
                  <a:lnTo>
                    <a:pt x="60622" y="30370"/>
                  </a:lnTo>
                  <a:lnTo>
                    <a:pt x="60997" y="30547"/>
                  </a:lnTo>
                  <a:lnTo>
                    <a:pt x="61372" y="30705"/>
                  </a:lnTo>
                  <a:lnTo>
                    <a:pt x="61767" y="30843"/>
                  </a:lnTo>
                  <a:lnTo>
                    <a:pt x="62161" y="30962"/>
                  </a:lnTo>
                  <a:lnTo>
                    <a:pt x="62576" y="31080"/>
                  </a:lnTo>
                  <a:lnTo>
                    <a:pt x="63010" y="31179"/>
                  </a:lnTo>
                  <a:lnTo>
                    <a:pt x="63444" y="31258"/>
                  </a:lnTo>
                  <a:lnTo>
                    <a:pt x="63878" y="31317"/>
                  </a:lnTo>
                  <a:lnTo>
                    <a:pt x="64332" y="31357"/>
                  </a:lnTo>
                  <a:lnTo>
                    <a:pt x="64766" y="31396"/>
                  </a:lnTo>
                  <a:lnTo>
                    <a:pt x="65220" y="31416"/>
                  </a:lnTo>
                  <a:lnTo>
                    <a:pt x="65674" y="31396"/>
                  </a:lnTo>
                  <a:lnTo>
                    <a:pt x="66108" y="31376"/>
                  </a:lnTo>
                  <a:lnTo>
                    <a:pt x="66562" y="31337"/>
                  </a:lnTo>
                  <a:lnTo>
                    <a:pt x="66996" y="31297"/>
                  </a:lnTo>
                  <a:lnTo>
                    <a:pt x="67430" y="31218"/>
                  </a:lnTo>
                  <a:lnTo>
                    <a:pt x="67489" y="31199"/>
                  </a:lnTo>
                  <a:lnTo>
                    <a:pt x="67509" y="31159"/>
                  </a:lnTo>
                  <a:lnTo>
                    <a:pt x="67529" y="31120"/>
                  </a:lnTo>
                  <a:lnTo>
                    <a:pt x="67529" y="31061"/>
                  </a:lnTo>
                  <a:lnTo>
                    <a:pt x="67509" y="31021"/>
                  </a:lnTo>
                  <a:lnTo>
                    <a:pt x="67489" y="30982"/>
                  </a:lnTo>
                  <a:lnTo>
                    <a:pt x="67430" y="30962"/>
                  </a:lnTo>
                  <a:lnTo>
                    <a:pt x="67391" y="30962"/>
                  </a:lnTo>
                  <a:lnTo>
                    <a:pt x="66957" y="31021"/>
                  </a:lnTo>
                  <a:lnTo>
                    <a:pt x="66542" y="31080"/>
                  </a:lnTo>
                  <a:lnTo>
                    <a:pt x="66108" y="31120"/>
                  </a:lnTo>
                  <a:lnTo>
                    <a:pt x="65674" y="31139"/>
                  </a:lnTo>
                  <a:lnTo>
                    <a:pt x="65240" y="31139"/>
                  </a:lnTo>
                  <a:lnTo>
                    <a:pt x="64786" y="31120"/>
                  </a:lnTo>
                  <a:lnTo>
                    <a:pt x="64352" y="31100"/>
                  </a:lnTo>
                  <a:lnTo>
                    <a:pt x="63918" y="31061"/>
                  </a:lnTo>
                  <a:lnTo>
                    <a:pt x="63484" y="30982"/>
                  </a:lnTo>
                  <a:lnTo>
                    <a:pt x="63069" y="30922"/>
                  </a:lnTo>
                  <a:lnTo>
                    <a:pt x="62655" y="30824"/>
                  </a:lnTo>
                  <a:lnTo>
                    <a:pt x="62240" y="30705"/>
                  </a:lnTo>
                  <a:lnTo>
                    <a:pt x="61846" y="30587"/>
                  </a:lnTo>
                  <a:lnTo>
                    <a:pt x="61451" y="30449"/>
                  </a:lnTo>
                  <a:lnTo>
                    <a:pt x="61096" y="30311"/>
                  </a:lnTo>
                  <a:lnTo>
                    <a:pt x="60741" y="30133"/>
                  </a:lnTo>
                  <a:lnTo>
                    <a:pt x="60129" y="29798"/>
                  </a:lnTo>
                  <a:lnTo>
                    <a:pt x="59517" y="29442"/>
                  </a:lnTo>
                  <a:lnTo>
                    <a:pt x="58925" y="29067"/>
                  </a:lnTo>
                  <a:lnTo>
                    <a:pt x="58353" y="28693"/>
                  </a:lnTo>
                  <a:lnTo>
                    <a:pt x="57563" y="28160"/>
                  </a:lnTo>
                  <a:lnTo>
                    <a:pt x="56754" y="27666"/>
                  </a:lnTo>
                  <a:lnTo>
                    <a:pt x="56320" y="27430"/>
                  </a:lnTo>
                  <a:lnTo>
                    <a:pt x="55906" y="27212"/>
                  </a:lnTo>
                  <a:lnTo>
                    <a:pt x="55452" y="26995"/>
                  </a:lnTo>
                  <a:lnTo>
                    <a:pt x="54998" y="26818"/>
                  </a:lnTo>
                  <a:lnTo>
                    <a:pt x="54505" y="26640"/>
                  </a:lnTo>
                  <a:lnTo>
                    <a:pt x="54011" y="26522"/>
                  </a:lnTo>
                  <a:lnTo>
                    <a:pt x="54051" y="26048"/>
                  </a:lnTo>
                  <a:lnTo>
                    <a:pt x="54090" y="25594"/>
                  </a:lnTo>
                  <a:lnTo>
                    <a:pt x="54071" y="25140"/>
                  </a:lnTo>
                  <a:lnTo>
                    <a:pt x="54031" y="24687"/>
                  </a:lnTo>
                  <a:lnTo>
                    <a:pt x="53972" y="24233"/>
                  </a:lnTo>
                  <a:lnTo>
                    <a:pt x="53854" y="23799"/>
                  </a:lnTo>
                  <a:lnTo>
                    <a:pt x="53735" y="23364"/>
                  </a:lnTo>
                  <a:lnTo>
                    <a:pt x="53558" y="22930"/>
                  </a:lnTo>
                  <a:lnTo>
                    <a:pt x="53419" y="22615"/>
                  </a:lnTo>
                  <a:lnTo>
                    <a:pt x="53262" y="22299"/>
                  </a:lnTo>
                  <a:lnTo>
                    <a:pt x="53084" y="22003"/>
                  </a:lnTo>
                  <a:lnTo>
                    <a:pt x="52887" y="21707"/>
                  </a:lnTo>
                  <a:lnTo>
                    <a:pt x="52689" y="21411"/>
                  </a:lnTo>
                  <a:lnTo>
                    <a:pt x="52492" y="21135"/>
                  </a:lnTo>
                  <a:lnTo>
                    <a:pt x="52255" y="20858"/>
                  </a:lnTo>
                  <a:lnTo>
                    <a:pt x="52038" y="20602"/>
                  </a:lnTo>
                  <a:lnTo>
                    <a:pt x="51782" y="20326"/>
                  </a:lnTo>
                  <a:lnTo>
                    <a:pt x="51525" y="20089"/>
                  </a:lnTo>
                  <a:lnTo>
                    <a:pt x="51249" y="19832"/>
                  </a:lnTo>
                  <a:lnTo>
                    <a:pt x="50973" y="19595"/>
                  </a:lnTo>
                  <a:lnTo>
                    <a:pt x="50677" y="19359"/>
                  </a:lnTo>
                  <a:lnTo>
                    <a:pt x="50381" y="19141"/>
                  </a:lnTo>
                  <a:lnTo>
                    <a:pt x="50065" y="18924"/>
                  </a:lnTo>
                  <a:lnTo>
                    <a:pt x="49729" y="18727"/>
                  </a:lnTo>
                  <a:lnTo>
                    <a:pt x="49414" y="18530"/>
                  </a:lnTo>
                  <a:lnTo>
                    <a:pt x="49058" y="18332"/>
                  </a:lnTo>
                  <a:lnTo>
                    <a:pt x="48703" y="18155"/>
                  </a:lnTo>
                  <a:lnTo>
                    <a:pt x="48348" y="17977"/>
                  </a:lnTo>
                  <a:lnTo>
                    <a:pt x="47598" y="17661"/>
                  </a:lnTo>
                  <a:lnTo>
                    <a:pt x="46809" y="17385"/>
                  </a:lnTo>
                  <a:lnTo>
                    <a:pt x="45980" y="17129"/>
                  </a:lnTo>
                  <a:lnTo>
                    <a:pt x="45131" y="16931"/>
                  </a:lnTo>
                  <a:lnTo>
                    <a:pt x="44243" y="16773"/>
                  </a:lnTo>
                  <a:lnTo>
                    <a:pt x="43336" y="16655"/>
                  </a:lnTo>
                  <a:lnTo>
                    <a:pt x="42507" y="16576"/>
                  </a:lnTo>
                  <a:lnTo>
                    <a:pt x="41658" y="16556"/>
                  </a:lnTo>
                  <a:lnTo>
                    <a:pt x="40830" y="16556"/>
                  </a:lnTo>
                  <a:lnTo>
                    <a:pt x="39981" y="16616"/>
                  </a:lnTo>
                  <a:lnTo>
                    <a:pt x="39744" y="16280"/>
                  </a:lnTo>
                  <a:lnTo>
                    <a:pt x="39488" y="15984"/>
                  </a:lnTo>
                  <a:lnTo>
                    <a:pt x="39211" y="15668"/>
                  </a:lnTo>
                  <a:lnTo>
                    <a:pt x="38935" y="15372"/>
                  </a:lnTo>
                  <a:lnTo>
                    <a:pt x="38639" y="15096"/>
                  </a:lnTo>
                  <a:lnTo>
                    <a:pt x="38323" y="14820"/>
                  </a:lnTo>
                  <a:lnTo>
                    <a:pt x="38027" y="14563"/>
                  </a:lnTo>
                  <a:lnTo>
                    <a:pt x="37692" y="14307"/>
                  </a:lnTo>
                  <a:lnTo>
                    <a:pt x="37356" y="14070"/>
                  </a:lnTo>
                  <a:lnTo>
                    <a:pt x="37021" y="13853"/>
                  </a:lnTo>
                  <a:lnTo>
                    <a:pt x="36666" y="13636"/>
                  </a:lnTo>
                  <a:lnTo>
                    <a:pt x="36291" y="13439"/>
                  </a:lnTo>
                  <a:lnTo>
                    <a:pt x="35936" y="13261"/>
                  </a:lnTo>
                  <a:lnTo>
                    <a:pt x="35541" y="13083"/>
                  </a:lnTo>
                  <a:lnTo>
                    <a:pt x="35166" y="12925"/>
                  </a:lnTo>
                  <a:lnTo>
                    <a:pt x="34771" y="12787"/>
                  </a:lnTo>
                  <a:lnTo>
                    <a:pt x="34396" y="12689"/>
                  </a:lnTo>
                  <a:lnTo>
                    <a:pt x="34041" y="12590"/>
                  </a:lnTo>
                  <a:lnTo>
                    <a:pt x="33666" y="12491"/>
                  </a:lnTo>
                  <a:lnTo>
                    <a:pt x="33291" y="12432"/>
                  </a:lnTo>
                  <a:lnTo>
                    <a:pt x="33015" y="11919"/>
                  </a:lnTo>
                  <a:lnTo>
                    <a:pt x="32739" y="11426"/>
                  </a:lnTo>
                  <a:lnTo>
                    <a:pt x="32443" y="10952"/>
                  </a:lnTo>
                  <a:lnTo>
                    <a:pt x="32127" y="10478"/>
                  </a:lnTo>
                  <a:lnTo>
                    <a:pt x="31673" y="9847"/>
                  </a:lnTo>
                  <a:lnTo>
                    <a:pt x="31180" y="9235"/>
                  </a:lnTo>
                  <a:lnTo>
                    <a:pt x="30667" y="8643"/>
                  </a:lnTo>
                  <a:lnTo>
                    <a:pt x="30134" y="8091"/>
                  </a:lnTo>
                  <a:lnTo>
                    <a:pt x="29581" y="7558"/>
                  </a:lnTo>
                  <a:lnTo>
                    <a:pt x="29009" y="7045"/>
                  </a:lnTo>
                  <a:lnTo>
                    <a:pt x="28417" y="6571"/>
                  </a:lnTo>
                  <a:lnTo>
                    <a:pt x="27805" y="6117"/>
                  </a:lnTo>
                  <a:lnTo>
                    <a:pt x="27154" y="5683"/>
                  </a:lnTo>
                  <a:lnTo>
                    <a:pt x="26523" y="5289"/>
                  </a:lnTo>
                  <a:lnTo>
                    <a:pt x="25852" y="4933"/>
                  </a:lnTo>
                  <a:lnTo>
                    <a:pt x="25161" y="4598"/>
                  </a:lnTo>
                  <a:lnTo>
                    <a:pt x="24470" y="4282"/>
                  </a:lnTo>
                  <a:lnTo>
                    <a:pt x="23780" y="4026"/>
                  </a:lnTo>
                  <a:lnTo>
                    <a:pt x="23069" y="3789"/>
                  </a:lnTo>
                  <a:lnTo>
                    <a:pt x="22359" y="3591"/>
                  </a:lnTo>
                  <a:lnTo>
                    <a:pt x="21806" y="3098"/>
                  </a:lnTo>
                  <a:lnTo>
                    <a:pt x="21234" y="2644"/>
                  </a:lnTo>
                  <a:lnTo>
                    <a:pt x="20662" y="2230"/>
                  </a:lnTo>
                  <a:lnTo>
                    <a:pt x="20070" y="1855"/>
                  </a:lnTo>
                  <a:lnTo>
                    <a:pt x="19458" y="1500"/>
                  </a:lnTo>
                  <a:lnTo>
                    <a:pt x="18846" y="1184"/>
                  </a:lnTo>
                  <a:lnTo>
                    <a:pt x="18215" y="888"/>
                  </a:lnTo>
                  <a:lnTo>
                    <a:pt x="17603" y="651"/>
                  </a:lnTo>
                  <a:lnTo>
                    <a:pt x="17189" y="513"/>
                  </a:lnTo>
                  <a:lnTo>
                    <a:pt x="16774" y="375"/>
                  </a:lnTo>
                  <a:lnTo>
                    <a:pt x="16360" y="276"/>
                  </a:lnTo>
                  <a:lnTo>
                    <a:pt x="15946" y="197"/>
                  </a:lnTo>
                  <a:lnTo>
                    <a:pt x="15531" y="118"/>
                  </a:lnTo>
                  <a:lnTo>
                    <a:pt x="15097" y="59"/>
                  </a:lnTo>
                  <a:lnTo>
                    <a:pt x="14683" y="20"/>
                  </a:lnTo>
                  <a:lnTo>
                    <a:pt x="14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2359212" y="1982558"/>
              <a:ext cx="140065" cy="288131"/>
            </a:xfrm>
            <a:custGeom>
              <a:avLst/>
              <a:gdLst/>
              <a:ahLst/>
              <a:cxnLst/>
              <a:rect l="l" t="t" r="r" b="b"/>
              <a:pathLst>
                <a:path w="6197" h="12748" extrusionOk="0">
                  <a:moveTo>
                    <a:pt x="1105" y="0"/>
                  </a:moveTo>
                  <a:lnTo>
                    <a:pt x="947" y="40"/>
                  </a:lnTo>
                  <a:lnTo>
                    <a:pt x="789" y="79"/>
                  </a:lnTo>
                  <a:lnTo>
                    <a:pt x="632" y="138"/>
                  </a:lnTo>
                  <a:lnTo>
                    <a:pt x="474" y="197"/>
                  </a:lnTo>
                  <a:lnTo>
                    <a:pt x="336" y="296"/>
                  </a:lnTo>
                  <a:lnTo>
                    <a:pt x="197" y="414"/>
                  </a:lnTo>
                  <a:lnTo>
                    <a:pt x="99" y="553"/>
                  </a:lnTo>
                  <a:lnTo>
                    <a:pt x="59" y="612"/>
                  </a:lnTo>
                  <a:lnTo>
                    <a:pt x="20" y="691"/>
                  </a:lnTo>
                  <a:lnTo>
                    <a:pt x="0" y="770"/>
                  </a:lnTo>
                  <a:lnTo>
                    <a:pt x="0" y="849"/>
                  </a:lnTo>
                  <a:lnTo>
                    <a:pt x="0" y="947"/>
                  </a:lnTo>
                  <a:lnTo>
                    <a:pt x="20" y="1026"/>
                  </a:lnTo>
                  <a:lnTo>
                    <a:pt x="99" y="1184"/>
                  </a:lnTo>
                  <a:lnTo>
                    <a:pt x="197" y="1302"/>
                  </a:lnTo>
                  <a:lnTo>
                    <a:pt x="336" y="1421"/>
                  </a:lnTo>
                  <a:lnTo>
                    <a:pt x="474" y="1520"/>
                  </a:lnTo>
                  <a:lnTo>
                    <a:pt x="770" y="1677"/>
                  </a:lnTo>
                  <a:lnTo>
                    <a:pt x="671" y="1737"/>
                  </a:lnTo>
                  <a:lnTo>
                    <a:pt x="572" y="1796"/>
                  </a:lnTo>
                  <a:lnTo>
                    <a:pt x="493" y="1875"/>
                  </a:lnTo>
                  <a:lnTo>
                    <a:pt x="415" y="1954"/>
                  </a:lnTo>
                  <a:lnTo>
                    <a:pt x="355" y="2052"/>
                  </a:lnTo>
                  <a:lnTo>
                    <a:pt x="296" y="2151"/>
                  </a:lnTo>
                  <a:lnTo>
                    <a:pt x="276" y="2269"/>
                  </a:lnTo>
                  <a:lnTo>
                    <a:pt x="257" y="2368"/>
                  </a:lnTo>
                  <a:lnTo>
                    <a:pt x="257" y="2526"/>
                  </a:lnTo>
                  <a:lnTo>
                    <a:pt x="296" y="2684"/>
                  </a:lnTo>
                  <a:lnTo>
                    <a:pt x="375" y="2802"/>
                  </a:lnTo>
                  <a:lnTo>
                    <a:pt x="454" y="2940"/>
                  </a:lnTo>
                  <a:lnTo>
                    <a:pt x="572" y="3039"/>
                  </a:lnTo>
                  <a:lnTo>
                    <a:pt x="691" y="3138"/>
                  </a:lnTo>
                  <a:lnTo>
                    <a:pt x="829" y="3236"/>
                  </a:lnTo>
                  <a:lnTo>
                    <a:pt x="947" y="3296"/>
                  </a:lnTo>
                  <a:lnTo>
                    <a:pt x="849" y="3453"/>
                  </a:lnTo>
                  <a:lnTo>
                    <a:pt x="730" y="3611"/>
                  </a:lnTo>
                  <a:lnTo>
                    <a:pt x="651" y="3789"/>
                  </a:lnTo>
                  <a:lnTo>
                    <a:pt x="632" y="3888"/>
                  </a:lnTo>
                  <a:lnTo>
                    <a:pt x="632" y="3986"/>
                  </a:lnTo>
                  <a:lnTo>
                    <a:pt x="632" y="4085"/>
                  </a:lnTo>
                  <a:lnTo>
                    <a:pt x="671" y="4184"/>
                  </a:lnTo>
                  <a:lnTo>
                    <a:pt x="730" y="4282"/>
                  </a:lnTo>
                  <a:lnTo>
                    <a:pt x="789" y="4361"/>
                  </a:lnTo>
                  <a:lnTo>
                    <a:pt x="849" y="4440"/>
                  </a:lnTo>
                  <a:lnTo>
                    <a:pt x="947" y="4499"/>
                  </a:lnTo>
                  <a:lnTo>
                    <a:pt x="1026" y="4559"/>
                  </a:lnTo>
                  <a:lnTo>
                    <a:pt x="1125" y="4598"/>
                  </a:lnTo>
                  <a:lnTo>
                    <a:pt x="1342" y="4657"/>
                  </a:lnTo>
                  <a:lnTo>
                    <a:pt x="1539" y="4697"/>
                  </a:lnTo>
                  <a:lnTo>
                    <a:pt x="1973" y="4697"/>
                  </a:lnTo>
                  <a:lnTo>
                    <a:pt x="2112" y="4914"/>
                  </a:lnTo>
                  <a:lnTo>
                    <a:pt x="2388" y="5407"/>
                  </a:lnTo>
                  <a:lnTo>
                    <a:pt x="2664" y="5940"/>
                  </a:lnTo>
                  <a:lnTo>
                    <a:pt x="2763" y="6137"/>
                  </a:lnTo>
                  <a:lnTo>
                    <a:pt x="2802" y="6256"/>
                  </a:lnTo>
                  <a:lnTo>
                    <a:pt x="2783" y="6512"/>
                  </a:lnTo>
                  <a:lnTo>
                    <a:pt x="2763" y="6788"/>
                  </a:lnTo>
                  <a:lnTo>
                    <a:pt x="2704" y="7084"/>
                  </a:lnTo>
                  <a:lnTo>
                    <a:pt x="2644" y="7380"/>
                  </a:lnTo>
                  <a:lnTo>
                    <a:pt x="2487" y="7933"/>
                  </a:lnTo>
                  <a:lnTo>
                    <a:pt x="2329" y="8466"/>
                  </a:lnTo>
                  <a:lnTo>
                    <a:pt x="2072" y="9354"/>
                  </a:lnTo>
                  <a:lnTo>
                    <a:pt x="1954" y="9827"/>
                  </a:lnTo>
                  <a:lnTo>
                    <a:pt x="1914" y="10084"/>
                  </a:lnTo>
                  <a:lnTo>
                    <a:pt x="1875" y="10321"/>
                  </a:lnTo>
                  <a:lnTo>
                    <a:pt x="1855" y="10558"/>
                  </a:lnTo>
                  <a:lnTo>
                    <a:pt x="1855" y="10814"/>
                  </a:lnTo>
                  <a:lnTo>
                    <a:pt x="1875" y="11051"/>
                  </a:lnTo>
                  <a:lnTo>
                    <a:pt x="1914" y="11268"/>
                  </a:lnTo>
                  <a:lnTo>
                    <a:pt x="1993" y="11485"/>
                  </a:lnTo>
                  <a:lnTo>
                    <a:pt x="2092" y="11702"/>
                  </a:lnTo>
                  <a:lnTo>
                    <a:pt x="2210" y="11899"/>
                  </a:lnTo>
                  <a:lnTo>
                    <a:pt x="2388" y="12097"/>
                  </a:lnTo>
                  <a:lnTo>
                    <a:pt x="2526" y="12215"/>
                  </a:lnTo>
                  <a:lnTo>
                    <a:pt x="2684" y="12314"/>
                  </a:lnTo>
                  <a:lnTo>
                    <a:pt x="2861" y="12412"/>
                  </a:lnTo>
                  <a:lnTo>
                    <a:pt x="3039" y="12472"/>
                  </a:lnTo>
                  <a:lnTo>
                    <a:pt x="3236" y="12531"/>
                  </a:lnTo>
                  <a:lnTo>
                    <a:pt x="3434" y="12590"/>
                  </a:lnTo>
                  <a:lnTo>
                    <a:pt x="3828" y="12649"/>
                  </a:lnTo>
                  <a:lnTo>
                    <a:pt x="4322" y="12728"/>
                  </a:lnTo>
                  <a:lnTo>
                    <a:pt x="4578" y="12748"/>
                  </a:lnTo>
                  <a:lnTo>
                    <a:pt x="4835" y="12728"/>
                  </a:lnTo>
                  <a:lnTo>
                    <a:pt x="5072" y="12708"/>
                  </a:lnTo>
                  <a:lnTo>
                    <a:pt x="5308" y="12649"/>
                  </a:lnTo>
                  <a:lnTo>
                    <a:pt x="5525" y="12531"/>
                  </a:lnTo>
                  <a:lnTo>
                    <a:pt x="5624" y="12472"/>
                  </a:lnTo>
                  <a:lnTo>
                    <a:pt x="5703" y="12393"/>
                  </a:lnTo>
                  <a:lnTo>
                    <a:pt x="5861" y="12235"/>
                  </a:lnTo>
                  <a:lnTo>
                    <a:pt x="5960" y="12057"/>
                  </a:lnTo>
                  <a:lnTo>
                    <a:pt x="6058" y="11860"/>
                  </a:lnTo>
                  <a:lnTo>
                    <a:pt x="6117" y="11643"/>
                  </a:lnTo>
                  <a:lnTo>
                    <a:pt x="6157" y="11426"/>
                  </a:lnTo>
                  <a:lnTo>
                    <a:pt x="6177" y="11209"/>
                  </a:lnTo>
                  <a:lnTo>
                    <a:pt x="6196" y="10755"/>
                  </a:lnTo>
                  <a:lnTo>
                    <a:pt x="6196" y="9788"/>
                  </a:lnTo>
                  <a:lnTo>
                    <a:pt x="6177" y="8821"/>
                  </a:lnTo>
                  <a:lnTo>
                    <a:pt x="6137" y="7854"/>
                  </a:lnTo>
                  <a:lnTo>
                    <a:pt x="6078" y="6887"/>
                  </a:lnTo>
                  <a:lnTo>
                    <a:pt x="5960" y="5229"/>
                  </a:lnTo>
                  <a:lnTo>
                    <a:pt x="5881" y="4401"/>
                  </a:lnTo>
                  <a:lnTo>
                    <a:pt x="5821" y="3986"/>
                  </a:lnTo>
                  <a:lnTo>
                    <a:pt x="5762" y="3572"/>
                  </a:lnTo>
                  <a:lnTo>
                    <a:pt x="5683" y="3236"/>
                  </a:lnTo>
                  <a:lnTo>
                    <a:pt x="5604" y="2881"/>
                  </a:lnTo>
                  <a:lnTo>
                    <a:pt x="5506" y="2546"/>
                  </a:lnTo>
                  <a:lnTo>
                    <a:pt x="5348" y="2210"/>
                  </a:lnTo>
                  <a:lnTo>
                    <a:pt x="5249" y="2033"/>
                  </a:lnTo>
                  <a:lnTo>
                    <a:pt x="5151" y="1875"/>
                  </a:lnTo>
                  <a:lnTo>
                    <a:pt x="5032" y="1717"/>
                  </a:lnTo>
                  <a:lnTo>
                    <a:pt x="4894" y="1559"/>
                  </a:lnTo>
                  <a:lnTo>
                    <a:pt x="4598" y="1263"/>
                  </a:lnTo>
                  <a:lnTo>
                    <a:pt x="4282" y="1006"/>
                  </a:lnTo>
                  <a:lnTo>
                    <a:pt x="3927" y="789"/>
                  </a:lnTo>
                  <a:lnTo>
                    <a:pt x="3572" y="592"/>
                  </a:lnTo>
                  <a:lnTo>
                    <a:pt x="3197" y="414"/>
                  </a:lnTo>
                  <a:lnTo>
                    <a:pt x="2822" y="276"/>
                  </a:lnTo>
                  <a:lnTo>
                    <a:pt x="2506" y="178"/>
                  </a:lnTo>
                  <a:lnTo>
                    <a:pt x="2171" y="99"/>
                  </a:lnTo>
                  <a:lnTo>
                    <a:pt x="1816" y="40"/>
                  </a:lnTo>
                  <a:lnTo>
                    <a:pt x="1460"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789628" y="2093606"/>
              <a:ext cx="1680631" cy="1666392"/>
            </a:xfrm>
            <a:custGeom>
              <a:avLst/>
              <a:gdLst/>
              <a:ahLst/>
              <a:cxnLst/>
              <a:rect l="l" t="t" r="r" b="b"/>
              <a:pathLst>
                <a:path w="74356" h="73726" extrusionOk="0">
                  <a:moveTo>
                    <a:pt x="9018" y="66897"/>
                  </a:moveTo>
                  <a:lnTo>
                    <a:pt x="9176" y="66937"/>
                  </a:lnTo>
                  <a:lnTo>
                    <a:pt x="9373" y="66996"/>
                  </a:lnTo>
                  <a:lnTo>
                    <a:pt x="9551" y="67075"/>
                  </a:lnTo>
                  <a:lnTo>
                    <a:pt x="9729" y="67174"/>
                  </a:lnTo>
                  <a:lnTo>
                    <a:pt x="9906" y="67292"/>
                  </a:lnTo>
                  <a:lnTo>
                    <a:pt x="10064" y="67430"/>
                  </a:lnTo>
                  <a:lnTo>
                    <a:pt x="10222" y="67588"/>
                  </a:lnTo>
                  <a:lnTo>
                    <a:pt x="10360" y="67766"/>
                  </a:lnTo>
                  <a:lnTo>
                    <a:pt x="10478" y="67943"/>
                  </a:lnTo>
                  <a:lnTo>
                    <a:pt x="10577" y="68140"/>
                  </a:lnTo>
                  <a:lnTo>
                    <a:pt x="10656" y="68358"/>
                  </a:lnTo>
                  <a:lnTo>
                    <a:pt x="10715" y="68555"/>
                  </a:lnTo>
                  <a:lnTo>
                    <a:pt x="10755" y="68772"/>
                  </a:lnTo>
                  <a:lnTo>
                    <a:pt x="10774" y="68989"/>
                  </a:lnTo>
                  <a:lnTo>
                    <a:pt x="10774" y="69186"/>
                  </a:lnTo>
                  <a:lnTo>
                    <a:pt x="10755" y="69384"/>
                  </a:lnTo>
                  <a:lnTo>
                    <a:pt x="10696" y="69601"/>
                  </a:lnTo>
                  <a:lnTo>
                    <a:pt x="10617" y="69818"/>
                  </a:lnTo>
                  <a:lnTo>
                    <a:pt x="10261" y="69660"/>
                  </a:lnTo>
                  <a:lnTo>
                    <a:pt x="9906" y="69542"/>
                  </a:lnTo>
                  <a:lnTo>
                    <a:pt x="9433" y="69403"/>
                  </a:lnTo>
                  <a:lnTo>
                    <a:pt x="9038" y="69285"/>
                  </a:lnTo>
                  <a:lnTo>
                    <a:pt x="8841" y="69226"/>
                  </a:lnTo>
                  <a:lnTo>
                    <a:pt x="8663" y="69147"/>
                  </a:lnTo>
                  <a:lnTo>
                    <a:pt x="8485" y="69068"/>
                  </a:lnTo>
                  <a:lnTo>
                    <a:pt x="8328" y="68950"/>
                  </a:lnTo>
                  <a:lnTo>
                    <a:pt x="8150" y="68831"/>
                  </a:lnTo>
                  <a:lnTo>
                    <a:pt x="7992" y="68654"/>
                  </a:lnTo>
                  <a:lnTo>
                    <a:pt x="7854" y="68496"/>
                  </a:lnTo>
                  <a:lnTo>
                    <a:pt x="7736" y="68298"/>
                  </a:lnTo>
                  <a:lnTo>
                    <a:pt x="7676" y="68180"/>
                  </a:lnTo>
                  <a:lnTo>
                    <a:pt x="7637" y="68062"/>
                  </a:lnTo>
                  <a:lnTo>
                    <a:pt x="7617" y="67943"/>
                  </a:lnTo>
                  <a:lnTo>
                    <a:pt x="7597" y="67825"/>
                  </a:lnTo>
                  <a:lnTo>
                    <a:pt x="7617" y="67706"/>
                  </a:lnTo>
                  <a:lnTo>
                    <a:pt x="7637" y="67608"/>
                  </a:lnTo>
                  <a:lnTo>
                    <a:pt x="7676" y="67509"/>
                  </a:lnTo>
                  <a:lnTo>
                    <a:pt x="7716" y="67430"/>
                  </a:lnTo>
                  <a:lnTo>
                    <a:pt x="7834" y="67292"/>
                  </a:lnTo>
                  <a:lnTo>
                    <a:pt x="7953" y="67193"/>
                  </a:lnTo>
                  <a:lnTo>
                    <a:pt x="8150" y="67055"/>
                  </a:lnTo>
                  <a:lnTo>
                    <a:pt x="8367" y="66976"/>
                  </a:lnTo>
                  <a:lnTo>
                    <a:pt x="8604" y="66917"/>
                  </a:lnTo>
                  <a:lnTo>
                    <a:pt x="8860" y="66897"/>
                  </a:lnTo>
                  <a:close/>
                  <a:moveTo>
                    <a:pt x="71337" y="1"/>
                  </a:moveTo>
                  <a:lnTo>
                    <a:pt x="71297" y="40"/>
                  </a:lnTo>
                  <a:lnTo>
                    <a:pt x="71258" y="80"/>
                  </a:lnTo>
                  <a:lnTo>
                    <a:pt x="71238" y="119"/>
                  </a:lnTo>
                  <a:lnTo>
                    <a:pt x="71238" y="593"/>
                  </a:lnTo>
                  <a:lnTo>
                    <a:pt x="71238" y="1086"/>
                  </a:lnTo>
                  <a:lnTo>
                    <a:pt x="71258" y="1560"/>
                  </a:lnTo>
                  <a:lnTo>
                    <a:pt x="71317" y="2014"/>
                  </a:lnTo>
                  <a:lnTo>
                    <a:pt x="71376" y="2231"/>
                  </a:lnTo>
                  <a:lnTo>
                    <a:pt x="71415" y="2448"/>
                  </a:lnTo>
                  <a:lnTo>
                    <a:pt x="71494" y="2665"/>
                  </a:lnTo>
                  <a:lnTo>
                    <a:pt x="71573" y="2882"/>
                  </a:lnTo>
                  <a:lnTo>
                    <a:pt x="71652" y="3079"/>
                  </a:lnTo>
                  <a:lnTo>
                    <a:pt x="71771" y="3276"/>
                  </a:lnTo>
                  <a:lnTo>
                    <a:pt x="71889" y="3454"/>
                  </a:lnTo>
                  <a:lnTo>
                    <a:pt x="72027" y="3632"/>
                  </a:lnTo>
                  <a:lnTo>
                    <a:pt x="72185" y="3790"/>
                  </a:lnTo>
                  <a:lnTo>
                    <a:pt x="72363" y="3947"/>
                  </a:lnTo>
                  <a:lnTo>
                    <a:pt x="72698" y="4224"/>
                  </a:lnTo>
                  <a:lnTo>
                    <a:pt x="73034" y="4500"/>
                  </a:lnTo>
                  <a:lnTo>
                    <a:pt x="73191" y="4638"/>
                  </a:lnTo>
                  <a:lnTo>
                    <a:pt x="73330" y="4796"/>
                  </a:lnTo>
                  <a:lnTo>
                    <a:pt x="73448" y="4934"/>
                  </a:lnTo>
                  <a:lnTo>
                    <a:pt x="73547" y="5092"/>
                  </a:lnTo>
                  <a:lnTo>
                    <a:pt x="73626" y="5230"/>
                  </a:lnTo>
                  <a:lnTo>
                    <a:pt x="73724" y="5388"/>
                  </a:lnTo>
                  <a:lnTo>
                    <a:pt x="73843" y="5723"/>
                  </a:lnTo>
                  <a:lnTo>
                    <a:pt x="73941" y="6059"/>
                  </a:lnTo>
                  <a:lnTo>
                    <a:pt x="74001" y="6394"/>
                  </a:lnTo>
                  <a:lnTo>
                    <a:pt x="74060" y="6730"/>
                  </a:lnTo>
                  <a:lnTo>
                    <a:pt x="74079" y="7046"/>
                  </a:lnTo>
                  <a:lnTo>
                    <a:pt x="74079" y="7322"/>
                  </a:lnTo>
                  <a:lnTo>
                    <a:pt x="74079" y="7835"/>
                  </a:lnTo>
                  <a:lnTo>
                    <a:pt x="74060" y="8328"/>
                  </a:lnTo>
                  <a:lnTo>
                    <a:pt x="74001" y="8822"/>
                  </a:lnTo>
                  <a:lnTo>
                    <a:pt x="73922" y="9295"/>
                  </a:lnTo>
                  <a:lnTo>
                    <a:pt x="73803" y="9749"/>
                  </a:lnTo>
                  <a:lnTo>
                    <a:pt x="73665" y="10203"/>
                  </a:lnTo>
                  <a:lnTo>
                    <a:pt x="73507" y="10637"/>
                  </a:lnTo>
                  <a:lnTo>
                    <a:pt x="73310" y="11051"/>
                  </a:lnTo>
                  <a:lnTo>
                    <a:pt x="73093" y="11466"/>
                  </a:lnTo>
                  <a:lnTo>
                    <a:pt x="72856" y="11861"/>
                  </a:lnTo>
                  <a:lnTo>
                    <a:pt x="72599" y="12216"/>
                  </a:lnTo>
                  <a:lnTo>
                    <a:pt x="72323" y="12571"/>
                  </a:lnTo>
                  <a:lnTo>
                    <a:pt x="72007" y="12906"/>
                  </a:lnTo>
                  <a:lnTo>
                    <a:pt x="71672" y="13202"/>
                  </a:lnTo>
                  <a:lnTo>
                    <a:pt x="71337" y="13498"/>
                  </a:lnTo>
                  <a:lnTo>
                    <a:pt x="70962" y="13755"/>
                  </a:lnTo>
                  <a:lnTo>
                    <a:pt x="70745" y="13873"/>
                  </a:lnTo>
                  <a:lnTo>
                    <a:pt x="70527" y="13992"/>
                  </a:lnTo>
                  <a:lnTo>
                    <a:pt x="70310" y="14090"/>
                  </a:lnTo>
                  <a:lnTo>
                    <a:pt x="70093" y="14169"/>
                  </a:lnTo>
                  <a:lnTo>
                    <a:pt x="69639" y="14308"/>
                  </a:lnTo>
                  <a:lnTo>
                    <a:pt x="69186" y="14406"/>
                  </a:lnTo>
                  <a:lnTo>
                    <a:pt x="68732" y="14465"/>
                  </a:lnTo>
                  <a:lnTo>
                    <a:pt x="68258" y="14505"/>
                  </a:lnTo>
                  <a:lnTo>
                    <a:pt x="67350" y="14525"/>
                  </a:lnTo>
                  <a:lnTo>
                    <a:pt x="66522" y="14564"/>
                  </a:lnTo>
                  <a:lnTo>
                    <a:pt x="66107" y="14584"/>
                  </a:lnTo>
                  <a:lnTo>
                    <a:pt x="65693" y="14623"/>
                  </a:lnTo>
                  <a:lnTo>
                    <a:pt x="65298" y="14702"/>
                  </a:lnTo>
                  <a:lnTo>
                    <a:pt x="64903" y="14801"/>
                  </a:lnTo>
                  <a:lnTo>
                    <a:pt x="64509" y="14919"/>
                  </a:lnTo>
                  <a:lnTo>
                    <a:pt x="64134" y="15097"/>
                  </a:lnTo>
                  <a:lnTo>
                    <a:pt x="63759" y="15314"/>
                  </a:lnTo>
                  <a:lnTo>
                    <a:pt x="63404" y="15570"/>
                  </a:lnTo>
                  <a:lnTo>
                    <a:pt x="63088" y="15827"/>
                  </a:lnTo>
                  <a:lnTo>
                    <a:pt x="62792" y="16123"/>
                  </a:lnTo>
                  <a:lnTo>
                    <a:pt x="62496" y="16458"/>
                  </a:lnTo>
                  <a:lnTo>
                    <a:pt x="62220" y="16794"/>
                  </a:lnTo>
                  <a:lnTo>
                    <a:pt x="61983" y="17149"/>
                  </a:lnTo>
                  <a:lnTo>
                    <a:pt x="61746" y="17504"/>
                  </a:lnTo>
                  <a:lnTo>
                    <a:pt x="61529" y="17899"/>
                  </a:lnTo>
                  <a:lnTo>
                    <a:pt x="61312" y="18294"/>
                  </a:lnTo>
                  <a:lnTo>
                    <a:pt x="61115" y="18688"/>
                  </a:lnTo>
                  <a:lnTo>
                    <a:pt x="60937" y="19103"/>
                  </a:lnTo>
                  <a:lnTo>
                    <a:pt x="60602" y="19932"/>
                  </a:lnTo>
                  <a:lnTo>
                    <a:pt x="60306" y="20760"/>
                  </a:lnTo>
                  <a:lnTo>
                    <a:pt x="59990" y="21688"/>
                  </a:lnTo>
                  <a:lnTo>
                    <a:pt x="59635" y="22635"/>
                  </a:lnTo>
                  <a:lnTo>
                    <a:pt x="59457" y="23109"/>
                  </a:lnTo>
                  <a:lnTo>
                    <a:pt x="59260" y="23563"/>
                  </a:lnTo>
                  <a:lnTo>
                    <a:pt x="59043" y="24036"/>
                  </a:lnTo>
                  <a:lnTo>
                    <a:pt x="58806" y="24470"/>
                  </a:lnTo>
                  <a:lnTo>
                    <a:pt x="58569" y="24924"/>
                  </a:lnTo>
                  <a:lnTo>
                    <a:pt x="58293" y="25358"/>
                  </a:lnTo>
                  <a:lnTo>
                    <a:pt x="58016" y="25773"/>
                  </a:lnTo>
                  <a:lnTo>
                    <a:pt x="57701" y="26167"/>
                  </a:lnTo>
                  <a:lnTo>
                    <a:pt x="57365" y="26542"/>
                  </a:lnTo>
                  <a:lnTo>
                    <a:pt x="57010" y="26917"/>
                  </a:lnTo>
                  <a:lnTo>
                    <a:pt x="56615" y="27253"/>
                  </a:lnTo>
                  <a:lnTo>
                    <a:pt x="56201" y="27549"/>
                  </a:lnTo>
                  <a:lnTo>
                    <a:pt x="55964" y="27707"/>
                  </a:lnTo>
                  <a:lnTo>
                    <a:pt x="55708" y="27864"/>
                  </a:lnTo>
                  <a:lnTo>
                    <a:pt x="55451" y="27983"/>
                  </a:lnTo>
                  <a:lnTo>
                    <a:pt x="55195" y="28121"/>
                  </a:lnTo>
                  <a:lnTo>
                    <a:pt x="54918" y="28239"/>
                  </a:lnTo>
                  <a:lnTo>
                    <a:pt x="54622" y="28338"/>
                  </a:lnTo>
                  <a:lnTo>
                    <a:pt x="54050" y="28516"/>
                  </a:lnTo>
                  <a:lnTo>
                    <a:pt x="53438" y="28654"/>
                  </a:lnTo>
                  <a:lnTo>
                    <a:pt x="52807" y="28772"/>
                  </a:lnTo>
                  <a:lnTo>
                    <a:pt x="52156" y="28851"/>
                  </a:lnTo>
                  <a:lnTo>
                    <a:pt x="51504" y="28891"/>
                  </a:lnTo>
                  <a:lnTo>
                    <a:pt x="50853" y="28891"/>
                  </a:lnTo>
                  <a:lnTo>
                    <a:pt x="50202" y="28871"/>
                  </a:lnTo>
                  <a:lnTo>
                    <a:pt x="49551" y="28831"/>
                  </a:lnTo>
                  <a:lnTo>
                    <a:pt x="48900" y="28752"/>
                  </a:lnTo>
                  <a:lnTo>
                    <a:pt x="48268" y="28654"/>
                  </a:lnTo>
                  <a:lnTo>
                    <a:pt x="47656" y="28516"/>
                  </a:lnTo>
                  <a:lnTo>
                    <a:pt x="47064" y="28358"/>
                  </a:lnTo>
                  <a:lnTo>
                    <a:pt x="46512" y="28200"/>
                  </a:lnTo>
                  <a:lnTo>
                    <a:pt x="45644" y="27884"/>
                  </a:lnTo>
                  <a:lnTo>
                    <a:pt x="44953" y="27628"/>
                  </a:lnTo>
                  <a:lnTo>
                    <a:pt x="44598" y="27509"/>
                  </a:lnTo>
                  <a:lnTo>
                    <a:pt x="44242" y="27391"/>
                  </a:lnTo>
                  <a:lnTo>
                    <a:pt x="43887" y="27312"/>
                  </a:lnTo>
                  <a:lnTo>
                    <a:pt x="43532" y="27233"/>
                  </a:lnTo>
                  <a:lnTo>
                    <a:pt x="43157" y="27174"/>
                  </a:lnTo>
                  <a:lnTo>
                    <a:pt x="42782" y="27154"/>
                  </a:lnTo>
                  <a:lnTo>
                    <a:pt x="42526" y="27154"/>
                  </a:lnTo>
                  <a:lnTo>
                    <a:pt x="42269" y="27174"/>
                  </a:lnTo>
                  <a:lnTo>
                    <a:pt x="42013" y="27193"/>
                  </a:lnTo>
                  <a:lnTo>
                    <a:pt x="41756" y="27253"/>
                  </a:lnTo>
                  <a:lnTo>
                    <a:pt x="41243" y="27351"/>
                  </a:lnTo>
                  <a:lnTo>
                    <a:pt x="40750" y="27509"/>
                  </a:lnTo>
                  <a:lnTo>
                    <a:pt x="40276" y="27687"/>
                  </a:lnTo>
                  <a:lnTo>
                    <a:pt x="39802" y="27884"/>
                  </a:lnTo>
                  <a:lnTo>
                    <a:pt x="38914" y="28299"/>
                  </a:lnTo>
                  <a:lnTo>
                    <a:pt x="38618" y="28437"/>
                  </a:lnTo>
                  <a:lnTo>
                    <a:pt x="37513" y="28970"/>
                  </a:lnTo>
                  <a:lnTo>
                    <a:pt x="36428" y="29502"/>
                  </a:lnTo>
                  <a:lnTo>
                    <a:pt x="35875" y="29798"/>
                  </a:lnTo>
                  <a:lnTo>
                    <a:pt x="35343" y="30094"/>
                  </a:lnTo>
                  <a:lnTo>
                    <a:pt x="34830" y="30390"/>
                  </a:lnTo>
                  <a:lnTo>
                    <a:pt x="34317" y="30726"/>
                  </a:lnTo>
                  <a:lnTo>
                    <a:pt x="34040" y="30903"/>
                  </a:lnTo>
                  <a:lnTo>
                    <a:pt x="33784" y="31101"/>
                  </a:lnTo>
                  <a:lnTo>
                    <a:pt x="33290" y="31515"/>
                  </a:lnTo>
                  <a:lnTo>
                    <a:pt x="32817" y="31949"/>
                  </a:lnTo>
                  <a:lnTo>
                    <a:pt x="32343" y="32383"/>
                  </a:lnTo>
                  <a:lnTo>
                    <a:pt x="31909" y="32818"/>
                  </a:lnTo>
                  <a:lnTo>
                    <a:pt x="31455" y="33232"/>
                  </a:lnTo>
                  <a:lnTo>
                    <a:pt x="30982" y="33627"/>
                  </a:lnTo>
                  <a:lnTo>
                    <a:pt x="30725" y="33804"/>
                  </a:lnTo>
                  <a:lnTo>
                    <a:pt x="30488" y="33982"/>
                  </a:lnTo>
                  <a:lnTo>
                    <a:pt x="30054" y="34258"/>
                  </a:lnTo>
                  <a:lnTo>
                    <a:pt x="29620" y="34495"/>
                  </a:lnTo>
                  <a:lnTo>
                    <a:pt x="28732" y="34949"/>
                  </a:lnTo>
                  <a:lnTo>
                    <a:pt x="28239" y="35205"/>
                  </a:lnTo>
                  <a:lnTo>
                    <a:pt x="27745" y="35462"/>
                  </a:lnTo>
                  <a:lnTo>
                    <a:pt x="27252" y="35738"/>
                  </a:lnTo>
                  <a:lnTo>
                    <a:pt x="26778" y="36054"/>
                  </a:lnTo>
                  <a:lnTo>
                    <a:pt x="26581" y="36212"/>
                  </a:lnTo>
                  <a:lnTo>
                    <a:pt x="26384" y="36370"/>
                  </a:lnTo>
                  <a:lnTo>
                    <a:pt x="26186" y="36547"/>
                  </a:lnTo>
                  <a:lnTo>
                    <a:pt x="25989" y="36745"/>
                  </a:lnTo>
                  <a:lnTo>
                    <a:pt x="25811" y="36962"/>
                  </a:lnTo>
                  <a:lnTo>
                    <a:pt x="25634" y="37179"/>
                  </a:lnTo>
                  <a:lnTo>
                    <a:pt x="25476" y="37396"/>
                  </a:lnTo>
                  <a:lnTo>
                    <a:pt x="25338" y="37633"/>
                  </a:lnTo>
                  <a:lnTo>
                    <a:pt x="25219" y="37889"/>
                  </a:lnTo>
                  <a:lnTo>
                    <a:pt x="25101" y="38146"/>
                  </a:lnTo>
                  <a:lnTo>
                    <a:pt x="25022" y="38402"/>
                  </a:lnTo>
                  <a:lnTo>
                    <a:pt x="24963" y="38678"/>
                  </a:lnTo>
                  <a:lnTo>
                    <a:pt x="24923" y="38955"/>
                  </a:lnTo>
                  <a:lnTo>
                    <a:pt x="24923" y="39231"/>
                  </a:lnTo>
                  <a:lnTo>
                    <a:pt x="24963" y="39507"/>
                  </a:lnTo>
                  <a:lnTo>
                    <a:pt x="25022" y="39803"/>
                  </a:lnTo>
                  <a:lnTo>
                    <a:pt x="25062" y="39981"/>
                  </a:lnTo>
                  <a:lnTo>
                    <a:pt x="25140" y="40158"/>
                  </a:lnTo>
                  <a:lnTo>
                    <a:pt x="25298" y="40494"/>
                  </a:lnTo>
                  <a:lnTo>
                    <a:pt x="25476" y="40810"/>
                  </a:lnTo>
                  <a:lnTo>
                    <a:pt x="25673" y="41125"/>
                  </a:lnTo>
                  <a:lnTo>
                    <a:pt x="25752" y="41244"/>
                  </a:lnTo>
                  <a:lnTo>
                    <a:pt x="26009" y="41678"/>
                  </a:lnTo>
                  <a:lnTo>
                    <a:pt x="26265" y="42171"/>
                  </a:lnTo>
                  <a:lnTo>
                    <a:pt x="26384" y="42447"/>
                  </a:lnTo>
                  <a:lnTo>
                    <a:pt x="26502" y="42724"/>
                  </a:lnTo>
                  <a:lnTo>
                    <a:pt x="26601" y="43000"/>
                  </a:lnTo>
                  <a:lnTo>
                    <a:pt x="26699" y="43296"/>
                  </a:lnTo>
                  <a:lnTo>
                    <a:pt x="26759" y="43592"/>
                  </a:lnTo>
                  <a:lnTo>
                    <a:pt x="26798" y="43908"/>
                  </a:lnTo>
                  <a:lnTo>
                    <a:pt x="26818" y="44204"/>
                  </a:lnTo>
                  <a:lnTo>
                    <a:pt x="26818" y="44500"/>
                  </a:lnTo>
                  <a:lnTo>
                    <a:pt x="26778" y="44796"/>
                  </a:lnTo>
                  <a:lnTo>
                    <a:pt x="26699" y="45092"/>
                  </a:lnTo>
                  <a:lnTo>
                    <a:pt x="26601" y="45368"/>
                  </a:lnTo>
                  <a:lnTo>
                    <a:pt x="26443" y="45644"/>
                  </a:lnTo>
                  <a:lnTo>
                    <a:pt x="26324" y="45842"/>
                  </a:lnTo>
                  <a:lnTo>
                    <a:pt x="26167" y="46019"/>
                  </a:lnTo>
                  <a:lnTo>
                    <a:pt x="26009" y="46177"/>
                  </a:lnTo>
                  <a:lnTo>
                    <a:pt x="25831" y="46315"/>
                  </a:lnTo>
                  <a:lnTo>
                    <a:pt x="25476" y="46611"/>
                  </a:lnTo>
                  <a:lnTo>
                    <a:pt x="25062" y="46888"/>
                  </a:lnTo>
                  <a:lnTo>
                    <a:pt x="24706" y="47144"/>
                  </a:lnTo>
                  <a:lnTo>
                    <a:pt x="24331" y="47420"/>
                  </a:lnTo>
                  <a:lnTo>
                    <a:pt x="24114" y="47618"/>
                  </a:lnTo>
                  <a:lnTo>
                    <a:pt x="23897" y="47815"/>
                  </a:lnTo>
                  <a:lnTo>
                    <a:pt x="23700" y="48052"/>
                  </a:lnTo>
                  <a:lnTo>
                    <a:pt x="23503" y="48269"/>
                  </a:lnTo>
                  <a:lnTo>
                    <a:pt x="23325" y="48525"/>
                  </a:lnTo>
                  <a:lnTo>
                    <a:pt x="23167" y="48782"/>
                  </a:lnTo>
                  <a:lnTo>
                    <a:pt x="23029" y="49038"/>
                  </a:lnTo>
                  <a:lnTo>
                    <a:pt x="22891" y="49295"/>
                  </a:lnTo>
                  <a:lnTo>
                    <a:pt x="22772" y="49571"/>
                  </a:lnTo>
                  <a:lnTo>
                    <a:pt x="22674" y="49867"/>
                  </a:lnTo>
                  <a:lnTo>
                    <a:pt x="22575" y="50144"/>
                  </a:lnTo>
                  <a:lnTo>
                    <a:pt x="22496" y="50440"/>
                  </a:lnTo>
                  <a:lnTo>
                    <a:pt x="22457" y="50736"/>
                  </a:lnTo>
                  <a:lnTo>
                    <a:pt x="22417" y="51032"/>
                  </a:lnTo>
                  <a:lnTo>
                    <a:pt x="22398" y="51328"/>
                  </a:lnTo>
                  <a:lnTo>
                    <a:pt x="22378" y="51624"/>
                  </a:lnTo>
                  <a:lnTo>
                    <a:pt x="22417" y="52038"/>
                  </a:lnTo>
                  <a:lnTo>
                    <a:pt x="22476" y="52433"/>
                  </a:lnTo>
                  <a:lnTo>
                    <a:pt x="22575" y="52788"/>
                  </a:lnTo>
                  <a:lnTo>
                    <a:pt x="22713" y="53104"/>
                  </a:lnTo>
                  <a:lnTo>
                    <a:pt x="22832" y="53321"/>
                  </a:lnTo>
                  <a:lnTo>
                    <a:pt x="22950" y="53498"/>
                  </a:lnTo>
                  <a:lnTo>
                    <a:pt x="23088" y="53696"/>
                  </a:lnTo>
                  <a:lnTo>
                    <a:pt x="23246" y="53853"/>
                  </a:lnTo>
                  <a:lnTo>
                    <a:pt x="23404" y="54011"/>
                  </a:lnTo>
                  <a:lnTo>
                    <a:pt x="23562" y="54169"/>
                  </a:lnTo>
                  <a:lnTo>
                    <a:pt x="23917" y="54426"/>
                  </a:lnTo>
                  <a:lnTo>
                    <a:pt x="24292" y="54663"/>
                  </a:lnTo>
                  <a:lnTo>
                    <a:pt x="24706" y="54880"/>
                  </a:lnTo>
                  <a:lnTo>
                    <a:pt x="25101" y="55097"/>
                  </a:lnTo>
                  <a:lnTo>
                    <a:pt x="25515" y="55274"/>
                  </a:lnTo>
                  <a:lnTo>
                    <a:pt x="25950" y="55491"/>
                  </a:lnTo>
                  <a:lnTo>
                    <a:pt x="26364" y="55689"/>
                  </a:lnTo>
                  <a:lnTo>
                    <a:pt x="26778" y="55925"/>
                  </a:lnTo>
                  <a:lnTo>
                    <a:pt x="27173" y="56182"/>
                  </a:lnTo>
                  <a:lnTo>
                    <a:pt x="27351" y="56320"/>
                  </a:lnTo>
                  <a:lnTo>
                    <a:pt x="27528" y="56478"/>
                  </a:lnTo>
                  <a:lnTo>
                    <a:pt x="27706" y="56636"/>
                  </a:lnTo>
                  <a:lnTo>
                    <a:pt x="27864" y="56794"/>
                  </a:lnTo>
                  <a:lnTo>
                    <a:pt x="28002" y="56971"/>
                  </a:lnTo>
                  <a:lnTo>
                    <a:pt x="28140" y="57169"/>
                  </a:lnTo>
                  <a:lnTo>
                    <a:pt x="28278" y="57386"/>
                  </a:lnTo>
                  <a:lnTo>
                    <a:pt x="28377" y="57603"/>
                  </a:lnTo>
                  <a:lnTo>
                    <a:pt x="28515" y="57919"/>
                  </a:lnTo>
                  <a:lnTo>
                    <a:pt x="28614" y="58215"/>
                  </a:lnTo>
                  <a:lnTo>
                    <a:pt x="28712" y="58530"/>
                  </a:lnTo>
                  <a:lnTo>
                    <a:pt x="28811" y="58846"/>
                  </a:lnTo>
                  <a:lnTo>
                    <a:pt x="28870" y="59162"/>
                  </a:lnTo>
                  <a:lnTo>
                    <a:pt x="28929" y="59477"/>
                  </a:lnTo>
                  <a:lnTo>
                    <a:pt x="28988" y="59813"/>
                  </a:lnTo>
                  <a:lnTo>
                    <a:pt x="29028" y="60129"/>
                  </a:lnTo>
                  <a:lnTo>
                    <a:pt x="29048" y="60800"/>
                  </a:lnTo>
                  <a:lnTo>
                    <a:pt x="29048" y="61451"/>
                  </a:lnTo>
                  <a:lnTo>
                    <a:pt x="28988" y="62122"/>
                  </a:lnTo>
                  <a:lnTo>
                    <a:pt x="28910" y="62773"/>
                  </a:lnTo>
                  <a:lnTo>
                    <a:pt x="28791" y="63424"/>
                  </a:lnTo>
                  <a:lnTo>
                    <a:pt x="28614" y="64075"/>
                  </a:lnTo>
                  <a:lnTo>
                    <a:pt x="28436" y="64687"/>
                  </a:lnTo>
                  <a:lnTo>
                    <a:pt x="28219" y="65299"/>
                  </a:lnTo>
                  <a:lnTo>
                    <a:pt x="27962" y="65871"/>
                  </a:lnTo>
                  <a:lnTo>
                    <a:pt x="27686" y="66424"/>
                  </a:lnTo>
                  <a:lnTo>
                    <a:pt x="27390" y="66956"/>
                  </a:lnTo>
                  <a:lnTo>
                    <a:pt x="27074" y="67430"/>
                  </a:lnTo>
                  <a:lnTo>
                    <a:pt x="26857" y="67746"/>
                  </a:lnTo>
                  <a:lnTo>
                    <a:pt x="26620" y="68062"/>
                  </a:lnTo>
                  <a:lnTo>
                    <a:pt x="26364" y="68358"/>
                  </a:lnTo>
                  <a:lnTo>
                    <a:pt x="26107" y="68634"/>
                  </a:lnTo>
                  <a:lnTo>
                    <a:pt x="25851" y="68910"/>
                  </a:lnTo>
                  <a:lnTo>
                    <a:pt x="25575" y="69186"/>
                  </a:lnTo>
                  <a:lnTo>
                    <a:pt x="25279" y="69443"/>
                  </a:lnTo>
                  <a:lnTo>
                    <a:pt x="24983" y="69680"/>
                  </a:lnTo>
                  <a:lnTo>
                    <a:pt x="24687" y="69917"/>
                  </a:lnTo>
                  <a:lnTo>
                    <a:pt x="24371" y="70134"/>
                  </a:lnTo>
                  <a:lnTo>
                    <a:pt x="24055" y="70351"/>
                  </a:lnTo>
                  <a:lnTo>
                    <a:pt x="23720" y="70548"/>
                  </a:lnTo>
                  <a:lnTo>
                    <a:pt x="23384" y="70745"/>
                  </a:lnTo>
                  <a:lnTo>
                    <a:pt x="23049" y="70923"/>
                  </a:lnTo>
                  <a:lnTo>
                    <a:pt x="22713" y="71101"/>
                  </a:lnTo>
                  <a:lnTo>
                    <a:pt x="22358" y="71239"/>
                  </a:lnTo>
                  <a:lnTo>
                    <a:pt x="22003" y="71397"/>
                  </a:lnTo>
                  <a:lnTo>
                    <a:pt x="21648" y="71515"/>
                  </a:lnTo>
                  <a:lnTo>
                    <a:pt x="21273" y="71653"/>
                  </a:lnTo>
                  <a:lnTo>
                    <a:pt x="20898" y="71752"/>
                  </a:lnTo>
                  <a:lnTo>
                    <a:pt x="20543" y="71850"/>
                  </a:lnTo>
                  <a:lnTo>
                    <a:pt x="20168" y="71929"/>
                  </a:lnTo>
                  <a:lnTo>
                    <a:pt x="19773" y="71989"/>
                  </a:lnTo>
                  <a:lnTo>
                    <a:pt x="19398" y="72048"/>
                  </a:lnTo>
                  <a:lnTo>
                    <a:pt x="19023" y="72087"/>
                  </a:lnTo>
                  <a:lnTo>
                    <a:pt x="18628" y="72127"/>
                  </a:lnTo>
                  <a:lnTo>
                    <a:pt x="18253" y="72146"/>
                  </a:lnTo>
                  <a:lnTo>
                    <a:pt x="17859" y="72146"/>
                  </a:lnTo>
                  <a:lnTo>
                    <a:pt x="17484" y="72127"/>
                  </a:lnTo>
                  <a:lnTo>
                    <a:pt x="17089" y="72107"/>
                  </a:lnTo>
                  <a:lnTo>
                    <a:pt x="16714" y="72067"/>
                  </a:lnTo>
                  <a:lnTo>
                    <a:pt x="16339" y="72008"/>
                  </a:lnTo>
                  <a:lnTo>
                    <a:pt x="15826" y="71910"/>
                  </a:lnTo>
                  <a:lnTo>
                    <a:pt x="15313" y="71791"/>
                  </a:lnTo>
                  <a:lnTo>
                    <a:pt x="14780" y="71633"/>
                  </a:lnTo>
                  <a:lnTo>
                    <a:pt x="14248" y="71456"/>
                  </a:lnTo>
                  <a:lnTo>
                    <a:pt x="13695" y="71258"/>
                  </a:lnTo>
                  <a:lnTo>
                    <a:pt x="13103" y="71022"/>
                  </a:lnTo>
                  <a:lnTo>
                    <a:pt x="12491" y="70765"/>
                  </a:lnTo>
                  <a:lnTo>
                    <a:pt x="11860" y="70449"/>
                  </a:lnTo>
                  <a:lnTo>
                    <a:pt x="11288" y="70153"/>
                  </a:lnTo>
                  <a:lnTo>
                    <a:pt x="10853" y="69936"/>
                  </a:lnTo>
                  <a:lnTo>
                    <a:pt x="10952" y="69660"/>
                  </a:lnTo>
                  <a:lnTo>
                    <a:pt x="11011" y="69443"/>
                  </a:lnTo>
                  <a:lnTo>
                    <a:pt x="11031" y="69206"/>
                  </a:lnTo>
                  <a:lnTo>
                    <a:pt x="11051" y="68969"/>
                  </a:lnTo>
                  <a:lnTo>
                    <a:pt x="11031" y="68732"/>
                  </a:lnTo>
                  <a:lnTo>
                    <a:pt x="10972" y="68496"/>
                  </a:lnTo>
                  <a:lnTo>
                    <a:pt x="10913" y="68279"/>
                  </a:lnTo>
                  <a:lnTo>
                    <a:pt x="10814" y="68042"/>
                  </a:lnTo>
                  <a:lnTo>
                    <a:pt x="10715" y="67825"/>
                  </a:lnTo>
                  <a:lnTo>
                    <a:pt x="10577" y="67608"/>
                  </a:lnTo>
                  <a:lnTo>
                    <a:pt x="10419" y="67410"/>
                  </a:lnTo>
                  <a:lnTo>
                    <a:pt x="10242" y="67233"/>
                  </a:lnTo>
                  <a:lnTo>
                    <a:pt x="10064" y="67075"/>
                  </a:lnTo>
                  <a:lnTo>
                    <a:pt x="9867" y="66937"/>
                  </a:lnTo>
                  <a:lnTo>
                    <a:pt x="9669" y="66838"/>
                  </a:lnTo>
                  <a:lnTo>
                    <a:pt x="9452" y="66739"/>
                  </a:lnTo>
                  <a:lnTo>
                    <a:pt x="9235" y="66680"/>
                  </a:lnTo>
                  <a:lnTo>
                    <a:pt x="9038" y="66641"/>
                  </a:lnTo>
                  <a:lnTo>
                    <a:pt x="8663" y="66641"/>
                  </a:lnTo>
                  <a:lnTo>
                    <a:pt x="8466" y="66680"/>
                  </a:lnTo>
                  <a:lnTo>
                    <a:pt x="8288" y="66720"/>
                  </a:lnTo>
                  <a:lnTo>
                    <a:pt x="8110" y="66799"/>
                  </a:lnTo>
                  <a:lnTo>
                    <a:pt x="7933" y="66878"/>
                  </a:lnTo>
                  <a:lnTo>
                    <a:pt x="7775" y="66976"/>
                  </a:lnTo>
                  <a:lnTo>
                    <a:pt x="7676" y="67075"/>
                  </a:lnTo>
                  <a:lnTo>
                    <a:pt x="7597" y="67154"/>
                  </a:lnTo>
                  <a:lnTo>
                    <a:pt x="7518" y="67252"/>
                  </a:lnTo>
                  <a:lnTo>
                    <a:pt x="7459" y="67351"/>
                  </a:lnTo>
                  <a:lnTo>
                    <a:pt x="7420" y="67470"/>
                  </a:lnTo>
                  <a:lnTo>
                    <a:pt x="7380" y="67568"/>
                  </a:lnTo>
                  <a:lnTo>
                    <a:pt x="7341" y="67687"/>
                  </a:lnTo>
                  <a:lnTo>
                    <a:pt x="7341" y="67805"/>
                  </a:lnTo>
                  <a:lnTo>
                    <a:pt x="7341" y="67943"/>
                  </a:lnTo>
                  <a:lnTo>
                    <a:pt x="7361" y="68062"/>
                  </a:lnTo>
                  <a:lnTo>
                    <a:pt x="7400" y="68200"/>
                  </a:lnTo>
                  <a:lnTo>
                    <a:pt x="7459" y="68318"/>
                  </a:lnTo>
                  <a:lnTo>
                    <a:pt x="7518" y="68456"/>
                  </a:lnTo>
                  <a:lnTo>
                    <a:pt x="7597" y="68575"/>
                  </a:lnTo>
                  <a:lnTo>
                    <a:pt x="7696" y="68713"/>
                  </a:lnTo>
                  <a:lnTo>
                    <a:pt x="7795" y="68831"/>
                  </a:lnTo>
                  <a:lnTo>
                    <a:pt x="7992" y="69029"/>
                  </a:lnTo>
                  <a:lnTo>
                    <a:pt x="8170" y="69167"/>
                  </a:lnTo>
                  <a:lnTo>
                    <a:pt x="8367" y="69285"/>
                  </a:lnTo>
                  <a:lnTo>
                    <a:pt x="8564" y="69384"/>
                  </a:lnTo>
                  <a:lnTo>
                    <a:pt x="8762" y="69463"/>
                  </a:lnTo>
                  <a:lnTo>
                    <a:pt x="8959" y="69542"/>
                  </a:lnTo>
                  <a:lnTo>
                    <a:pt x="9354" y="69660"/>
                  </a:lnTo>
                  <a:lnTo>
                    <a:pt x="9827" y="69778"/>
                  </a:lnTo>
                  <a:lnTo>
                    <a:pt x="10163" y="69897"/>
                  </a:lnTo>
                  <a:lnTo>
                    <a:pt x="10498" y="70055"/>
                  </a:lnTo>
                  <a:lnTo>
                    <a:pt x="10321" y="70291"/>
                  </a:lnTo>
                  <a:lnTo>
                    <a:pt x="10123" y="70528"/>
                  </a:lnTo>
                  <a:lnTo>
                    <a:pt x="9906" y="70726"/>
                  </a:lnTo>
                  <a:lnTo>
                    <a:pt x="9650" y="70903"/>
                  </a:lnTo>
                  <a:lnTo>
                    <a:pt x="9413" y="71061"/>
                  </a:lnTo>
                  <a:lnTo>
                    <a:pt x="9156" y="71179"/>
                  </a:lnTo>
                  <a:lnTo>
                    <a:pt x="8900" y="71298"/>
                  </a:lnTo>
                  <a:lnTo>
                    <a:pt x="8643" y="71377"/>
                  </a:lnTo>
                  <a:lnTo>
                    <a:pt x="8288" y="71456"/>
                  </a:lnTo>
                  <a:lnTo>
                    <a:pt x="7953" y="71515"/>
                  </a:lnTo>
                  <a:lnTo>
                    <a:pt x="7597" y="71554"/>
                  </a:lnTo>
                  <a:lnTo>
                    <a:pt x="7222" y="71574"/>
                  </a:lnTo>
                  <a:lnTo>
                    <a:pt x="6512" y="71574"/>
                  </a:lnTo>
                  <a:lnTo>
                    <a:pt x="5802" y="71535"/>
                  </a:lnTo>
                  <a:lnTo>
                    <a:pt x="5723" y="71535"/>
                  </a:lnTo>
                  <a:lnTo>
                    <a:pt x="4933" y="71515"/>
                  </a:lnTo>
                  <a:lnTo>
                    <a:pt x="4558" y="71515"/>
                  </a:lnTo>
                  <a:lnTo>
                    <a:pt x="4164" y="71535"/>
                  </a:lnTo>
                  <a:lnTo>
                    <a:pt x="3809" y="71554"/>
                  </a:lnTo>
                  <a:lnTo>
                    <a:pt x="3453" y="71614"/>
                  </a:lnTo>
                  <a:lnTo>
                    <a:pt x="3098" y="71693"/>
                  </a:lnTo>
                  <a:lnTo>
                    <a:pt x="2743" y="71791"/>
                  </a:lnTo>
                  <a:lnTo>
                    <a:pt x="2348" y="71929"/>
                  </a:lnTo>
                  <a:lnTo>
                    <a:pt x="1993" y="72107"/>
                  </a:lnTo>
                  <a:lnTo>
                    <a:pt x="1638" y="72304"/>
                  </a:lnTo>
                  <a:lnTo>
                    <a:pt x="1302" y="72521"/>
                  </a:lnTo>
                  <a:lnTo>
                    <a:pt x="967" y="72758"/>
                  </a:lnTo>
                  <a:lnTo>
                    <a:pt x="651" y="72995"/>
                  </a:lnTo>
                  <a:lnTo>
                    <a:pt x="39" y="73488"/>
                  </a:lnTo>
                  <a:lnTo>
                    <a:pt x="20" y="73528"/>
                  </a:lnTo>
                  <a:lnTo>
                    <a:pt x="0" y="73587"/>
                  </a:lnTo>
                  <a:lnTo>
                    <a:pt x="0" y="73626"/>
                  </a:lnTo>
                  <a:lnTo>
                    <a:pt x="20" y="73666"/>
                  </a:lnTo>
                  <a:lnTo>
                    <a:pt x="79" y="73705"/>
                  </a:lnTo>
                  <a:lnTo>
                    <a:pt x="138" y="73725"/>
                  </a:lnTo>
                  <a:lnTo>
                    <a:pt x="178" y="73705"/>
                  </a:lnTo>
                  <a:lnTo>
                    <a:pt x="217" y="73686"/>
                  </a:lnTo>
                  <a:lnTo>
                    <a:pt x="809" y="73212"/>
                  </a:lnTo>
                  <a:lnTo>
                    <a:pt x="1105" y="72975"/>
                  </a:lnTo>
                  <a:lnTo>
                    <a:pt x="1421" y="72758"/>
                  </a:lnTo>
                  <a:lnTo>
                    <a:pt x="1756" y="72541"/>
                  </a:lnTo>
                  <a:lnTo>
                    <a:pt x="2112" y="72344"/>
                  </a:lnTo>
                  <a:lnTo>
                    <a:pt x="2447" y="72166"/>
                  </a:lnTo>
                  <a:lnTo>
                    <a:pt x="2822" y="72028"/>
                  </a:lnTo>
                  <a:lnTo>
                    <a:pt x="3157" y="71929"/>
                  </a:lnTo>
                  <a:lnTo>
                    <a:pt x="3493" y="71870"/>
                  </a:lnTo>
                  <a:lnTo>
                    <a:pt x="3848" y="71811"/>
                  </a:lnTo>
                  <a:lnTo>
                    <a:pt x="4203" y="71791"/>
                  </a:lnTo>
                  <a:lnTo>
                    <a:pt x="4558" y="71771"/>
                  </a:lnTo>
                  <a:lnTo>
                    <a:pt x="4933" y="71771"/>
                  </a:lnTo>
                  <a:lnTo>
                    <a:pt x="5723" y="71811"/>
                  </a:lnTo>
                  <a:lnTo>
                    <a:pt x="5782" y="71811"/>
                  </a:lnTo>
                  <a:lnTo>
                    <a:pt x="6512" y="71831"/>
                  </a:lnTo>
                  <a:lnTo>
                    <a:pt x="7262" y="71831"/>
                  </a:lnTo>
                  <a:lnTo>
                    <a:pt x="7617" y="71811"/>
                  </a:lnTo>
                  <a:lnTo>
                    <a:pt x="7992" y="71771"/>
                  </a:lnTo>
                  <a:lnTo>
                    <a:pt x="8347" y="71712"/>
                  </a:lnTo>
                  <a:lnTo>
                    <a:pt x="8702" y="71614"/>
                  </a:lnTo>
                  <a:lnTo>
                    <a:pt x="9038" y="71515"/>
                  </a:lnTo>
                  <a:lnTo>
                    <a:pt x="9354" y="71377"/>
                  </a:lnTo>
                  <a:lnTo>
                    <a:pt x="9630" y="71219"/>
                  </a:lnTo>
                  <a:lnTo>
                    <a:pt x="9906" y="71041"/>
                  </a:lnTo>
                  <a:lnTo>
                    <a:pt x="10143" y="70864"/>
                  </a:lnTo>
                  <a:lnTo>
                    <a:pt x="10380" y="70647"/>
                  </a:lnTo>
                  <a:lnTo>
                    <a:pt x="10557" y="70410"/>
                  </a:lnTo>
                  <a:lnTo>
                    <a:pt x="10735" y="70173"/>
                  </a:lnTo>
                  <a:lnTo>
                    <a:pt x="11169" y="70390"/>
                  </a:lnTo>
                  <a:lnTo>
                    <a:pt x="11741" y="70686"/>
                  </a:lnTo>
                  <a:lnTo>
                    <a:pt x="12393" y="71002"/>
                  </a:lnTo>
                  <a:lnTo>
                    <a:pt x="13004" y="71258"/>
                  </a:lnTo>
                  <a:lnTo>
                    <a:pt x="13596" y="71515"/>
                  </a:lnTo>
                  <a:lnTo>
                    <a:pt x="14169" y="71712"/>
                  </a:lnTo>
                  <a:lnTo>
                    <a:pt x="14721" y="71890"/>
                  </a:lnTo>
                  <a:lnTo>
                    <a:pt x="15254" y="72048"/>
                  </a:lnTo>
                  <a:lnTo>
                    <a:pt x="15767" y="72166"/>
                  </a:lnTo>
                  <a:lnTo>
                    <a:pt x="16280" y="72265"/>
                  </a:lnTo>
                  <a:lnTo>
                    <a:pt x="16675" y="72324"/>
                  </a:lnTo>
                  <a:lnTo>
                    <a:pt x="17069" y="72363"/>
                  </a:lnTo>
                  <a:lnTo>
                    <a:pt x="17464" y="72383"/>
                  </a:lnTo>
                  <a:lnTo>
                    <a:pt x="17859" y="72403"/>
                  </a:lnTo>
                  <a:lnTo>
                    <a:pt x="18253" y="72403"/>
                  </a:lnTo>
                  <a:lnTo>
                    <a:pt x="18648" y="72383"/>
                  </a:lnTo>
                  <a:lnTo>
                    <a:pt x="19043" y="72363"/>
                  </a:lnTo>
                  <a:lnTo>
                    <a:pt x="19437" y="72304"/>
                  </a:lnTo>
                  <a:lnTo>
                    <a:pt x="19812" y="72265"/>
                  </a:lnTo>
                  <a:lnTo>
                    <a:pt x="20207" y="72186"/>
                  </a:lnTo>
                  <a:lnTo>
                    <a:pt x="20602" y="72107"/>
                  </a:lnTo>
                  <a:lnTo>
                    <a:pt x="20977" y="72008"/>
                  </a:lnTo>
                  <a:lnTo>
                    <a:pt x="21352" y="71890"/>
                  </a:lnTo>
                  <a:lnTo>
                    <a:pt x="21727" y="71771"/>
                  </a:lnTo>
                  <a:lnTo>
                    <a:pt x="22102" y="71633"/>
                  </a:lnTo>
                  <a:lnTo>
                    <a:pt x="22457" y="71495"/>
                  </a:lnTo>
                  <a:lnTo>
                    <a:pt x="22812" y="71337"/>
                  </a:lnTo>
                  <a:lnTo>
                    <a:pt x="23167" y="71160"/>
                  </a:lnTo>
                  <a:lnTo>
                    <a:pt x="23522" y="70982"/>
                  </a:lnTo>
                  <a:lnTo>
                    <a:pt x="23858" y="70785"/>
                  </a:lnTo>
                  <a:lnTo>
                    <a:pt x="24193" y="70568"/>
                  </a:lnTo>
                  <a:lnTo>
                    <a:pt x="24529" y="70351"/>
                  </a:lnTo>
                  <a:lnTo>
                    <a:pt x="24844" y="70134"/>
                  </a:lnTo>
                  <a:lnTo>
                    <a:pt x="25160" y="69877"/>
                  </a:lnTo>
                  <a:lnTo>
                    <a:pt x="25456" y="69640"/>
                  </a:lnTo>
                  <a:lnTo>
                    <a:pt x="25752" y="69364"/>
                  </a:lnTo>
                  <a:lnTo>
                    <a:pt x="26028" y="69107"/>
                  </a:lnTo>
                  <a:lnTo>
                    <a:pt x="26305" y="68811"/>
                  </a:lnTo>
                  <a:lnTo>
                    <a:pt x="26561" y="68515"/>
                  </a:lnTo>
                  <a:lnTo>
                    <a:pt x="26818" y="68219"/>
                  </a:lnTo>
                  <a:lnTo>
                    <a:pt x="27074" y="67904"/>
                  </a:lnTo>
                  <a:lnTo>
                    <a:pt x="27291" y="67588"/>
                  </a:lnTo>
                  <a:lnTo>
                    <a:pt x="27627" y="67095"/>
                  </a:lnTo>
                  <a:lnTo>
                    <a:pt x="27923" y="66562"/>
                  </a:lnTo>
                  <a:lnTo>
                    <a:pt x="28199" y="65990"/>
                  </a:lnTo>
                  <a:lnTo>
                    <a:pt x="28456" y="65398"/>
                  </a:lnTo>
                  <a:lnTo>
                    <a:pt x="28673" y="64786"/>
                  </a:lnTo>
                  <a:lnTo>
                    <a:pt x="28870" y="64135"/>
                  </a:lnTo>
                  <a:lnTo>
                    <a:pt x="29028" y="63483"/>
                  </a:lnTo>
                  <a:lnTo>
                    <a:pt x="29166" y="62812"/>
                  </a:lnTo>
                  <a:lnTo>
                    <a:pt x="29265" y="62142"/>
                  </a:lnTo>
                  <a:lnTo>
                    <a:pt x="29304" y="61451"/>
                  </a:lnTo>
                  <a:lnTo>
                    <a:pt x="29304" y="60780"/>
                  </a:lnTo>
                  <a:lnTo>
                    <a:pt x="29284" y="60089"/>
                  </a:lnTo>
                  <a:lnTo>
                    <a:pt x="29245" y="59754"/>
                  </a:lnTo>
                  <a:lnTo>
                    <a:pt x="29186" y="59418"/>
                  </a:lnTo>
                  <a:lnTo>
                    <a:pt x="29127" y="59103"/>
                  </a:lnTo>
                  <a:lnTo>
                    <a:pt x="29048" y="58767"/>
                  </a:lnTo>
                  <a:lnTo>
                    <a:pt x="28969" y="58451"/>
                  </a:lnTo>
                  <a:lnTo>
                    <a:pt x="28870" y="58136"/>
                  </a:lnTo>
                  <a:lnTo>
                    <a:pt x="28752" y="57820"/>
                  </a:lnTo>
                  <a:lnTo>
                    <a:pt x="28633" y="57504"/>
                  </a:lnTo>
                  <a:lnTo>
                    <a:pt x="28515" y="57267"/>
                  </a:lnTo>
                  <a:lnTo>
                    <a:pt x="28377" y="57031"/>
                  </a:lnTo>
                  <a:lnTo>
                    <a:pt x="28219" y="56833"/>
                  </a:lnTo>
                  <a:lnTo>
                    <a:pt x="28081" y="56636"/>
                  </a:lnTo>
                  <a:lnTo>
                    <a:pt x="27903" y="56458"/>
                  </a:lnTo>
                  <a:lnTo>
                    <a:pt x="27726" y="56281"/>
                  </a:lnTo>
                  <a:lnTo>
                    <a:pt x="27548" y="56123"/>
                  </a:lnTo>
                  <a:lnTo>
                    <a:pt x="27351" y="55985"/>
                  </a:lnTo>
                  <a:lnTo>
                    <a:pt x="26936" y="55708"/>
                  </a:lnTo>
                  <a:lnTo>
                    <a:pt x="26502" y="55472"/>
                  </a:lnTo>
                  <a:lnTo>
                    <a:pt x="26068" y="55255"/>
                  </a:lnTo>
                  <a:lnTo>
                    <a:pt x="25634" y="55037"/>
                  </a:lnTo>
                  <a:lnTo>
                    <a:pt x="24825" y="54663"/>
                  </a:lnTo>
                  <a:lnTo>
                    <a:pt x="24430" y="54445"/>
                  </a:lnTo>
                  <a:lnTo>
                    <a:pt x="24075" y="54228"/>
                  </a:lnTo>
                  <a:lnTo>
                    <a:pt x="23739" y="53972"/>
                  </a:lnTo>
                  <a:lnTo>
                    <a:pt x="23582" y="53834"/>
                  </a:lnTo>
                  <a:lnTo>
                    <a:pt x="23443" y="53676"/>
                  </a:lnTo>
                  <a:lnTo>
                    <a:pt x="23305" y="53518"/>
                  </a:lnTo>
                  <a:lnTo>
                    <a:pt x="23167" y="53360"/>
                  </a:lnTo>
                  <a:lnTo>
                    <a:pt x="23049" y="53183"/>
                  </a:lnTo>
                  <a:lnTo>
                    <a:pt x="22950" y="52985"/>
                  </a:lnTo>
                  <a:lnTo>
                    <a:pt x="22812" y="52689"/>
                  </a:lnTo>
                  <a:lnTo>
                    <a:pt x="22733" y="52373"/>
                  </a:lnTo>
                  <a:lnTo>
                    <a:pt x="22674" y="52018"/>
                  </a:lnTo>
                  <a:lnTo>
                    <a:pt x="22654" y="51624"/>
                  </a:lnTo>
                  <a:lnTo>
                    <a:pt x="22654" y="51328"/>
                  </a:lnTo>
                  <a:lnTo>
                    <a:pt x="22674" y="51051"/>
                  </a:lnTo>
                  <a:lnTo>
                    <a:pt x="22713" y="50775"/>
                  </a:lnTo>
                  <a:lnTo>
                    <a:pt x="22753" y="50499"/>
                  </a:lnTo>
                  <a:lnTo>
                    <a:pt x="22832" y="50222"/>
                  </a:lnTo>
                  <a:lnTo>
                    <a:pt x="22911" y="49946"/>
                  </a:lnTo>
                  <a:lnTo>
                    <a:pt x="23009" y="49670"/>
                  </a:lnTo>
                  <a:lnTo>
                    <a:pt x="23128" y="49413"/>
                  </a:lnTo>
                  <a:lnTo>
                    <a:pt x="23246" y="49157"/>
                  </a:lnTo>
                  <a:lnTo>
                    <a:pt x="23384" y="48900"/>
                  </a:lnTo>
                  <a:lnTo>
                    <a:pt x="23542" y="48664"/>
                  </a:lnTo>
                  <a:lnTo>
                    <a:pt x="23720" y="48446"/>
                  </a:lnTo>
                  <a:lnTo>
                    <a:pt x="23897" y="48210"/>
                  </a:lnTo>
                  <a:lnTo>
                    <a:pt x="24095" y="48012"/>
                  </a:lnTo>
                  <a:lnTo>
                    <a:pt x="24292" y="47815"/>
                  </a:lnTo>
                  <a:lnTo>
                    <a:pt x="24509" y="47618"/>
                  </a:lnTo>
                  <a:lnTo>
                    <a:pt x="24864" y="47361"/>
                  </a:lnTo>
                  <a:lnTo>
                    <a:pt x="25219" y="47105"/>
                  </a:lnTo>
                  <a:lnTo>
                    <a:pt x="25614" y="46828"/>
                  </a:lnTo>
                  <a:lnTo>
                    <a:pt x="26009" y="46513"/>
                  </a:lnTo>
                  <a:lnTo>
                    <a:pt x="26186" y="46355"/>
                  </a:lnTo>
                  <a:lnTo>
                    <a:pt x="26364" y="46177"/>
                  </a:lnTo>
                  <a:lnTo>
                    <a:pt x="26522" y="46000"/>
                  </a:lnTo>
                  <a:lnTo>
                    <a:pt x="26660" y="45782"/>
                  </a:lnTo>
                  <a:lnTo>
                    <a:pt x="26838" y="45486"/>
                  </a:lnTo>
                  <a:lnTo>
                    <a:pt x="26956" y="45190"/>
                  </a:lnTo>
                  <a:lnTo>
                    <a:pt x="27035" y="44875"/>
                  </a:lnTo>
                  <a:lnTo>
                    <a:pt x="27074" y="44559"/>
                  </a:lnTo>
                  <a:lnTo>
                    <a:pt x="27094" y="44243"/>
                  </a:lnTo>
                  <a:lnTo>
                    <a:pt x="27074" y="43908"/>
                  </a:lnTo>
                  <a:lnTo>
                    <a:pt x="27015" y="43592"/>
                  </a:lnTo>
                  <a:lnTo>
                    <a:pt x="26956" y="43276"/>
                  </a:lnTo>
                  <a:lnTo>
                    <a:pt x="26857" y="42961"/>
                  </a:lnTo>
                  <a:lnTo>
                    <a:pt x="26759" y="42665"/>
                  </a:lnTo>
                  <a:lnTo>
                    <a:pt x="26640" y="42369"/>
                  </a:lnTo>
                  <a:lnTo>
                    <a:pt x="26522" y="42073"/>
                  </a:lnTo>
                  <a:lnTo>
                    <a:pt x="26246" y="41559"/>
                  </a:lnTo>
                  <a:lnTo>
                    <a:pt x="25989" y="41106"/>
                  </a:lnTo>
                  <a:lnTo>
                    <a:pt x="25890" y="40987"/>
                  </a:lnTo>
                  <a:lnTo>
                    <a:pt x="25713" y="40671"/>
                  </a:lnTo>
                  <a:lnTo>
                    <a:pt x="25535" y="40375"/>
                  </a:lnTo>
                  <a:lnTo>
                    <a:pt x="25377" y="40060"/>
                  </a:lnTo>
                  <a:lnTo>
                    <a:pt x="25318" y="39902"/>
                  </a:lnTo>
                  <a:lnTo>
                    <a:pt x="25259" y="39724"/>
                  </a:lnTo>
                  <a:lnTo>
                    <a:pt x="25219" y="39487"/>
                  </a:lnTo>
                  <a:lnTo>
                    <a:pt x="25200" y="39231"/>
                  </a:lnTo>
                  <a:lnTo>
                    <a:pt x="25200" y="38994"/>
                  </a:lnTo>
                  <a:lnTo>
                    <a:pt x="25219" y="38738"/>
                  </a:lnTo>
                  <a:lnTo>
                    <a:pt x="25279" y="38501"/>
                  </a:lnTo>
                  <a:lnTo>
                    <a:pt x="25358" y="38264"/>
                  </a:lnTo>
                  <a:lnTo>
                    <a:pt x="25456" y="38027"/>
                  </a:lnTo>
                  <a:lnTo>
                    <a:pt x="25555" y="37790"/>
                  </a:lnTo>
                  <a:lnTo>
                    <a:pt x="25693" y="37573"/>
                  </a:lnTo>
                  <a:lnTo>
                    <a:pt x="25831" y="37356"/>
                  </a:lnTo>
                  <a:lnTo>
                    <a:pt x="25989" y="37159"/>
                  </a:lnTo>
                  <a:lnTo>
                    <a:pt x="26167" y="36962"/>
                  </a:lnTo>
                  <a:lnTo>
                    <a:pt x="26344" y="36764"/>
                  </a:lnTo>
                  <a:lnTo>
                    <a:pt x="26542" y="36587"/>
                  </a:lnTo>
                  <a:lnTo>
                    <a:pt x="26719" y="36429"/>
                  </a:lnTo>
                  <a:lnTo>
                    <a:pt x="26936" y="36271"/>
                  </a:lnTo>
                  <a:lnTo>
                    <a:pt x="27390" y="35975"/>
                  </a:lnTo>
                  <a:lnTo>
                    <a:pt x="27864" y="35679"/>
                  </a:lnTo>
                  <a:lnTo>
                    <a:pt x="28357" y="35422"/>
                  </a:lnTo>
                  <a:lnTo>
                    <a:pt x="28850" y="35186"/>
                  </a:lnTo>
                  <a:lnTo>
                    <a:pt x="29758" y="34732"/>
                  </a:lnTo>
                  <a:lnTo>
                    <a:pt x="30192" y="34475"/>
                  </a:lnTo>
                  <a:lnTo>
                    <a:pt x="30626" y="34199"/>
                  </a:lnTo>
                  <a:lnTo>
                    <a:pt x="30883" y="34021"/>
                  </a:lnTo>
                  <a:lnTo>
                    <a:pt x="31139" y="33824"/>
                  </a:lnTo>
                  <a:lnTo>
                    <a:pt x="31613" y="33429"/>
                  </a:lnTo>
                  <a:lnTo>
                    <a:pt x="32087" y="33015"/>
                  </a:lnTo>
                  <a:lnTo>
                    <a:pt x="32521" y="32581"/>
                  </a:lnTo>
                  <a:lnTo>
                    <a:pt x="32994" y="32147"/>
                  </a:lnTo>
                  <a:lnTo>
                    <a:pt x="33448" y="31712"/>
                  </a:lnTo>
                  <a:lnTo>
                    <a:pt x="33942" y="31318"/>
                  </a:lnTo>
                  <a:lnTo>
                    <a:pt x="34198" y="31120"/>
                  </a:lnTo>
                  <a:lnTo>
                    <a:pt x="34455" y="30943"/>
                  </a:lnTo>
                  <a:lnTo>
                    <a:pt x="34968" y="30627"/>
                  </a:lnTo>
                  <a:lnTo>
                    <a:pt x="35481" y="30311"/>
                  </a:lnTo>
                  <a:lnTo>
                    <a:pt x="36014" y="30015"/>
                  </a:lnTo>
                  <a:lnTo>
                    <a:pt x="36546" y="29739"/>
                  </a:lnTo>
                  <a:lnTo>
                    <a:pt x="37632" y="29206"/>
                  </a:lnTo>
                  <a:lnTo>
                    <a:pt x="38717" y="28674"/>
                  </a:lnTo>
                  <a:lnTo>
                    <a:pt x="39013" y="28535"/>
                  </a:lnTo>
                  <a:lnTo>
                    <a:pt x="39901" y="28141"/>
                  </a:lnTo>
                  <a:lnTo>
                    <a:pt x="40355" y="27943"/>
                  </a:lnTo>
                  <a:lnTo>
                    <a:pt x="40829" y="27766"/>
                  </a:lnTo>
                  <a:lnTo>
                    <a:pt x="41302" y="27608"/>
                  </a:lnTo>
                  <a:lnTo>
                    <a:pt x="41796" y="27509"/>
                  </a:lnTo>
                  <a:lnTo>
                    <a:pt x="42032" y="27470"/>
                  </a:lnTo>
                  <a:lnTo>
                    <a:pt x="42289" y="27430"/>
                  </a:lnTo>
                  <a:lnTo>
                    <a:pt x="42526" y="27430"/>
                  </a:lnTo>
                  <a:lnTo>
                    <a:pt x="42782" y="27411"/>
                  </a:lnTo>
                  <a:lnTo>
                    <a:pt x="43137" y="27450"/>
                  </a:lnTo>
                  <a:lnTo>
                    <a:pt x="43493" y="27489"/>
                  </a:lnTo>
                  <a:lnTo>
                    <a:pt x="43848" y="27568"/>
                  </a:lnTo>
                  <a:lnTo>
                    <a:pt x="44183" y="27647"/>
                  </a:lnTo>
                  <a:lnTo>
                    <a:pt x="44538" y="27766"/>
                  </a:lnTo>
                  <a:lnTo>
                    <a:pt x="44874" y="27884"/>
                  </a:lnTo>
                  <a:lnTo>
                    <a:pt x="45565" y="28121"/>
                  </a:lnTo>
                  <a:lnTo>
                    <a:pt x="46433" y="28437"/>
                  </a:lnTo>
                  <a:lnTo>
                    <a:pt x="47005" y="28614"/>
                  </a:lnTo>
                  <a:lnTo>
                    <a:pt x="47597" y="28772"/>
                  </a:lnTo>
                  <a:lnTo>
                    <a:pt x="48229" y="28910"/>
                  </a:lnTo>
                  <a:lnTo>
                    <a:pt x="48880" y="29009"/>
                  </a:lnTo>
                  <a:lnTo>
                    <a:pt x="49531" y="29088"/>
                  </a:lnTo>
                  <a:lnTo>
                    <a:pt x="50202" y="29127"/>
                  </a:lnTo>
                  <a:lnTo>
                    <a:pt x="50873" y="29147"/>
                  </a:lnTo>
                  <a:lnTo>
                    <a:pt x="51544" y="29147"/>
                  </a:lnTo>
                  <a:lnTo>
                    <a:pt x="52195" y="29108"/>
                  </a:lnTo>
                  <a:lnTo>
                    <a:pt x="52866" y="29029"/>
                  </a:lnTo>
                  <a:lnTo>
                    <a:pt x="53497" y="28910"/>
                  </a:lnTo>
                  <a:lnTo>
                    <a:pt x="54129" y="28772"/>
                  </a:lnTo>
                  <a:lnTo>
                    <a:pt x="54741" y="28575"/>
                  </a:lnTo>
                  <a:lnTo>
                    <a:pt x="55017" y="28476"/>
                  </a:lnTo>
                  <a:lnTo>
                    <a:pt x="55313" y="28358"/>
                  </a:lnTo>
                  <a:lnTo>
                    <a:pt x="55589" y="28220"/>
                  </a:lnTo>
                  <a:lnTo>
                    <a:pt x="55846" y="28081"/>
                  </a:lnTo>
                  <a:lnTo>
                    <a:pt x="56102" y="27924"/>
                  </a:lnTo>
                  <a:lnTo>
                    <a:pt x="56359" y="27766"/>
                  </a:lnTo>
                  <a:lnTo>
                    <a:pt x="56793" y="27450"/>
                  </a:lnTo>
                  <a:lnTo>
                    <a:pt x="57188" y="27115"/>
                  </a:lnTo>
                  <a:lnTo>
                    <a:pt x="57563" y="26740"/>
                  </a:lnTo>
                  <a:lnTo>
                    <a:pt x="57898" y="26345"/>
                  </a:lnTo>
                  <a:lnTo>
                    <a:pt x="58214" y="25950"/>
                  </a:lnTo>
                  <a:lnTo>
                    <a:pt x="58510" y="25516"/>
                  </a:lnTo>
                  <a:lnTo>
                    <a:pt x="58786" y="25082"/>
                  </a:lnTo>
                  <a:lnTo>
                    <a:pt x="59023" y="24628"/>
                  </a:lnTo>
                  <a:lnTo>
                    <a:pt x="59260" y="24174"/>
                  </a:lnTo>
                  <a:lnTo>
                    <a:pt x="59477" y="23701"/>
                  </a:lnTo>
                  <a:lnTo>
                    <a:pt x="59694" y="23227"/>
                  </a:lnTo>
                  <a:lnTo>
                    <a:pt x="59871" y="22753"/>
                  </a:lnTo>
                  <a:lnTo>
                    <a:pt x="60227" y="21787"/>
                  </a:lnTo>
                  <a:lnTo>
                    <a:pt x="60562" y="20839"/>
                  </a:lnTo>
                  <a:lnTo>
                    <a:pt x="60838" y="20030"/>
                  </a:lnTo>
                  <a:lnTo>
                    <a:pt x="61174" y="19221"/>
                  </a:lnTo>
                  <a:lnTo>
                    <a:pt x="61351" y="18826"/>
                  </a:lnTo>
                  <a:lnTo>
                    <a:pt x="61529" y="18432"/>
                  </a:lnTo>
                  <a:lnTo>
                    <a:pt x="61746" y="18037"/>
                  </a:lnTo>
                  <a:lnTo>
                    <a:pt x="61943" y="17662"/>
                  </a:lnTo>
                  <a:lnTo>
                    <a:pt x="62180" y="17307"/>
                  </a:lnTo>
                  <a:lnTo>
                    <a:pt x="62417" y="16972"/>
                  </a:lnTo>
                  <a:lnTo>
                    <a:pt x="62674" y="16636"/>
                  </a:lnTo>
                  <a:lnTo>
                    <a:pt x="62950" y="16320"/>
                  </a:lnTo>
                  <a:lnTo>
                    <a:pt x="63246" y="16044"/>
                  </a:lnTo>
                  <a:lnTo>
                    <a:pt x="63562" y="15788"/>
                  </a:lnTo>
                  <a:lnTo>
                    <a:pt x="63897" y="15551"/>
                  </a:lnTo>
                  <a:lnTo>
                    <a:pt x="64252" y="15334"/>
                  </a:lnTo>
                  <a:lnTo>
                    <a:pt x="64607" y="15176"/>
                  </a:lnTo>
                  <a:lnTo>
                    <a:pt x="64982" y="15038"/>
                  </a:lnTo>
                  <a:lnTo>
                    <a:pt x="65357" y="14959"/>
                  </a:lnTo>
                  <a:lnTo>
                    <a:pt x="65732" y="14880"/>
                  </a:lnTo>
                  <a:lnTo>
                    <a:pt x="66127" y="14840"/>
                  </a:lnTo>
                  <a:lnTo>
                    <a:pt x="66522" y="14821"/>
                  </a:lnTo>
                  <a:lnTo>
                    <a:pt x="67350" y="14801"/>
                  </a:lnTo>
                  <a:lnTo>
                    <a:pt x="68298" y="14761"/>
                  </a:lnTo>
                  <a:lnTo>
                    <a:pt x="68771" y="14722"/>
                  </a:lnTo>
                  <a:lnTo>
                    <a:pt x="69245" y="14663"/>
                  </a:lnTo>
                  <a:lnTo>
                    <a:pt x="69718" y="14564"/>
                  </a:lnTo>
                  <a:lnTo>
                    <a:pt x="69955" y="14505"/>
                  </a:lnTo>
                  <a:lnTo>
                    <a:pt x="70192" y="14426"/>
                  </a:lnTo>
                  <a:lnTo>
                    <a:pt x="70429" y="14327"/>
                  </a:lnTo>
                  <a:lnTo>
                    <a:pt x="70646" y="14229"/>
                  </a:lnTo>
                  <a:lnTo>
                    <a:pt x="70883" y="14110"/>
                  </a:lnTo>
                  <a:lnTo>
                    <a:pt x="71100" y="13972"/>
                  </a:lnTo>
                  <a:lnTo>
                    <a:pt x="71475" y="13696"/>
                  </a:lnTo>
                  <a:lnTo>
                    <a:pt x="71850" y="13400"/>
                  </a:lnTo>
                  <a:lnTo>
                    <a:pt x="72185" y="13084"/>
                  </a:lnTo>
                  <a:lnTo>
                    <a:pt x="72501" y="12749"/>
                  </a:lnTo>
                  <a:lnTo>
                    <a:pt x="72797" y="12393"/>
                  </a:lnTo>
                  <a:lnTo>
                    <a:pt x="73073" y="11999"/>
                  </a:lnTo>
                  <a:lnTo>
                    <a:pt x="73330" y="11604"/>
                  </a:lnTo>
                  <a:lnTo>
                    <a:pt x="73547" y="11190"/>
                  </a:lnTo>
                  <a:lnTo>
                    <a:pt x="73744" y="10755"/>
                  </a:lnTo>
                  <a:lnTo>
                    <a:pt x="73922" y="10302"/>
                  </a:lnTo>
                  <a:lnTo>
                    <a:pt x="74060" y="9828"/>
                  </a:lnTo>
                  <a:lnTo>
                    <a:pt x="74178" y="9354"/>
                  </a:lnTo>
                  <a:lnTo>
                    <a:pt x="74257" y="8861"/>
                  </a:lnTo>
                  <a:lnTo>
                    <a:pt x="74316" y="8348"/>
                  </a:lnTo>
                  <a:lnTo>
                    <a:pt x="74356" y="7835"/>
                  </a:lnTo>
                  <a:lnTo>
                    <a:pt x="74356" y="7322"/>
                  </a:lnTo>
                  <a:lnTo>
                    <a:pt x="74336" y="7006"/>
                  </a:lnTo>
                  <a:lnTo>
                    <a:pt x="74316" y="6690"/>
                  </a:lnTo>
                  <a:lnTo>
                    <a:pt x="74257" y="6335"/>
                  </a:lnTo>
                  <a:lnTo>
                    <a:pt x="74198" y="5980"/>
                  </a:lnTo>
                  <a:lnTo>
                    <a:pt x="74079" y="5625"/>
                  </a:lnTo>
                  <a:lnTo>
                    <a:pt x="73941" y="5270"/>
                  </a:lnTo>
                  <a:lnTo>
                    <a:pt x="73862" y="5092"/>
                  </a:lnTo>
                  <a:lnTo>
                    <a:pt x="73764" y="4934"/>
                  </a:lnTo>
                  <a:lnTo>
                    <a:pt x="73645" y="4776"/>
                  </a:lnTo>
                  <a:lnTo>
                    <a:pt x="73527" y="4618"/>
                  </a:lnTo>
                  <a:lnTo>
                    <a:pt x="73369" y="4460"/>
                  </a:lnTo>
                  <a:lnTo>
                    <a:pt x="73211" y="4303"/>
                  </a:lnTo>
                  <a:lnTo>
                    <a:pt x="72856" y="4026"/>
                  </a:lnTo>
                  <a:lnTo>
                    <a:pt x="72521" y="3750"/>
                  </a:lnTo>
                  <a:lnTo>
                    <a:pt x="72382" y="3612"/>
                  </a:lnTo>
                  <a:lnTo>
                    <a:pt x="72225" y="3454"/>
                  </a:lnTo>
                  <a:lnTo>
                    <a:pt x="72106" y="3296"/>
                  </a:lnTo>
                  <a:lnTo>
                    <a:pt x="71988" y="3119"/>
                  </a:lnTo>
                  <a:lnTo>
                    <a:pt x="71889" y="2941"/>
                  </a:lnTo>
                  <a:lnTo>
                    <a:pt x="71790" y="2763"/>
                  </a:lnTo>
                  <a:lnTo>
                    <a:pt x="71731" y="2566"/>
                  </a:lnTo>
                  <a:lnTo>
                    <a:pt x="71672" y="2369"/>
                  </a:lnTo>
                  <a:lnTo>
                    <a:pt x="71573" y="1954"/>
                  </a:lnTo>
                  <a:lnTo>
                    <a:pt x="71534" y="1520"/>
                  </a:lnTo>
                  <a:lnTo>
                    <a:pt x="71494" y="1066"/>
                  </a:lnTo>
                  <a:lnTo>
                    <a:pt x="71494" y="612"/>
                  </a:lnTo>
                  <a:lnTo>
                    <a:pt x="71514" y="139"/>
                  </a:lnTo>
                  <a:lnTo>
                    <a:pt x="71494" y="80"/>
                  </a:lnTo>
                  <a:lnTo>
                    <a:pt x="71475" y="40"/>
                  </a:lnTo>
                  <a:lnTo>
                    <a:pt x="714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1559028" y="2472746"/>
              <a:ext cx="261392" cy="309987"/>
            </a:xfrm>
            <a:custGeom>
              <a:avLst/>
              <a:gdLst/>
              <a:ahLst/>
              <a:cxnLst/>
              <a:rect l="l" t="t" r="r" b="b"/>
              <a:pathLst>
                <a:path w="11565" h="13715" extrusionOk="0">
                  <a:moveTo>
                    <a:pt x="11386" y="0"/>
                  </a:moveTo>
                  <a:lnTo>
                    <a:pt x="10439" y="849"/>
                  </a:lnTo>
                  <a:lnTo>
                    <a:pt x="9472" y="1697"/>
                  </a:lnTo>
                  <a:lnTo>
                    <a:pt x="8525" y="2585"/>
                  </a:lnTo>
                  <a:lnTo>
                    <a:pt x="7617" y="3493"/>
                  </a:lnTo>
                  <a:lnTo>
                    <a:pt x="7164" y="3947"/>
                  </a:lnTo>
                  <a:lnTo>
                    <a:pt x="6710" y="4421"/>
                  </a:lnTo>
                  <a:lnTo>
                    <a:pt x="6276" y="4914"/>
                  </a:lnTo>
                  <a:lnTo>
                    <a:pt x="5861" y="5407"/>
                  </a:lnTo>
                  <a:lnTo>
                    <a:pt x="5466" y="5901"/>
                  </a:lnTo>
                  <a:lnTo>
                    <a:pt x="5072" y="6414"/>
                  </a:lnTo>
                  <a:lnTo>
                    <a:pt x="4677" y="6946"/>
                  </a:lnTo>
                  <a:lnTo>
                    <a:pt x="4322" y="7479"/>
                  </a:lnTo>
                  <a:lnTo>
                    <a:pt x="3789" y="8347"/>
                  </a:lnTo>
                  <a:lnTo>
                    <a:pt x="3276" y="9216"/>
                  </a:lnTo>
                  <a:lnTo>
                    <a:pt x="2585" y="10400"/>
                  </a:lnTo>
                  <a:lnTo>
                    <a:pt x="2230" y="10972"/>
                  </a:lnTo>
                  <a:lnTo>
                    <a:pt x="1855" y="11544"/>
                  </a:lnTo>
                  <a:lnTo>
                    <a:pt x="1441" y="12077"/>
                  </a:lnTo>
                  <a:lnTo>
                    <a:pt x="1224" y="12334"/>
                  </a:lnTo>
                  <a:lnTo>
                    <a:pt x="1007" y="12590"/>
                  </a:lnTo>
                  <a:lnTo>
                    <a:pt x="770" y="12827"/>
                  </a:lnTo>
                  <a:lnTo>
                    <a:pt x="533" y="13064"/>
                  </a:lnTo>
                  <a:lnTo>
                    <a:pt x="277" y="13281"/>
                  </a:lnTo>
                  <a:lnTo>
                    <a:pt x="0" y="13498"/>
                  </a:lnTo>
                  <a:lnTo>
                    <a:pt x="178" y="13715"/>
                  </a:lnTo>
                  <a:lnTo>
                    <a:pt x="434" y="13498"/>
                  </a:lnTo>
                  <a:lnTo>
                    <a:pt x="691" y="13261"/>
                  </a:lnTo>
                  <a:lnTo>
                    <a:pt x="947" y="13024"/>
                  </a:lnTo>
                  <a:lnTo>
                    <a:pt x="1184" y="12768"/>
                  </a:lnTo>
                  <a:lnTo>
                    <a:pt x="1421" y="12511"/>
                  </a:lnTo>
                  <a:lnTo>
                    <a:pt x="1638" y="12255"/>
                  </a:lnTo>
                  <a:lnTo>
                    <a:pt x="2053" y="11702"/>
                  </a:lnTo>
                  <a:lnTo>
                    <a:pt x="2447" y="11130"/>
                  </a:lnTo>
                  <a:lnTo>
                    <a:pt x="2802" y="10538"/>
                  </a:lnTo>
                  <a:lnTo>
                    <a:pt x="3513" y="9354"/>
                  </a:lnTo>
                  <a:lnTo>
                    <a:pt x="4006" y="8486"/>
                  </a:lnTo>
                  <a:lnTo>
                    <a:pt x="4539" y="7617"/>
                  </a:lnTo>
                  <a:lnTo>
                    <a:pt x="4894" y="7085"/>
                  </a:lnTo>
                  <a:lnTo>
                    <a:pt x="5269" y="6571"/>
                  </a:lnTo>
                  <a:lnTo>
                    <a:pt x="5664" y="6058"/>
                  </a:lnTo>
                  <a:lnTo>
                    <a:pt x="6078" y="5565"/>
                  </a:lnTo>
                  <a:lnTo>
                    <a:pt x="6493" y="5072"/>
                  </a:lnTo>
                  <a:lnTo>
                    <a:pt x="6907" y="4598"/>
                  </a:lnTo>
                  <a:lnTo>
                    <a:pt x="7361" y="4125"/>
                  </a:lnTo>
                  <a:lnTo>
                    <a:pt x="7795" y="3671"/>
                  </a:lnTo>
                  <a:lnTo>
                    <a:pt x="8722" y="2763"/>
                  </a:lnTo>
                  <a:lnTo>
                    <a:pt x="9670" y="1895"/>
                  </a:lnTo>
                  <a:lnTo>
                    <a:pt x="10617" y="1026"/>
                  </a:lnTo>
                  <a:lnTo>
                    <a:pt x="11564" y="198"/>
                  </a:lnTo>
                  <a:lnTo>
                    <a:pt x="11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1320839" y="2689055"/>
              <a:ext cx="170849" cy="378697"/>
            </a:xfrm>
            <a:custGeom>
              <a:avLst/>
              <a:gdLst/>
              <a:ahLst/>
              <a:cxnLst/>
              <a:rect l="l" t="t" r="r" b="b"/>
              <a:pathLst>
                <a:path w="7559" h="16755" extrusionOk="0">
                  <a:moveTo>
                    <a:pt x="4677" y="1"/>
                  </a:moveTo>
                  <a:lnTo>
                    <a:pt x="4539" y="21"/>
                  </a:lnTo>
                  <a:lnTo>
                    <a:pt x="4421" y="40"/>
                  </a:lnTo>
                  <a:lnTo>
                    <a:pt x="4322" y="100"/>
                  </a:lnTo>
                  <a:lnTo>
                    <a:pt x="4224" y="179"/>
                  </a:lnTo>
                  <a:lnTo>
                    <a:pt x="4046" y="336"/>
                  </a:lnTo>
                  <a:lnTo>
                    <a:pt x="3809" y="593"/>
                  </a:lnTo>
                  <a:lnTo>
                    <a:pt x="3592" y="849"/>
                  </a:lnTo>
                  <a:lnTo>
                    <a:pt x="3375" y="1126"/>
                  </a:lnTo>
                  <a:lnTo>
                    <a:pt x="3158" y="1402"/>
                  </a:lnTo>
                  <a:lnTo>
                    <a:pt x="2783" y="1994"/>
                  </a:lnTo>
                  <a:lnTo>
                    <a:pt x="2428" y="2606"/>
                  </a:lnTo>
                  <a:lnTo>
                    <a:pt x="1678" y="3908"/>
                  </a:lnTo>
                  <a:lnTo>
                    <a:pt x="1303" y="4579"/>
                  </a:lnTo>
                  <a:lnTo>
                    <a:pt x="968" y="5270"/>
                  </a:lnTo>
                  <a:lnTo>
                    <a:pt x="652" y="5960"/>
                  </a:lnTo>
                  <a:lnTo>
                    <a:pt x="514" y="6316"/>
                  </a:lnTo>
                  <a:lnTo>
                    <a:pt x="395" y="6671"/>
                  </a:lnTo>
                  <a:lnTo>
                    <a:pt x="277" y="7026"/>
                  </a:lnTo>
                  <a:lnTo>
                    <a:pt x="198" y="7401"/>
                  </a:lnTo>
                  <a:lnTo>
                    <a:pt x="119" y="7756"/>
                  </a:lnTo>
                  <a:lnTo>
                    <a:pt x="60" y="8131"/>
                  </a:lnTo>
                  <a:lnTo>
                    <a:pt x="20" y="8802"/>
                  </a:lnTo>
                  <a:lnTo>
                    <a:pt x="1" y="9414"/>
                  </a:lnTo>
                  <a:lnTo>
                    <a:pt x="40" y="9966"/>
                  </a:lnTo>
                  <a:lnTo>
                    <a:pt x="119" y="10499"/>
                  </a:lnTo>
                  <a:lnTo>
                    <a:pt x="218" y="11032"/>
                  </a:lnTo>
                  <a:lnTo>
                    <a:pt x="356" y="11585"/>
                  </a:lnTo>
                  <a:lnTo>
                    <a:pt x="533" y="12157"/>
                  </a:lnTo>
                  <a:lnTo>
                    <a:pt x="731" y="12788"/>
                  </a:lnTo>
                  <a:lnTo>
                    <a:pt x="908" y="13282"/>
                  </a:lnTo>
                  <a:lnTo>
                    <a:pt x="1165" y="13933"/>
                  </a:lnTo>
                  <a:lnTo>
                    <a:pt x="1421" y="14564"/>
                  </a:lnTo>
                  <a:lnTo>
                    <a:pt x="1638" y="15058"/>
                  </a:lnTo>
                  <a:lnTo>
                    <a:pt x="1796" y="15393"/>
                  </a:lnTo>
                  <a:lnTo>
                    <a:pt x="1934" y="15729"/>
                  </a:lnTo>
                  <a:lnTo>
                    <a:pt x="2053" y="16064"/>
                  </a:lnTo>
                  <a:lnTo>
                    <a:pt x="2171" y="16419"/>
                  </a:lnTo>
                  <a:lnTo>
                    <a:pt x="2191" y="16498"/>
                  </a:lnTo>
                  <a:lnTo>
                    <a:pt x="2230" y="16577"/>
                  </a:lnTo>
                  <a:lnTo>
                    <a:pt x="2309" y="16656"/>
                  </a:lnTo>
                  <a:lnTo>
                    <a:pt x="2388" y="16695"/>
                  </a:lnTo>
                  <a:lnTo>
                    <a:pt x="2546" y="16755"/>
                  </a:lnTo>
                  <a:lnTo>
                    <a:pt x="2625" y="16755"/>
                  </a:lnTo>
                  <a:lnTo>
                    <a:pt x="2684" y="16735"/>
                  </a:lnTo>
                  <a:lnTo>
                    <a:pt x="2763" y="16695"/>
                  </a:lnTo>
                  <a:lnTo>
                    <a:pt x="2822" y="16636"/>
                  </a:lnTo>
                  <a:lnTo>
                    <a:pt x="2882" y="16557"/>
                  </a:lnTo>
                  <a:lnTo>
                    <a:pt x="2901" y="16459"/>
                  </a:lnTo>
                  <a:lnTo>
                    <a:pt x="2961" y="16242"/>
                  </a:lnTo>
                  <a:lnTo>
                    <a:pt x="3000" y="15985"/>
                  </a:lnTo>
                  <a:lnTo>
                    <a:pt x="2980" y="15729"/>
                  </a:lnTo>
                  <a:lnTo>
                    <a:pt x="2961" y="15472"/>
                  </a:lnTo>
                  <a:lnTo>
                    <a:pt x="2901" y="15215"/>
                  </a:lnTo>
                  <a:lnTo>
                    <a:pt x="2842" y="14959"/>
                  </a:lnTo>
                  <a:lnTo>
                    <a:pt x="2724" y="14485"/>
                  </a:lnTo>
                  <a:lnTo>
                    <a:pt x="2625" y="14209"/>
                  </a:lnTo>
                  <a:lnTo>
                    <a:pt x="2507" y="13933"/>
                  </a:lnTo>
                  <a:lnTo>
                    <a:pt x="2448" y="13755"/>
                  </a:lnTo>
                  <a:lnTo>
                    <a:pt x="2388" y="13538"/>
                  </a:lnTo>
                  <a:lnTo>
                    <a:pt x="2329" y="13341"/>
                  </a:lnTo>
                  <a:lnTo>
                    <a:pt x="2270" y="13242"/>
                  </a:lnTo>
                  <a:lnTo>
                    <a:pt x="2211" y="13183"/>
                  </a:lnTo>
                  <a:lnTo>
                    <a:pt x="2270" y="13222"/>
                  </a:lnTo>
                  <a:lnTo>
                    <a:pt x="2349" y="13262"/>
                  </a:lnTo>
                  <a:lnTo>
                    <a:pt x="2428" y="13282"/>
                  </a:lnTo>
                  <a:lnTo>
                    <a:pt x="2605" y="13282"/>
                  </a:lnTo>
                  <a:lnTo>
                    <a:pt x="2684" y="13242"/>
                  </a:lnTo>
                  <a:lnTo>
                    <a:pt x="2763" y="13203"/>
                  </a:lnTo>
                  <a:lnTo>
                    <a:pt x="2842" y="13143"/>
                  </a:lnTo>
                  <a:lnTo>
                    <a:pt x="2901" y="13084"/>
                  </a:lnTo>
                  <a:lnTo>
                    <a:pt x="2941" y="13005"/>
                  </a:lnTo>
                  <a:lnTo>
                    <a:pt x="3020" y="12847"/>
                  </a:lnTo>
                  <a:lnTo>
                    <a:pt x="3059" y="12690"/>
                  </a:lnTo>
                  <a:lnTo>
                    <a:pt x="3059" y="12512"/>
                  </a:lnTo>
                  <a:lnTo>
                    <a:pt x="3158" y="12532"/>
                  </a:lnTo>
                  <a:lnTo>
                    <a:pt x="3276" y="12532"/>
                  </a:lnTo>
                  <a:lnTo>
                    <a:pt x="3395" y="12512"/>
                  </a:lnTo>
                  <a:lnTo>
                    <a:pt x="3493" y="12473"/>
                  </a:lnTo>
                  <a:lnTo>
                    <a:pt x="3592" y="12433"/>
                  </a:lnTo>
                  <a:lnTo>
                    <a:pt x="3691" y="12354"/>
                  </a:lnTo>
                  <a:lnTo>
                    <a:pt x="3770" y="12275"/>
                  </a:lnTo>
                  <a:lnTo>
                    <a:pt x="3829" y="12196"/>
                  </a:lnTo>
                  <a:lnTo>
                    <a:pt x="3888" y="12058"/>
                  </a:lnTo>
                  <a:lnTo>
                    <a:pt x="3947" y="11920"/>
                  </a:lnTo>
                  <a:lnTo>
                    <a:pt x="3967" y="11782"/>
                  </a:lnTo>
                  <a:lnTo>
                    <a:pt x="3967" y="11644"/>
                  </a:lnTo>
                  <a:lnTo>
                    <a:pt x="3947" y="11565"/>
                  </a:lnTo>
                  <a:lnTo>
                    <a:pt x="3928" y="11486"/>
                  </a:lnTo>
                  <a:lnTo>
                    <a:pt x="3868" y="11348"/>
                  </a:lnTo>
                  <a:lnTo>
                    <a:pt x="3849" y="11308"/>
                  </a:lnTo>
                  <a:lnTo>
                    <a:pt x="3868" y="11289"/>
                  </a:lnTo>
                  <a:lnTo>
                    <a:pt x="3888" y="11269"/>
                  </a:lnTo>
                  <a:lnTo>
                    <a:pt x="3947" y="11308"/>
                  </a:lnTo>
                  <a:lnTo>
                    <a:pt x="4145" y="11367"/>
                  </a:lnTo>
                  <a:lnTo>
                    <a:pt x="4302" y="11407"/>
                  </a:lnTo>
                  <a:lnTo>
                    <a:pt x="4441" y="11407"/>
                  </a:lnTo>
                  <a:lnTo>
                    <a:pt x="4579" y="11367"/>
                  </a:lnTo>
                  <a:lnTo>
                    <a:pt x="4697" y="11308"/>
                  </a:lnTo>
                  <a:lnTo>
                    <a:pt x="4796" y="11229"/>
                  </a:lnTo>
                  <a:lnTo>
                    <a:pt x="4875" y="11150"/>
                  </a:lnTo>
                  <a:lnTo>
                    <a:pt x="4954" y="11032"/>
                  </a:lnTo>
                  <a:lnTo>
                    <a:pt x="5013" y="10953"/>
                  </a:lnTo>
                  <a:lnTo>
                    <a:pt x="5052" y="10854"/>
                  </a:lnTo>
                  <a:lnTo>
                    <a:pt x="5131" y="10618"/>
                  </a:lnTo>
                  <a:lnTo>
                    <a:pt x="5171" y="10361"/>
                  </a:lnTo>
                  <a:lnTo>
                    <a:pt x="5210" y="10144"/>
                  </a:lnTo>
                  <a:lnTo>
                    <a:pt x="5210" y="9868"/>
                  </a:lnTo>
                  <a:lnTo>
                    <a:pt x="5190" y="9572"/>
                  </a:lnTo>
                  <a:lnTo>
                    <a:pt x="5151" y="9295"/>
                  </a:lnTo>
                  <a:lnTo>
                    <a:pt x="5072" y="9019"/>
                  </a:lnTo>
                  <a:lnTo>
                    <a:pt x="5033" y="8940"/>
                  </a:lnTo>
                  <a:lnTo>
                    <a:pt x="4993" y="8901"/>
                  </a:lnTo>
                  <a:lnTo>
                    <a:pt x="4973" y="8861"/>
                  </a:lnTo>
                  <a:lnTo>
                    <a:pt x="4914" y="8842"/>
                  </a:lnTo>
                  <a:lnTo>
                    <a:pt x="4875" y="8842"/>
                  </a:lnTo>
                  <a:lnTo>
                    <a:pt x="4816" y="8861"/>
                  </a:lnTo>
                  <a:lnTo>
                    <a:pt x="4776" y="8881"/>
                  </a:lnTo>
                  <a:lnTo>
                    <a:pt x="4677" y="8960"/>
                  </a:lnTo>
                  <a:lnTo>
                    <a:pt x="4618" y="9059"/>
                  </a:lnTo>
                  <a:lnTo>
                    <a:pt x="4520" y="9276"/>
                  </a:lnTo>
                  <a:lnTo>
                    <a:pt x="4441" y="9512"/>
                  </a:lnTo>
                  <a:lnTo>
                    <a:pt x="4421" y="9295"/>
                  </a:lnTo>
                  <a:lnTo>
                    <a:pt x="4401" y="9078"/>
                  </a:lnTo>
                  <a:lnTo>
                    <a:pt x="4362" y="8861"/>
                  </a:lnTo>
                  <a:lnTo>
                    <a:pt x="4302" y="8644"/>
                  </a:lnTo>
                  <a:lnTo>
                    <a:pt x="4243" y="8447"/>
                  </a:lnTo>
                  <a:lnTo>
                    <a:pt x="4164" y="8250"/>
                  </a:lnTo>
                  <a:lnTo>
                    <a:pt x="4085" y="8072"/>
                  </a:lnTo>
                  <a:lnTo>
                    <a:pt x="4006" y="7875"/>
                  </a:lnTo>
                  <a:lnTo>
                    <a:pt x="3987" y="7776"/>
                  </a:lnTo>
                  <a:lnTo>
                    <a:pt x="4006" y="7697"/>
                  </a:lnTo>
                  <a:lnTo>
                    <a:pt x="4026" y="7618"/>
                  </a:lnTo>
                  <a:lnTo>
                    <a:pt x="4066" y="7539"/>
                  </a:lnTo>
                  <a:lnTo>
                    <a:pt x="4164" y="7401"/>
                  </a:lnTo>
                  <a:lnTo>
                    <a:pt x="4283" y="7263"/>
                  </a:lnTo>
                  <a:lnTo>
                    <a:pt x="4539" y="6908"/>
                  </a:lnTo>
                  <a:lnTo>
                    <a:pt x="4816" y="6572"/>
                  </a:lnTo>
                  <a:lnTo>
                    <a:pt x="5230" y="6138"/>
                  </a:lnTo>
                  <a:lnTo>
                    <a:pt x="5664" y="5684"/>
                  </a:lnTo>
                  <a:lnTo>
                    <a:pt x="6197" y="5132"/>
                  </a:lnTo>
                  <a:lnTo>
                    <a:pt x="6453" y="4836"/>
                  </a:lnTo>
                  <a:lnTo>
                    <a:pt x="6690" y="4520"/>
                  </a:lnTo>
                  <a:lnTo>
                    <a:pt x="6927" y="4204"/>
                  </a:lnTo>
                  <a:lnTo>
                    <a:pt x="7184" y="3849"/>
                  </a:lnTo>
                  <a:lnTo>
                    <a:pt x="7322" y="3671"/>
                  </a:lnTo>
                  <a:lnTo>
                    <a:pt x="7420" y="3474"/>
                  </a:lnTo>
                  <a:lnTo>
                    <a:pt x="7499" y="3296"/>
                  </a:lnTo>
                  <a:lnTo>
                    <a:pt x="7559" y="3119"/>
                  </a:lnTo>
                  <a:lnTo>
                    <a:pt x="7559" y="2981"/>
                  </a:lnTo>
                  <a:lnTo>
                    <a:pt x="7559" y="2843"/>
                  </a:lnTo>
                  <a:lnTo>
                    <a:pt x="7519" y="2704"/>
                  </a:lnTo>
                  <a:lnTo>
                    <a:pt x="7460" y="2566"/>
                  </a:lnTo>
                  <a:lnTo>
                    <a:pt x="7322" y="2251"/>
                  </a:lnTo>
                  <a:lnTo>
                    <a:pt x="7164" y="1895"/>
                  </a:lnTo>
                  <a:lnTo>
                    <a:pt x="7026" y="1619"/>
                  </a:lnTo>
                  <a:lnTo>
                    <a:pt x="6848" y="1343"/>
                  </a:lnTo>
                  <a:lnTo>
                    <a:pt x="6671" y="1106"/>
                  </a:lnTo>
                  <a:lnTo>
                    <a:pt x="6453" y="889"/>
                  </a:lnTo>
                  <a:lnTo>
                    <a:pt x="6217" y="672"/>
                  </a:lnTo>
                  <a:lnTo>
                    <a:pt x="5980" y="494"/>
                  </a:lnTo>
                  <a:lnTo>
                    <a:pt x="5704" y="336"/>
                  </a:lnTo>
                  <a:lnTo>
                    <a:pt x="5408" y="179"/>
                  </a:lnTo>
                  <a:lnTo>
                    <a:pt x="5171" y="80"/>
                  </a:lnTo>
                  <a:lnTo>
                    <a:pt x="4914" y="21"/>
                  </a:lnTo>
                  <a:lnTo>
                    <a:pt x="4796"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2404259" y="2060606"/>
              <a:ext cx="14737" cy="5809"/>
            </a:xfrm>
            <a:custGeom>
              <a:avLst/>
              <a:gdLst/>
              <a:ahLst/>
              <a:cxnLst/>
              <a:rect l="l" t="t" r="r" b="b"/>
              <a:pathLst>
                <a:path w="652" h="257" extrusionOk="0">
                  <a:moveTo>
                    <a:pt x="138" y="0"/>
                  </a:moveTo>
                  <a:lnTo>
                    <a:pt x="79" y="20"/>
                  </a:lnTo>
                  <a:lnTo>
                    <a:pt x="40" y="40"/>
                  </a:lnTo>
                  <a:lnTo>
                    <a:pt x="20" y="79"/>
                  </a:lnTo>
                  <a:lnTo>
                    <a:pt x="0" y="139"/>
                  </a:lnTo>
                  <a:lnTo>
                    <a:pt x="20" y="178"/>
                  </a:lnTo>
                  <a:lnTo>
                    <a:pt x="40" y="218"/>
                  </a:lnTo>
                  <a:lnTo>
                    <a:pt x="79" y="257"/>
                  </a:lnTo>
                  <a:lnTo>
                    <a:pt x="572" y="257"/>
                  </a:lnTo>
                  <a:lnTo>
                    <a:pt x="612" y="218"/>
                  </a:lnTo>
                  <a:lnTo>
                    <a:pt x="632" y="178"/>
                  </a:lnTo>
                  <a:lnTo>
                    <a:pt x="651" y="139"/>
                  </a:lnTo>
                  <a:lnTo>
                    <a:pt x="632" y="79"/>
                  </a:lnTo>
                  <a:lnTo>
                    <a:pt x="612" y="40"/>
                  </a:lnTo>
                  <a:lnTo>
                    <a:pt x="572" y="20"/>
                  </a:lnTo>
                  <a:lnTo>
                    <a:pt x="5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2405593" y="2035178"/>
              <a:ext cx="16974" cy="8046"/>
            </a:xfrm>
            <a:custGeom>
              <a:avLst/>
              <a:gdLst/>
              <a:ahLst/>
              <a:cxnLst/>
              <a:rect l="l" t="t" r="r" b="b"/>
              <a:pathLst>
                <a:path w="751" h="356" extrusionOk="0">
                  <a:moveTo>
                    <a:pt x="592" y="1"/>
                  </a:moveTo>
                  <a:lnTo>
                    <a:pt x="99" y="99"/>
                  </a:lnTo>
                  <a:lnTo>
                    <a:pt x="60" y="119"/>
                  </a:lnTo>
                  <a:lnTo>
                    <a:pt x="20" y="159"/>
                  </a:lnTo>
                  <a:lnTo>
                    <a:pt x="0" y="198"/>
                  </a:lnTo>
                  <a:lnTo>
                    <a:pt x="0" y="257"/>
                  </a:lnTo>
                  <a:lnTo>
                    <a:pt x="20" y="297"/>
                  </a:lnTo>
                  <a:lnTo>
                    <a:pt x="40" y="336"/>
                  </a:lnTo>
                  <a:lnTo>
                    <a:pt x="79" y="356"/>
                  </a:lnTo>
                  <a:lnTo>
                    <a:pt x="158" y="356"/>
                  </a:lnTo>
                  <a:lnTo>
                    <a:pt x="652" y="257"/>
                  </a:lnTo>
                  <a:lnTo>
                    <a:pt x="691" y="218"/>
                  </a:lnTo>
                  <a:lnTo>
                    <a:pt x="731" y="198"/>
                  </a:lnTo>
                  <a:lnTo>
                    <a:pt x="750" y="139"/>
                  </a:lnTo>
                  <a:lnTo>
                    <a:pt x="750" y="99"/>
                  </a:lnTo>
                  <a:lnTo>
                    <a:pt x="731" y="40"/>
                  </a:lnTo>
                  <a:lnTo>
                    <a:pt x="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2405593" y="2009320"/>
              <a:ext cx="15641" cy="6713"/>
            </a:xfrm>
            <a:custGeom>
              <a:avLst/>
              <a:gdLst/>
              <a:ahLst/>
              <a:cxnLst/>
              <a:rect l="l" t="t" r="r" b="b"/>
              <a:pathLst>
                <a:path w="692" h="297" extrusionOk="0">
                  <a:moveTo>
                    <a:pt x="99" y="0"/>
                  </a:moveTo>
                  <a:lnTo>
                    <a:pt x="60" y="20"/>
                  </a:lnTo>
                  <a:lnTo>
                    <a:pt x="20" y="59"/>
                  </a:lnTo>
                  <a:lnTo>
                    <a:pt x="0" y="99"/>
                  </a:lnTo>
                  <a:lnTo>
                    <a:pt x="0" y="158"/>
                  </a:lnTo>
                  <a:lnTo>
                    <a:pt x="20" y="197"/>
                  </a:lnTo>
                  <a:lnTo>
                    <a:pt x="60" y="237"/>
                  </a:lnTo>
                  <a:lnTo>
                    <a:pt x="119" y="257"/>
                  </a:lnTo>
                  <a:lnTo>
                    <a:pt x="553" y="296"/>
                  </a:lnTo>
                  <a:lnTo>
                    <a:pt x="612" y="296"/>
                  </a:lnTo>
                  <a:lnTo>
                    <a:pt x="652" y="276"/>
                  </a:lnTo>
                  <a:lnTo>
                    <a:pt x="671" y="237"/>
                  </a:lnTo>
                  <a:lnTo>
                    <a:pt x="691" y="197"/>
                  </a:lnTo>
                  <a:lnTo>
                    <a:pt x="691" y="138"/>
                  </a:lnTo>
                  <a:lnTo>
                    <a:pt x="671" y="99"/>
                  </a:lnTo>
                  <a:lnTo>
                    <a:pt x="632" y="59"/>
                  </a:lnTo>
                  <a:lnTo>
                    <a:pt x="573" y="40"/>
                  </a:lnTo>
                  <a:lnTo>
                    <a:pt x="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2018430" y="2106987"/>
              <a:ext cx="42401" cy="16093"/>
            </a:xfrm>
            <a:custGeom>
              <a:avLst/>
              <a:gdLst/>
              <a:ahLst/>
              <a:cxnLst/>
              <a:rect l="l" t="t" r="r" b="b"/>
              <a:pathLst>
                <a:path w="1876" h="712" extrusionOk="0">
                  <a:moveTo>
                    <a:pt x="1718" y="1"/>
                  </a:moveTo>
                  <a:lnTo>
                    <a:pt x="1678" y="20"/>
                  </a:lnTo>
                  <a:lnTo>
                    <a:pt x="1639" y="60"/>
                  </a:lnTo>
                  <a:lnTo>
                    <a:pt x="1579" y="139"/>
                  </a:lnTo>
                  <a:lnTo>
                    <a:pt x="1520" y="198"/>
                  </a:lnTo>
                  <a:lnTo>
                    <a:pt x="1343" y="316"/>
                  </a:lnTo>
                  <a:lnTo>
                    <a:pt x="1165" y="415"/>
                  </a:lnTo>
                  <a:lnTo>
                    <a:pt x="1066" y="435"/>
                  </a:lnTo>
                  <a:lnTo>
                    <a:pt x="968" y="455"/>
                  </a:lnTo>
                  <a:lnTo>
                    <a:pt x="869" y="455"/>
                  </a:lnTo>
                  <a:lnTo>
                    <a:pt x="770" y="435"/>
                  </a:lnTo>
                  <a:lnTo>
                    <a:pt x="573" y="395"/>
                  </a:lnTo>
                  <a:lnTo>
                    <a:pt x="395" y="297"/>
                  </a:lnTo>
                  <a:lnTo>
                    <a:pt x="316" y="238"/>
                  </a:lnTo>
                  <a:lnTo>
                    <a:pt x="238" y="159"/>
                  </a:lnTo>
                  <a:lnTo>
                    <a:pt x="198" y="139"/>
                  </a:lnTo>
                  <a:lnTo>
                    <a:pt x="139" y="119"/>
                  </a:lnTo>
                  <a:lnTo>
                    <a:pt x="99" y="139"/>
                  </a:lnTo>
                  <a:lnTo>
                    <a:pt x="60" y="159"/>
                  </a:lnTo>
                  <a:lnTo>
                    <a:pt x="20" y="198"/>
                  </a:lnTo>
                  <a:lnTo>
                    <a:pt x="1" y="257"/>
                  </a:lnTo>
                  <a:lnTo>
                    <a:pt x="20" y="297"/>
                  </a:lnTo>
                  <a:lnTo>
                    <a:pt x="40" y="336"/>
                  </a:lnTo>
                  <a:lnTo>
                    <a:pt x="139" y="435"/>
                  </a:lnTo>
                  <a:lnTo>
                    <a:pt x="218" y="494"/>
                  </a:lnTo>
                  <a:lnTo>
                    <a:pt x="316" y="573"/>
                  </a:lnTo>
                  <a:lnTo>
                    <a:pt x="435" y="612"/>
                  </a:lnTo>
                  <a:lnTo>
                    <a:pt x="553" y="652"/>
                  </a:lnTo>
                  <a:lnTo>
                    <a:pt x="652" y="691"/>
                  </a:lnTo>
                  <a:lnTo>
                    <a:pt x="770" y="711"/>
                  </a:lnTo>
                  <a:lnTo>
                    <a:pt x="987" y="711"/>
                  </a:lnTo>
                  <a:lnTo>
                    <a:pt x="1126" y="691"/>
                  </a:lnTo>
                  <a:lnTo>
                    <a:pt x="1244" y="652"/>
                  </a:lnTo>
                  <a:lnTo>
                    <a:pt x="1362" y="612"/>
                  </a:lnTo>
                  <a:lnTo>
                    <a:pt x="1481" y="553"/>
                  </a:lnTo>
                  <a:lnTo>
                    <a:pt x="1599" y="474"/>
                  </a:lnTo>
                  <a:lnTo>
                    <a:pt x="1698" y="395"/>
                  </a:lnTo>
                  <a:lnTo>
                    <a:pt x="1777" y="297"/>
                  </a:lnTo>
                  <a:lnTo>
                    <a:pt x="1856" y="198"/>
                  </a:lnTo>
                  <a:lnTo>
                    <a:pt x="1875" y="139"/>
                  </a:lnTo>
                  <a:lnTo>
                    <a:pt x="1875" y="99"/>
                  </a:lnTo>
                  <a:lnTo>
                    <a:pt x="1856" y="40"/>
                  </a:lnTo>
                  <a:lnTo>
                    <a:pt x="1816" y="20"/>
                  </a:lnTo>
                  <a:lnTo>
                    <a:pt x="1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1812360" y="1866583"/>
              <a:ext cx="122684" cy="126232"/>
            </a:xfrm>
            <a:custGeom>
              <a:avLst/>
              <a:gdLst/>
              <a:ahLst/>
              <a:cxnLst/>
              <a:rect l="l" t="t" r="r" b="b"/>
              <a:pathLst>
                <a:path w="5428" h="5585" extrusionOk="0">
                  <a:moveTo>
                    <a:pt x="2724" y="0"/>
                  </a:moveTo>
                  <a:lnTo>
                    <a:pt x="2448" y="20"/>
                  </a:lnTo>
                  <a:lnTo>
                    <a:pt x="2172" y="60"/>
                  </a:lnTo>
                  <a:lnTo>
                    <a:pt x="1915" y="119"/>
                  </a:lnTo>
                  <a:lnTo>
                    <a:pt x="1658" y="217"/>
                  </a:lnTo>
                  <a:lnTo>
                    <a:pt x="1422" y="336"/>
                  </a:lnTo>
                  <a:lnTo>
                    <a:pt x="1205" y="474"/>
                  </a:lnTo>
                  <a:lnTo>
                    <a:pt x="988" y="632"/>
                  </a:lnTo>
                  <a:lnTo>
                    <a:pt x="810" y="809"/>
                  </a:lnTo>
                  <a:lnTo>
                    <a:pt x="632" y="1007"/>
                  </a:lnTo>
                  <a:lnTo>
                    <a:pt x="474" y="1224"/>
                  </a:lnTo>
                  <a:lnTo>
                    <a:pt x="336" y="1461"/>
                  </a:lnTo>
                  <a:lnTo>
                    <a:pt x="218" y="1697"/>
                  </a:lnTo>
                  <a:lnTo>
                    <a:pt x="139" y="1954"/>
                  </a:lnTo>
                  <a:lnTo>
                    <a:pt x="60" y="2230"/>
                  </a:lnTo>
                  <a:lnTo>
                    <a:pt x="21" y="2507"/>
                  </a:lnTo>
                  <a:lnTo>
                    <a:pt x="1" y="2783"/>
                  </a:lnTo>
                  <a:lnTo>
                    <a:pt x="21" y="3079"/>
                  </a:lnTo>
                  <a:lnTo>
                    <a:pt x="60" y="3355"/>
                  </a:lnTo>
                  <a:lnTo>
                    <a:pt x="139" y="3612"/>
                  </a:lnTo>
                  <a:lnTo>
                    <a:pt x="218" y="3868"/>
                  </a:lnTo>
                  <a:lnTo>
                    <a:pt x="336" y="4125"/>
                  </a:lnTo>
                  <a:lnTo>
                    <a:pt x="474" y="4342"/>
                  </a:lnTo>
                  <a:lnTo>
                    <a:pt x="632" y="4559"/>
                  </a:lnTo>
                  <a:lnTo>
                    <a:pt x="810" y="4756"/>
                  </a:lnTo>
                  <a:lnTo>
                    <a:pt x="988" y="4934"/>
                  </a:lnTo>
                  <a:lnTo>
                    <a:pt x="1205" y="5092"/>
                  </a:lnTo>
                  <a:lnTo>
                    <a:pt x="1422" y="5230"/>
                  </a:lnTo>
                  <a:lnTo>
                    <a:pt x="1658" y="5348"/>
                  </a:lnTo>
                  <a:lnTo>
                    <a:pt x="1915" y="5447"/>
                  </a:lnTo>
                  <a:lnTo>
                    <a:pt x="2172" y="5526"/>
                  </a:lnTo>
                  <a:lnTo>
                    <a:pt x="2448" y="5565"/>
                  </a:lnTo>
                  <a:lnTo>
                    <a:pt x="2724" y="5585"/>
                  </a:lnTo>
                  <a:lnTo>
                    <a:pt x="3000" y="5565"/>
                  </a:lnTo>
                  <a:lnTo>
                    <a:pt x="3257" y="5526"/>
                  </a:lnTo>
                  <a:lnTo>
                    <a:pt x="3513" y="5447"/>
                  </a:lnTo>
                  <a:lnTo>
                    <a:pt x="3770" y="5348"/>
                  </a:lnTo>
                  <a:lnTo>
                    <a:pt x="4007" y="5230"/>
                  </a:lnTo>
                  <a:lnTo>
                    <a:pt x="4224" y="5092"/>
                  </a:lnTo>
                  <a:lnTo>
                    <a:pt x="4441" y="4934"/>
                  </a:lnTo>
                  <a:lnTo>
                    <a:pt x="4638" y="4756"/>
                  </a:lnTo>
                  <a:lnTo>
                    <a:pt x="4796" y="4559"/>
                  </a:lnTo>
                  <a:lnTo>
                    <a:pt x="4954" y="4342"/>
                  </a:lnTo>
                  <a:lnTo>
                    <a:pt x="5092" y="4125"/>
                  </a:lnTo>
                  <a:lnTo>
                    <a:pt x="5211" y="3868"/>
                  </a:lnTo>
                  <a:lnTo>
                    <a:pt x="5309" y="3612"/>
                  </a:lnTo>
                  <a:lnTo>
                    <a:pt x="5368" y="3355"/>
                  </a:lnTo>
                  <a:lnTo>
                    <a:pt x="5408" y="3079"/>
                  </a:lnTo>
                  <a:lnTo>
                    <a:pt x="5428" y="2783"/>
                  </a:lnTo>
                  <a:lnTo>
                    <a:pt x="5408" y="2507"/>
                  </a:lnTo>
                  <a:lnTo>
                    <a:pt x="5368" y="2230"/>
                  </a:lnTo>
                  <a:lnTo>
                    <a:pt x="5309" y="1954"/>
                  </a:lnTo>
                  <a:lnTo>
                    <a:pt x="5211" y="1697"/>
                  </a:lnTo>
                  <a:lnTo>
                    <a:pt x="5092" y="1461"/>
                  </a:lnTo>
                  <a:lnTo>
                    <a:pt x="4954" y="1224"/>
                  </a:lnTo>
                  <a:lnTo>
                    <a:pt x="4796" y="1007"/>
                  </a:lnTo>
                  <a:lnTo>
                    <a:pt x="4638" y="809"/>
                  </a:lnTo>
                  <a:lnTo>
                    <a:pt x="4441" y="632"/>
                  </a:lnTo>
                  <a:lnTo>
                    <a:pt x="4224" y="474"/>
                  </a:lnTo>
                  <a:lnTo>
                    <a:pt x="4007" y="336"/>
                  </a:lnTo>
                  <a:lnTo>
                    <a:pt x="3770" y="217"/>
                  </a:lnTo>
                  <a:lnTo>
                    <a:pt x="3513" y="119"/>
                  </a:lnTo>
                  <a:lnTo>
                    <a:pt x="3257" y="60"/>
                  </a:lnTo>
                  <a:lnTo>
                    <a:pt x="3000" y="20"/>
                  </a:lnTo>
                  <a:lnTo>
                    <a:pt x="2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1412268" y="2686388"/>
              <a:ext cx="84328" cy="94589"/>
            </a:xfrm>
            <a:custGeom>
              <a:avLst/>
              <a:gdLst/>
              <a:ahLst/>
              <a:cxnLst/>
              <a:rect l="l" t="t" r="r" b="b"/>
              <a:pathLst>
                <a:path w="3731" h="4185" extrusionOk="0">
                  <a:moveTo>
                    <a:pt x="1" y="1"/>
                  </a:moveTo>
                  <a:lnTo>
                    <a:pt x="1" y="257"/>
                  </a:lnTo>
                  <a:lnTo>
                    <a:pt x="376" y="277"/>
                  </a:lnTo>
                  <a:lnTo>
                    <a:pt x="731" y="336"/>
                  </a:lnTo>
                  <a:lnTo>
                    <a:pt x="1086" y="435"/>
                  </a:lnTo>
                  <a:lnTo>
                    <a:pt x="1422" y="573"/>
                  </a:lnTo>
                  <a:lnTo>
                    <a:pt x="1737" y="750"/>
                  </a:lnTo>
                  <a:lnTo>
                    <a:pt x="2053" y="948"/>
                  </a:lnTo>
                  <a:lnTo>
                    <a:pt x="2330" y="1185"/>
                  </a:lnTo>
                  <a:lnTo>
                    <a:pt x="2586" y="1441"/>
                  </a:lnTo>
                  <a:lnTo>
                    <a:pt x="2823" y="1717"/>
                  </a:lnTo>
                  <a:lnTo>
                    <a:pt x="3020" y="2033"/>
                  </a:lnTo>
                  <a:lnTo>
                    <a:pt x="3178" y="2369"/>
                  </a:lnTo>
                  <a:lnTo>
                    <a:pt x="3296" y="2704"/>
                  </a:lnTo>
                  <a:lnTo>
                    <a:pt x="3395" y="3059"/>
                  </a:lnTo>
                  <a:lnTo>
                    <a:pt x="3454" y="3414"/>
                  </a:lnTo>
                  <a:lnTo>
                    <a:pt x="3474" y="3789"/>
                  </a:lnTo>
                  <a:lnTo>
                    <a:pt x="3454" y="4145"/>
                  </a:lnTo>
                  <a:lnTo>
                    <a:pt x="3711" y="4184"/>
                  </a:lnTo>
                  <a:lnTo>
                    <a:pt x="3731" y="3789"/>
                  </a:lnTo>
                  <a:lnTo>
                    <a:pt x="3711" y="3395"/>
                  </a:lnTo>
                  <a:lnTo>
                    <a:pt x="3652" y="3000"/>
                  </a:lnTo>
                  <a:lnTo>
                    <a:pt x="3553" y="2625"/>
                  </a:lnTo>
                  <a:lnTo>
                    <a:pt x="3415" y="2250"/>
                  </a:lnTo>
                  <a:lnTo>
                    <a:pt x="3237" y="1895"/>
                  </a:lnTo>
                  <a:lnTo>
                    <a:pt x="3040" y="1579"/>
                  </a:lnTo>
                  <a:lnTo>
                    <a:pt x="2783" y="1263"/>
                  </a:lnTo>
                  <a:lnTo>
                    <a:pt x="2507" y="987"/>
                  </a:lnTo>
                  <a:lnTo>
                    <a:pt x="2211" y="731"/>
                  </a:lnTo>
                  <a:lnTo>
                    <a:pt x="1876" y="514"/>
                  </a:lnTo>
                  <a:lnTo>
                    <a:pt x="1520" y="336"/>
                  </a:lnTo>
                  <a:lnTo>
                    <a:pt x="1165" y="198"/>
                  </a:lnTo>
                  <a:lnTo>
                    <a:pt x="790" y="99"/>
                  </a:lnTo>
                  <a:lnTo>
                    <a:pt x="396" y="2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1401577" y="2850078"/>
              <a:ext cx="12499" cy="18760"/>
            </a:xfrm>
            <a:custGeom>
              <a:avLst/>
              <a:gdLst/>
              <a:ahLst/>
              <a:cxnLst/>
              <a:rect l="l" t="t" r="r" b="b"/>
              <a:pathLst>
                <a:path w="553" h="830" extrusionOk="0">
                  <a:moveTo>
                    <a:pt x="119" y="1"/>
                  </a:moveTo>
                  <a:lnTo>
                    <a:pt x="79" y="20"/>
                  </a:lnTo>
                  <a:lnTo>
                    <a:pt x="40" y="40"/>
                  </a:lnTo>
                  <a:lnTo>
                    <a:pt x="0" y="80"/>
                  </a:lnTo>
                  <a:lnTo>
                    <a:pt x="0" y="139"/>
                  </a:lnTo>
                  <a:lnTo>
                    <a:pt x="0" y="178"/>
                  </a:lnTo>
                  <a:lnTo>
                    <a:pt x="138" y="474"/>
                  </a:lnTo>
                  <a:lnTo>
                    <a:pt x="316" y="770"/>
                  </a:lnTo>
                  <a:lnTo>
                    <a:pt x="356" y="810"/>
                  </a:lnTo>
                  <a:lnTo>
                    <a:pt x="415" y="830"/>
                  </a:lnTo>
                  <a:lnTo>
                    <a:pt x="494" y="810"/>
                  </a:lnTo>
                  <a:lnTo>
                    <a:pt x="533" y="770"/>
                  </a:lnTo>
                  <a:lnTo>
                    <a:pt x="553" y="731"/>
                  </a:lnTo>
                  <a:lnTo>
                    <a:pt x="553" y="691"/>
                  </a:lnTo>
                  <a:lnTo>
                    <a:pt x="533" y="632"/>
                  </a:lnTo>
                  <a:lnTo>
                    <a:pt x="375" y="356"/>
                  </a:lnTo>
                  <a:lnTo>
                    <a:pt x="237" y="80"/>
                  </a:lnTo>
                  <a:lnTo>
                    <a:pt x="217" y="40"/>
                  </a:lnTo>
                  <a:lnTo>
                    <a:pt x="1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1362315" y="2969172"/>
              <a:ext cx="12974" cy="20545"/>
            </a:xfrm>
            <a:custGeom>
              <a:avLst/>
              <a:gdLst/>
              <a:ahLst/>
              <a:cxnLst/>
              <a:rect l="l" t="t" r="r" b="b"/>
              <a:pathLst>
                <a:path w="574" h="909" extrusionOk="0">
                  <a:moveTo>
                    <a:pt x="257" y="1"/>
                  </a:moveTo>
                  <a:lnTo>
                    <a:pt x="1" y="60"/>
                  </a:lnTo>
                  <a:lnTo>
                    <a:pt x="40" y="237"/>
                  </a:lnTo>
                  <a:lnTo>
                    <a:pt x="119" y="415"/>
                  </a:lnTo>
                  <a:lnTo>
                    <a:pt x="277" y="770"/>
                  </a:lnTo>
                  <a:lnTo>
                    <a:pt x="336" y="908"/>
                  </a:lnTo>
                  <a:lnTo>
                    <a:pt x="573" y="790"/>
                  </a:lnTo>
                  <a:lnTo>
                    <a:pt x="514" y="652"/>
                  </a:lnTo>
                  <a:lnTo>
                    <a:pt x="356" y="316"/>
                  </a:lnTo>
                  <a:lnTo>
                    <a:pt x="297" y="158"/>
                  </a:lnTo>
                  <a:lnTo>
                    <a:pt x="2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1380601" y="2951338"/>
              <a:ext cx="12069" cy="21427"/>
            </a:xfrm>
            <a:custGeom>
              <a:avLst/>
              <a:gdLst/>
              <a:ahLst/>
              <a:cxnLst/>
              <a:rect l="l" t="t" r="r" b="b"/>
              <a:pathLst>
                <a:path w="534" h="948" extrusionOk="0">
                  <a:moveTo>
                    <a:pt x="257" y="0"/>
                  </a:moveTo>
                  <a:lnTo>
                    <a:pt x="1" y="79"/>
                  </a:lnTo>
                  <a:lnTo>
                    <a:pt x="139" y="513"/>
                  </a:lnTo>
                  <a:lnTo>
                    <a:pt x="297" y="947"/>
                  </a:lnTo>
                  <a:lnTo>
                    <a:pt x="534" y="869"/>
                  </a:lnTo>
                  <a:lnTo>
                    <a:pt x="396" y="434"/>
                  </a:lnTo>
                  <a:lnTo>
                    <a:pt x="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1400243" y="2927696"/>
              <a:ext cx="11617" cy="20093"/>
            </a:xfrm>
            <a:custGeom>
              <a:avLst/>
              <a:gdLst/>
              <a:ahLst/>
              <a:cxnLst/>
              <a:rect l="l" t="t" r="r" b="b"/>
              <a:pathLst>
                <a:path w="514" h="889" extrusionOk="0">
                  <a:moveTo>
                    <a:pt x="257" y="0"/>
                  </a:moveTo>
                  <a:lnTo>
                    <a:pt x="0" y="20"/>
                  </a:lnTo>
                  <a:lnTo>
                    <a:pt x="40" y="257"/>
                  </a:lnTo>
                  <a:lnTo>
                    <a:pt x="99" y="474"/>
                  </a:lnTo>
                  <a:lnTo>
                    <a:pt x="178" y="691"/>
                  </a:lnTo>
                  <a:lnTo>
                    <a:pt x="296" y="888"/>
                  </a:lnTo>
                  <a:lnTo>
                    <a:pt x="513" y="731"/>
                  </a:lnTo>
                  <a:lnTo>
                    <a:pt x="415" y="573"/>
                  </a:lnTo>
                  <a:lnTo>
                    <a:pt x="336" y="395"/>
                  </a:lnTo>
                  <a:lnTo>
                    <a:pt x="296" y="198"/>
                  </a:lnTo>
                  <a:lnTo>
                    <a:pt x="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1418077" y="2903172"/>
              <a:ext cx="8046" cy="17856"/>
            </a:xfrm>
            <a:custGeom>
              <a:avLst/>
              <a:gdLst/>
              <a:ahLst/>
              <a:cxnLst/>
              <a:rect l="l" t="t" r="r" b="b"/>
              <a:pathLst>
                <a:path w="356" h="790" extrusionOk="0">
                  <a:moveTo>
                    <a:pt x="257" y="0"/>
                  </a:moveTo>
                  <a:lnTo>
                    <a:pt x="0" y="39"/>
                  </a:lnTo>
                  <a:lnTo>
                    <a:pt x="99" y="789"/>
                  </a:lnTo>
                  <a:lnTo>
                    <a:pt x="356" y="750"/>
                  </a:lnTo>
                  <a:lnTo>
                    <a:pt x="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912124" y="3474525"/>
              <a:ext cx="1635455" cy="375828"/>
            </a:xfrm>
            <a:custGeom>
              <a:avLst/>
              <a:gdLst/>
              <a:ahLst/>
              <a:cxnLst/>
              <a:rect l="l" t="t" r="r" b="b"/>
              <a:pathLst>
                <a:path w="96487" h="13783" extrusionOk="0">
                  <a:moveTo>
                    <a:pt x="45757" y="1"/>
                  </a:moveTo>
                  <a:lnTo>
                    <a:pt x="43309" y="39"/>
                  </a:lnTo>
                  <a:lnTo>
                    <a:pt x="40900" y="78"/>
                  </a:lnTo>
                  <a:lnTo>
                    <a:pt x="38510" y="136"/>
                  </a:lnTo>
                  <a:lnTo>
                    <a:pt x="36178" y="213"/>
                  </a:lnTo>
                  <a:lnTo>
                    <a:pt x="33904" y="309"/>
                  </a:lnTo>
                  <a:lnTo>
                    <a:pt x="31648" y="425"/>
                  </a:lnTo>
                  <a:lnTo>
                    <a:pt x="29470" y="541"/>
                  </a:lnTo>
                  <a:lnTo>
                    <a:pt x="27331" y="676"/>
                  </a:lnTo>
                  <a:lnTo>
                    <a:pt x="25249" y="830"/>
                  </a:lnTo>
                  <a:lnTo>
                    <a:pt x="23226" y="1003"/>
                  </a:lnTo>
                  <a:lnTo>
                    <a:pt x="21260" y="1177"/>
                  </a:lnTo>
                  <a:lnTo>
                    <a:pt x="19371" y="1369"/>
                  </a:lnTo>
                  <a:lnTo>
                    <a:pt x="17559" y="1581"/>
                  </a:lnTo>
                  <a:lnTo>
                    <a:pt x="15805" y="1793"/>
                  </a:lnTo>
                  <a:lnTo>
                    <a:pt x="14128" y="2025"/>
                  </a:lnTo>
                  <a:lnTo>
                    <a:pt x="12528" y="2256"/>
                  </a:lnTo>
                  <a:lnTo>
                    <a:pt x="11006" y="2507"/>
                  </a:lnTo>
                  <a:lnTo>
                    <a:pt x="9579" y="2776"/>
                  </a:lnTo>
                  <a:lnTo>
                    <a:pt x="8230" y="3046"/>
                  </a:lnTo>
                  <a:lnTo>
                    <a:pt x="6977" y="3316"/>
                  </a:lnTo>
                  <a:lnTo>
                    <a:pt x="5821" y="3605"/>
                  </a:lnTo>
                  <a:lnTo>
                    <a:pt x="4761" y="3914"/>
                  </a:lnTo>
                  <a:lnTo>
                    <a:pt x="3797" y="4203"/>
                  </a:lnTo>
                  <a:lnTo>
                    <a:pt x="2930" y="4530"/>
                  </a:lnTo>
                  <a:lnTo>
                    <a:pt x="2525" y="4685"/>
                  </a:lnTo>
                  <a:lnTo>
                    <a:pt x="2159" y="4839"/>
                  </a:lnTo>
                  <a:lnTo>
                    <a:pt x="1831" y="5012"/>
                  </a:lnTo>
                  <a:lnTo>
                    <a:pt x="1523" y="5166"/>
                  </a:lnTo>
                  <a:lnTo>
                    <a:pt x="1234" y="5340"/>
                  </a:lnTo>
                  <a:lnTo>
                    <a:pt x="983" y="5513"/>
                  </a:lnTo>
                  <a:lnTo>
                    <a:pt x="752" y="5668"/>
                  </a:lnTo>
                  <a:lnTo>
                    <a:pt x="559" y="5841"/>
                  </a:lnTo>
                  <a:lnTo>
                    <a:pt x="386" y="6015"/>
                  </a:lnTo>
                  <a:lnTo>
                    <a:pt x="251" y="6188"/>
                  </a:lnTo>
                  <a:lnTo>
                    <a:pt x="135" y="6361"/>
                  </a:lnTo>
                  <a:lnTo>
                    <a:pt x="58" y="6535"/>
                  </a:lnTo>
                  <a:lnTo>
                    <a:pt x="19" y="6708"/>
                  </a:lnTo>
                  <a:lnTo>
                    <a:pt x="0" y="6901"/>
                  </a:lnTo>
                  <a:lnTo>
                    <a:pt x="19" y="7075"/>
                  </a:lnTo>
                  <a:lnTo>
                    <a:pt x="58" y="7248"/>
                  </a:lnTo>
                  <a:lnTo>
                    <a:pt x="135" y="7422"/>
                  </a:lnTo>
                  <a:lnTo>
                    <a:pt x="251" y="7595"/>
                  </a:lnTo>
                  <a:lnTo>
                    <a:pt x="386" y="7768"/>
                  </a:lnTo>
                  <a:lnTo>
                    <a:pt x="559" y="7942"/>
                  </a:lnTo>
                  <a:lnTo>
                    <a:pt x="752" y="8115"/>
                  </a:lnTo>
                  <a:lnTo>
                    <a:pt x="983" y="8289"/>
                  </a:lnTo>
                  <a:lnTo>
                    <a:pt x="1234" y="8443"/>
                  </a:lnTo>
                  <a:lnTo>
                    <a:pt x="1523" y="8617"/>
                  </a:lnTo>
                  <a:lnTo>
                    <a:pt x="1831" y="8790"/>
                  </a:lnTo>
                  <a:lnTo>
                    <a:pt x="2159" y="8944"/>
                  </a:lnTo>
                  <a:lnTo>
                    <a:pt x="2525" y="9098"/>
                  </a:lnTo>
                  <a:lnTo>
                    <a:pt x="2930" y="9272"/>
                  </a:lnTo>
                  <a:lnTo>
                    <a:pt x="3797" y="9580"/>
                  </a:lnTo>
                  <a:lnTo>
                    <a:pt x="4761" y="9889"/>
                  </a:lnTo>
                  <a:lnTo>
                    <a:pt x="5821" y="10178"/>
                  </a:lnTo>
                  <a:lnTo>
                    <a:pt x="6977" y="10467"/>
                  </a:lnTo>
                  <a:lnTo>
                    <a:pt x="8230" y="10756"/>
                  </a:lnTo>
                  <a:lnTo>
                    <a:pt x="9579" y="11026"/>
                  </a:lnTo>
                  <a:lnTo>
                    <a:pt x="11006" y="11276"/>
                  </a:lnTo>
                  <a:lnTo>
                    <a:pt x="12528" y="11527"/>
                  </a:lnTo>
                  <a:lnTo>
                    <a:pt x="14128" y="11778"/>
                  </a:lnTo>
                  <a:lnTo>
                    <a:pt x="15805" y="11990"/>
                  </a:lnTo>
                  <a:lnTo>
                    <a:pt x="17559" y="12221"/>
                  </a:lnTo>
                  <a:lnTo>
                    <a:pt x="19371" y="12414"/>
                  </a:lnTo>
                  <a:lnTo>
                    <a:pt x="21260" y="12606"/>
                  </a:lnTo>
                  <a:lnTo>
                    <a:pt x="23226" y="12799"/>
                  </a:lnTo>
                  <a:lnTo>
                    <a:pt x="25249" y="12953"/>
                  </a:lnTo>
                  <a:lnTo>
                    <a:pt x="27331" y="13107"/>
                  </a:lnTo>
                  <a:lnTo>
                    <a:pt x="29470" y="13242"/>
                  </a:lnTo>
                  <a:lnTo>
                    <a:pt x="31648" y="13377"/>
                  </a:lnTo>
                  <a:lnTo>
                    <a:pt x="33904" y="13474"/>
                  </a:lnTo>
                  <a:lnTo>
                    <a:pt x="36178" y="13570"/>
                  </a:lnTo>
                  <a:lnTo>
                    <a:pt x="38510" y="13647"/>
                  </a:lnTo>
                  <a:lnTo>
                    <a:pt x="40900" y="13705"/>
                  </a:lnTo>
                  <a:lnTo>
                    <a:pt x="43309" y="13763"/>
                  </a:lnTo>
                  <a:lnTo>
                    <a:pt x="45757" y="13782"/>
                  </a:lnTo>
                  <a:lnTo>
                    <a:pt x="50730" y="13782"/>
                  </a:lnTo>
                  <a:lnTo>
                    <a:pt x="53178" y="13763"/>
                  </a:lnTo>
                  <a:lnTo>
                    <a:pt x="55587" y="13705"/>
                  </a:lnTo>
                  <a:lnTo>
                    <a:pt x="57958" y="13647"/>
                  </a:lnTo>
                  <a:lnTo>
                    <a:pt x="60290" y="13570"/>
                  </a:lnTo>
                  <a:lnTo>
                    <a:pt x="62584" y="13474"/>
                  </a:lnTo>
                  <a:lnTo>
                    <a:pt x="64839" y="13377"/>
                  </a:lnTo>
                  <a:lnTo>
                    <a:pt x="67017" y="13242"/>
                  </a:lnTo>
                  <a:lnTo>
                    <a:pt x="69156" y="13107"/>
                  </a:lnTo>
                  <a:lnTo>
                    <a:pt x="71238" y="12953"/>
                  </a:lnTo>
                  <a:lnTo>
                    <a:pt x="73262" y="12799"/>
                  </a:lnTo>
                  <a:lnTo>
                    <a:pt x="75208" y="12606"/>
                  </a:lnTo>
                  <a:lnTo>
                    <a:pt x="77097" y="12414"/>
                  </a:lnTo>
                  <a:lnTo>
                    <a:pt x="78928" y="12221"/>
                  </a:lnTo>
                  <a:lnTo>
                    <a:pt x="80682" y="11990"/>
                  </a:lnTo>
                  <a:lnTo>
                    <a:pt x="82359" y="11778"/>
                  </a:lnTo>
                  <a:lnTo>
                    <a:pt x="83959" y="11527"/>
                  </a:lnTo>
                  <a:lnTo>
                    <a:pt x="85462" y="11276"/>
                  </a:lnTo>
                  <a:lnTo>
                    <a:pt x="86908" y="11026"/>
                  </a:lnTo>
                  <a:lnTo>
                    <a:pt x="88238" y="10756"/>
                  </a:lnTo>
                  <a:lnTo>
                    <a:pt x="89510" y="10467"/>
                  </a:lnTo>
                  <a:lnTo>
                    <a:pt x="90666" y="10178"/>
                  </a:lnTo>
                  <a:lnTo>
                    <a:pt x="91726" y="9889"/>
                  </a:lnTo>
                  <a:lnTo>
                    <a:pt x="92690" y="9580"/>
                  </a:lnTo>
                  <a:lnTo>
                    <a:pt x="93557" y="9272"/>
                  </a:lnTo>
                  <a:lnTo>
                    <a:pt x="93943" y="9098"/>
                  </a:lnTo>
                  <a:lnTo>
                    <a:pt x="94309" y="8944"/>
                  </a:lnTo>
                  <a:lnTo>
                    <a:pt x="94656" y="8790"/>
                  </a:lnTo>
                  <a:lnTo>
                    <a:pt x="94964" y="8617"/>
                  </a:lnTo>
                  <a:lnTo>
                    <a:pt x="95253" y="8443"/>
                  </a:lnTo>
                  <a:lnTo>
                    <a:pt x="95504" y="8289"/>
                  </a:lnTo>
                  <a:lnTo>
                    <a:pt x="95735" y="8115"/>
                  </a:lnTo>
                  <a:lnTo>
                    <a:pt x="95928" y="7942"/>
                  </a:lnTo>
                  <a:lnTo>
                    <a:pt x="96102" y="7768"/>
                  </a:lnTo>
                  <a:lnTo>
                    <a:pt x="96236" y="7595"/>
                  </a:lnTo>
                  <a:lnTo>
                    <a:pt x="96352" y="7422"/>
                  </a:lnTo>
                  <a:lnTo>
                    <a:pt x="96429" y="7248"/>
                  </a:lnTo>
                  <a:lnTo>
                    <a:pt x="96468" y="7075"/>
                  </a:lnTo>
                  <a:lnTo>
                    <a:pt x="96487" y="6901"/>
                  </a:lnTo>
                  <a:lnTo>
                    <a:pt x="96468" y="6708"/>
                  </a:lnTo>
                  <a:lnTo>
                    <a:pt x="96429" y="6535"/>
                  </a:lnTo>
                  <a:lnTo>
                    <a:pt x="96352" y="6361"/>
                  </a:lnTo>
                  <a:lnTo>
                    <a:pt x="96236" y="6188"/>
                  </a:lnTo>
                  <a:lnTo>
                    <a:pt x="96102" y="6015"/>
                  </a:lnTo>
                  <a:lnTo>
                    <a:pt x="95928" y="5841"/>
                  </a:lnTo>
                  <a:lnTo>
                    <a:pt x="95735" y="5668"/>
                  </a:lnTo>
                  <a:lnTo>
                    <a:pt x="95504" y="5513"/>
                  </a:lnTo>
                  <a:lnTo>
                    <a:pt x="95253" y="5340"/>
                  </a:lnTo>
                  <a:lnTo>
                    <a:pt x="94964" y="5166"/>
                  </a:lnTo>
                  <a:lnTo>
                    <a:pt x="94656" y="5012"/>
                  </a:lnTo>
                  <a:lnTo>
                    <a:pt x="94309" y="4839"/>
                  </a:lnTo>
                  <a:lnTo>
                    <a:pt x="93943" y="4685"/>
                  </a:lnTo>
                  <a:lnTo>
                    <a:pt x="93557" y="4530"/>
                  </a:lnTo>
                  <a:lnTo>
                    <a:pt x="92690" y="4203"/>
                  </a:lnTo>
                  <a:lnTo>
                    <a:pt x="91726" y="3914"/>
                  </a:lnTo>
                  <a:lnTo>
                    <a:pt x="90666" y="3605"/>
                  </a:lnTo>
                  <a:lnTo>
                    <a:pt x="89510" y="3316"/>
                  </a:lnTo>
                  <a:lnTo>
                    <a:pt x="88238" y="3046"/>
                  </a:lnTo>
                  <a:lnTo>
                    <a:pt x="86908" y="2776"/>
                  </a:lnTo>
                  <a:lnTo>
                    <a:pt x="85462" y="2507"/>
                  </a:lnTo>
                  <a:lnTo>
                    <a:pt x="83959" y="2256"/>
                  </a:lnTo>
                  <a:lnTo>
                    <a:pt x="82359" y="2025"/>
                  </a:lnTo>
                  <a:lnTo>
                    <a:pt x="80682" y="1793"/>
                  </a:lnTo>
                  <a:lnTo>
                    <a:pt x="78928" y="1581"/>
                  </a:lnTo>
                  <a:lnTo>
                    <a:pt x="77097" y="1369"/>
                  </a:lnTo>
                  <a:lnTo>
                    <a:pt x="75208" y="1177"/>
                  </a:lnTo>
                  <a:lnTo>
                    <a:pt x="73262" y="1003"/>
                  </a:lnTo>
                  <a:lnTo>
                    <a:pt x="71238" y="830"/>
                  </a:lnTo>
                  <a:lnTo>
                    <a:pt x="69156" y="676"/>
                  </a:lnTo>
                  <a:lnTo>
                    <a:pt x="67017" y="541"/>
                  </a:lnTo>
                  <a:lnTo>
                    <a:pt x="64839" y="425"/>
                  </a:lnTo>
                  <a:lnTo>
                    <a:pt x="62584" y="309"/>
                  </a:lnTo>
                  <a:lnTo>
                    <a:pt x="60290" y="213"/>
                  </a:lnTo>
                  <a:lnTo>
                    <a:pt x="57958" y="136"/>
                  </a:lnTo>
                  <a:lnTo>
                    <a:pt x="55587" y="78"/>
                  </a:lnTo>
                  <a:lnTo>
                    <a:pt x="53178" y="39"/>
                  </a:lnTo>
                  <a:lnTo>
                    <a:pt x="50730" y="1"/>
                  </a:lnTo>
                  <a:close/>
                </a:path>
              </a:pathLst>
            </a:custGeom>
            <a:solidFill>
              <a:srgbClr val="261E35">
                <a:alpha val="3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2575374" y="3456650"/>
              <a:ext cx="1635455" cy="375828"/>
            </a:xfrm>
            <a:custGeom>
              <a:avLst/>
              <a:gdLst/>
              <a:ahLst/>
              <a:cxnLst/>
              <a:rect l="l" t="t" r="r" b="b"/>
              <a:pathLst>
                <a:path w="96487" h="13783" extrusionOk="0">
                  <a:moveTo>
                    <a:pt x="45757" y="1"/>
                  </a:moveTo>
                  <a:lnTo>
                    <a:pt x="43309" y="39"/>
                  </a:lnTo>
                  <a:lnTo>
                    <a:pt x="40900" y="78"/>
                  </a:lnTo>
                  <a:lnTo>
                    <a:pt x="38510" y="136"/>
                  </a:lnTo>
                  <a:lnTo>
                    <a:pt x="36178" y="213"/>
                  </a:lnTo>
                  <a:lnTo>
                    <a:pt x="33904" y="309"/>
                  </a:lnTo>
                  <a:lnTo>
                    <a:pt x="31648" y="425"/>
                  </a:lnTo>
                  <a:lnTo>
                    <a:pt x="29470" y="541"/>
                  </a:lnTo>
                  <a:lnTo>
                    <a:pt x="27331" y="676"/>
                  </a:lnTo>
                  <a:lnTo>
                    <a:pt x="25249" y="830"/>
                  </a:lnTo>
                  <a:lnTo>
                    <a:pt x="23226" y="1003"/>
                  </a:lnTo>
                  <a:lnTo>
                    <a:pt x="21260" y="1177"/>
                  </a:lnTo>
                  <a:lnTo>
                    <a:pt x="19371" y="1369"/>
                  </a:lnTo>
                  <a:lnTo>
                    <a:pt x="17559" y="1581"/>
                  </a:lnTo>
                  <a:lnTo>
                    <a:pt x="15805" y="1793"/>
                  </a:lnTo>
                  <a:lnTo>
                    <a:pt x="14128" y="2025"/>
                  </a:lnTo>
                  <a:lnTo>
                    <a:pt x="12528" y="2256"/>
                  </a:lnTo>
                  <a:lnTo>
                    <a:pt x="11006" y="2507"/>
                  </a:lnTo>
                  <a:lnTo>
                    <a:pt x="9579" y="2776"/>
                  </a:lnTo>
                  <a:lnTo>
                    <a:pt x="8230" y="3046"/>
                  </a:lnTo>
                  <a:lnTo>
                    <a:pt x="6977" y="3316"/>
                  </a:lnTo>
                  <a:lnTo>
                    <a:pt x="5821" y="3605"/>
                  </a:lnTo>
                  <a:lnTo>
                    <a:pt x="4761" y="3914"/>
                  </a:lnTo>
                  <a:lnTo>
                    <a:pt x="3797" y="4203"/>
                  </a:lnTo>
                  <a:lnTo>
                    <a:pt x="2930" y="4530"/>
                  </a:lnTo>
                  <a:lnTo>
                    <a:pt x="2525" y="4685"/>
                  </a:lnTo>
                  <a:lnTo>
                    <a:pt x="2159" y="4839"/>
                  </a:lnTo>
                  <a:lnTo>
                    <a:pt x="1831" y="5012"/>
                  </a:lnTo>
                  <a:lnTo>
                    <a:pt x="1523" y="5166"/>
                  </a:lnTo>
                  <a:lnTo>
                    <a:pt x="1234" y="5340"/>
                  </a:lnTo>
                  <a:lnTo>
                    <a:pt x="983" y="5513"/>
                  </a:lnTo>
                  <a:lnTo>
                    <a:pt x="752" y="5668"/>
                  </a:lnTo>
                  <a:lnTo>
                    <a:pt x="559" y="5841"/>
                  </a:lnTo>
                  <a:lnTo>
                    <a:pt x="386" y="6015"/>
                  </a:lnTo>
                  <a:lnTo>
                    <a:pt x="251" y="6188"/>
                  </a:lnTo>
                  <a:lnTo>
                    <a:pt x="135" y="6361"/>
                  </a:lnTo>
                  <a:lnTo>
                    <a:pt x="58" y="6535"/>
                  </a:lnTo>
                  <a:lnTo>
                    <a:pt x="19" y="6708"/>
                  </a:lnTo>
                  <a:lnTo>
                    <a:pt x="0" y="6901"/>
                  </a:lnTo>
                  <a:lnTo>
                    <a:pt x="19" y="7075"/>
                  </a:lnTo>
                  <a:lnTo>
                    <a:pt x="58" y="7248"/>
                  </a:lnTo>
                  <a:lnTo>
                    <a:pt x="135" y="7422"/>
                  </a:lnTo>
                  <a:lnTo>
                    <a:pt x="251" y="7595"/>
                  </a:lnTo>
                  <a:lnTo>
                    <a:pt x="386" y="7768"/>
                  </a:lnTo>
                  <a:lnTo>
                    <a:pt x="559" y="7942"/>
                  </a:lnTo>
                  <a:lnTo>
                    <a:pt x="752" y="8115"/>
                  </a:lnTo>
                  <a:lnTo>
                    <a:pt x="983" y="8289"/>
                  </a:lnTo>
                  <a:lnTo>
                    <a:pt x="1234" y="8443"/>
                  </a:lnTo>
                  <a:lnTo>
                    <a:pt x="1523" y="8617"/>
                  </a:lnTo>
                  <a:lnTo>
                    <a:pt x="1831" y="8790"/>
                  </a:lnTo>
                  <a:lnTo>
                    <a:pt x="2159" y="8944"/>
                  </a:lnTo>
                  <a:lnTo>
                    <a:pt x="2525" y="9098"/>
                  </a:lnTo>
                  <a:lnTo>
                    <a:pt x="2930" y="9272"/>
                  </a:lnTo>
                  <a:lnTo>
                    <a:pt x="3797" y="9580"/>
                  </a:lnTo>
                  <a:lnTo>
                    <a:pt x="4761" y="9889"/>
                  </a:lnTo>
                  <a:lnTo>
                    <a:pt x="5821" y="10178"/>
                  </a:lnTo>
                  <a:lnTo>
                    <a:pt x="6977" y="10467"/>
                  </a:lnTo>
                  <a:lnTo>
                    <a:pt x="8230" y="10756"/>
                  </a:lnTo>
                  <a:lnTo>
                    <a:pt x="9579" y="11026"/>
                  </a:lnTo>
                  <a:lnTo>
                    <a:pt x="11006" y="11276"/>
                  </a:lnTo>
                  <a:lnTo>
                    <a:pt x="12528" y="11527"/>
                  </a:lnTo>
                  <a:lnTo>
                    <a:pt x="14128" y="11778"/>
                  </a:lnTo>
                  <a:lnTo>
                    <a:pt x="15805" y="11990"/>
                  </a:lnTo>
                  <a:lnTo>
                    <a:pt x="17559" y="12221"/>
                  </a:lnTo>
                  <a:lnTo>
                    <a:pt x="19371" y="12414"/>
                  </a:lnTo>
                  <a:lnTo>
                    <a:pt x="21260" y="12606"/>
                  </a:lnTo>
                  <a:lnTo>
                    <a:pt x="23226" y="12799"/>
                  </a:lnTo>
                  <a:lnTo>
                    <a:pt x="25249" y="12953"/>
                  </a:lnTo>
                  <a:lnTo>
                    <a:pt x="27331" y="13107"/>
                  </a:lnTo>
                  <a:lnTo>
                    <a:pt x="29470" y="13242"/>
                  </a:lnTo>
                  <a:lnTo>
                    <a:pt x="31648" y="13377"/>
                  </a:lnTo>
                  <a:lnTo>
                    <a:pt x="33904" y="13474"/>
                  </a:lnTo>
                  <a:lnTo>
                    <a:pt x="36178" y="13570"/>
                  </a:lnTo>
                  <a:lnTo>
                    <a:pt x="38510" y="13647"/>
                  </a:lnTo>
                  <a:lnTo>
                    <a:pt x="40900" y="13705"/>
                  </a:lnTo>
                  <a:lnTo>
                    <a:pt x="43309" y="13763"/>
                  </a:lnTo>
                  <a:lnTo>
                    <a:pt x="45757" y="13782"/>
                  </a:lnTo>
                  <a:lnTo>
                    <a:pt x="50730" y="13782"/>
                  </a:lnTo>
                  <a:lnTo>
                    <a:pt x="53178" y="13763"/>
                  </a:lnTo>
                  <a:lnTo>
                    <a:pt x="55587" y="13705"/>
                  </a:lnTo>
                  <a:lnTo>
                    <a:pt x="57958" y="13647"/>
                  </a:lnTo>
                  <a:lnTo>
                    <a:pt x="60290" y="13570"/>
                  </a:lnTo>
                  <a:lnTo>
                    <a:pt x="62584" y="13474"/>
                  </a:lnTo>
                  <a:lnTo>
                    <a:pt x="64839" y="13377"/>
                  </a:lnTo>
                  <a:lnTo>
                    <a:pt x="67017" y="13242"/>
                  </a:lnTo>
                  <a:lnTo>
                    <a:pt x="69156" y="13107"/>
                  </a:lnTo>
                  <a:lnTo>
                    <a:pt x="71238" y="12953"/>
                  </a:lnTo>
                  <a:lnTo>
                    <a:pt x="73262" y="12799"/>
                  </a:lnTo>
                  <a:lnTo>
                    <a:pt x="75208" y="12606"/>
                  </a:lnTo>
                  <a:lnTo>
                    <a:pt x="77097" y="12414"/>
                  </a:lnTo>
                  <a:lnTo>
                    <a:pt x="78928" y="12221"/>
                  </a:lnTo>
                  <a:lnTo>
                    <a:pt x="80682" y="11990"/>
                  </a:lnTo>
                  <a:lnTo>
                    <a:pt x="82359" y="11778"/>
                  </a:lnTo>
                  <a:lnTo>
                    <a:pt x="83959" y="11527"/>
                  </a:lnTo>
                  <a:lnTo>
                    <a:pt x="85462" y="11276"/>
                  </a:lnTo>
                  <a:lnTo>
                    <a:pt x="86908" y="11026"/>
                  </a:lnTo>
                  <a:lnTo>
                    <a:pt x="88238" y="10756"/>
                  </a:lnTo>
                  <a:lnTo>
                    <a:pt x="89510" y="10467"/>
                  </a:lnTo>
                  <a:lnTo>
                    <a:pt x="90666" y="10178"/>
                  </a:lnTo>
                  <a:lnTo>
                    <a:pt x="91726" y="9889"/>
                  </a:lnTo>
                  <a:lnTo>
                    <a:pt x="92690" y="9580"/>
                  </a:lnTo>
                  <a:lnTo>
                    <a:pt x="93557" y="9272"/>
                  </a:lnTo>
                  <a:lnTo>
                    <a:pt x="93943" y="9098"/>
                  </a:lnTo>
                  <a:lnTo>
                    <a:pt x="94309" y="8944"/>
                  </a:lnTo>
                  <a:lnTo>
                    <a:pt x="94656" y="8790"/>
                  </a:lnTo>
                  <a:lnTo>
                    <a:pt x="94964" y="8617"/>
                  </a:lnTo>
                  <a:lnTo>
                    <a:pt x="95253" y="8443"/>
                  </a:lnTo>
                  <a:lnTo>
                    <a:pt x="95504" y="8289"/>
                  </a:lnTo>
                  <a:lnTo>
                    <a:pt x="95735" y="8115"/>
                  </a:lnTo>
                  <a:lnTo>
                    <a:pt x="95928" y="7942"/>
                  </a:lnTo>
                  <a:lnTo>
                    <a:pt x="96102" y="7768"/>
                  </a:lnTo>
                  <a:lnTo>
                    <a:pt x="96236" y="7595"/>
                  </a:lnTo>
                  <a:lnTo>
                    <a:pt x="96352" y="7422"/>
                  </a:lnTo>
                  <a:lnTo>
                    <a:pt x="96429" y="7248"/>
                  </a:lnTo>
                  <a:lnTo>
                    <a:pt x="96468" y="7075"/>
                  </a:lnTo>
                  <a:lnTo>
                    <a:pt x="96487" y="6901"/>
                  </a:lnTo>
                  <a:lnTo>
                    <a:pt x="96468" y="6708"/>
                  </a:lnTo>
                  <a:lnTo>
                    <a:pt x="96429" y="6535"/>
                  </a:lnTo>
                  <a:lnTo>
                    <a:pt x="96352" y="6361"/>
                  </a:lnTo>
                  <a:lnTo>
                    <a:pt x="96236" y="6188"/>
                  </a:lnTo>
                  <a:lnTo>
                    <a:pt x="96102" y="6015"/>
                  </a:lnTo>
                  <a:lnTo>
                    <a:pt x="95928" y="5841"/>
                  </a:lnTo>
                  <a:lnTo>
                    <a:pt x="95735" y="5668"/>
                  </a:lnTo>
                  <a:lnTo>
                    <a:pt x="95504" y="5513"/>
                  </a:lnTo>
                  <a:lnTo>
                    <a:pt x="95253" y="5340"/>
                  </a:lnTo>
                  <a:lnTo>
                    <a:pt x="94964" y="5166"/>
                  </a:lnTo>
                  <a:lnTo>
                    <a:pt x="94656" y="5012"/>
                  </a:lnTo>
                  <a:lnTo>
                    <a:pt x="94309" y="4839"/>
                  </a:lnTo>
                  <a:lnTo>
                    <a:pt x="93943" y="4685"/>
                  </a:lnTo>
                  <a:lnTo>
                    <a:pt x="93557" y="4530"/>
                  </a:lnTo>
                  <a:lnTo>
                    <a:pt x="92690" y="4203"/>
                  </a:lnTo>
                  <a:lnTo>
                    <a:pt x="91726" y="3914"/>
                  </a:lnTo>
                  <a:lnTo>
                    <a:pt x="90666" y="3605"/>
                  </a:lnTo>
                  <a:lnTo>
                    <a:pt x="89510" y="3316"/>
                  </a:lnTo>
                  <a:lnTo>
                    <a:pt x="88238" y="3046"/>
                  </a:lnTo>
                  <a:lnTo>
                    <a:pt x="86908" y="2776"/>
                  </a:lnTo>
                  <a:lnTo>
                    <a:pt x="85462" y="2507"/>
                  </a:lnTo>
                  <a:lnTo>
                    <a:pt x="83959" y="2256"/>
                  </a:lnTo>
                  <a:lnTo>
                    <a:pt x="82359" y="2025"/>
                  </a:lnTo>
                  <a:lnTo>
                    <a:pt x="80682" y="1793"/>
                  </a:lnTo>
                  <a:lnTo>
                    <a:pt x="78928" y="1581"/>
                  </a:lnTo>
                  <a:lnTo>
                    <a:pt x="77097" y="1369"/>
                  </a:lnTo>
                  <a:lnTo>
                    <a:pt x="75208" y="1177"/>
                  </a:lnTo>
                  <a:lnTo>
                    <a:pt x="73262" y="1003"/>
                  </a:lnTo>
                  <a:lnTo>
                    <a:pt x="71238" y="830"/>
                  </a:lnTo>
                  <a:lnTo>
                    <a:pt x="69156" y="676"/>
                  </a:lnTo>
                  <a:lnTo>
                    <a:pt x="67017" y="541"/>
                  </a:lnTo>
                  <a:lnTo>
                    <a:pt x="64839" y="425"/>
                  </a:lnTo>
                  <a:lnTo>
                    <a:pt x="62584" y="309"/>
                  </a:lnTo>
                  <a:lnTo>
                    <a:pt x="60290" y="213"/>
                  </a:lnTo>
                  <a:lnTo>
                    <a:pt x="57958" y="136"/>
                  </a:lnTo>
                  <a:lnTo>
                    <a:pt x="55587" y="78"/>
                  </a:lnTo>
                  <a:lnTo>
                    <a:pt x="53178" y="39"/>
                  </a:lnTo>
                  <a:lnTo>
                    <a:pt x="50730" y="1"/>
                  </a:lnTo>
                  <a:close/>
                </a:path>
              </a:pathLst>
            </a:custGeom>
            <a:solidFill>
              <a:srgbClr val="261E35">
                <a:alpha val="3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6" name="Google Shape;1316;p37"/>
          <p:cNvSpPr txBox="1">
            <a:spLocks noGrp="1"/>
          </p:cNvSpPr>
          <p:nvPr>
            <p:ph type="title" idx="4"/>
          </p:nvPr>
        </p:nvSpPr>
        <p:spPr>
          <a:xfrm>
            <a:off x="720000" y="738941"/>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a:t>
            </a:r>
          </a:p>
        </p:txBody>
      </p:sp>
      <p:grpSp>
        <p:nvGrpSpPr>
          <p:cNvPr id="1341" name="Google Shape;1341;p37"/>
          <p:cNvGrpSpPr/>
          <p:nvPr/>
        </p:nvGrpSpPr>
        <p:grpSpPr>
          <a:xfrm>
            <a:off x="7746975" y="2857221"/>
            <a:ext cx="677025" cy="1839438"/>
            <a:chOff x="6909776" y="2415188"/>
            <a:chExt cx="677025" cy="1839438"/>
          </a:xfrm>
        </p:grpSpPr>
        <p:sp>
          <p:nvSpPr>
            <p:cNvPr id="1342" name="Google Shape;1342;p37"/>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 name="TextBox 10">
            <a:extLst>
              <a:ext uri="{FF2B5EF4-FFF2-40B4-BE49-F238E27FC236}">
                <a16:creationId xmlns:a16="http://schemas.microsoft.com/office/drawing/2014/main" id="{F6B3CFD0-853C-AB95-B461-0D2BC51BD65D}"/>
              </a:ext>
            </a:extLst>
          </p:cNvPr>
          <p:cNvSpPr txBox="1"/>
          <p:nvPr/>
        </p:nvSpPr>
        <p:spPr>
          <a:xfrm>
            <a:off x="1421547" y="1309866"/>
            <a:ext cx="5822576" cy="2523768"/>
          </a:xfrm>
          <a:prstGeom prst="rect">
            <a:avLst/>
          </a:prstGeom>
          <a:noFill/>
        </p:spPr>
        <p:txBody>
          <a:bodyPr wrap="square">
            <a:spAutoFit/>
          </a:bodyPr>
          <a:lstStyle/>
          <a:p>
            <a:pPr algn="l"/>
            <a:endParaRPr lang="en-US" sz="1800" b="0" i="0" dirty="0">
              <a:solidFill>
                <a:srgbClr val="374151"/>
              </a:solidFill>
              <a:effectLst/>
              <a:latin typeface="Söhne"/>
            </a:endParaRPr>
          </a:p>
          <a:p>
            <a:pPr algn="l">
              <a:buFont typeface="Arial" panose="020B0604020202020204" pitchFamily="34" charset="0"/>
              <a:buChar char="•"/>
            </a:pPr>
            <a:r>
              <a:rPr lang="en-US" sz="2000" b="0" i="0" dirty="0">
                <a:solidFill>
                  <a:srgbClr val="374151"/>
                </a:solidFill>
                <a:effectLst/>
                <a:latin typeface="Söhne"/>
              </a:rPr>
              <a:t>Identified key factors influencing mental healthcare seeking.</a:t>
            </a:r>
            <a:endParaRPr lang="en-US" sz="2000" dirty="0">
              <a:solidFill>
                <a:srgbClr val="374151"/>
              </a:solidFill>
              <a:latin typeface="Söhne"/>
            </a:endParaRPr>
          </a:p>
          <a:p>
            <a:pPr algn="l">
              <a:buFont typeface="Arial" panose="020B0604020202020204" pitchFamily="34" charset="0"/>
              <a:buChar char="•"/>
            </a:pPr>
            <a:r>
              <a:rPr lang="en-US" sz="2000" b="0" i="0" dirty="0">
                <a:solidFill>
                  <a:srgbClr val="374151"/>
                </a:solidFill>
                <a:effectLst/>
                <a:latin typeface="Söhne"/>
              </a:rPr>
              <a:t>Predictive models provide personalized insights.</a:t>
            </a:r>
          </a:p>
          <a:p>
            <a:pPr algn="l">
              <a:buFont typeface="Arial" panose="020B0604020202020204" pitchFamily="34" charset="0"/>
              <a:buChar char="•"/>
            </a:pPr>
            <a:r>
              <a:rPr lang="en-US" sz="2000" b="0" i="0" dirty="0">
                <a:solidFill>
                  <a:srgbClr val="374151"/>
                </a:solidFill>
                <a:effectLst/>
                <a:latin typeface="Söhne"/>
              </a:rPr>
              <a:t>Emphasized mental health as essential for overall wellness.</a:t>
            </a:r>
          </a:p>
          <a:p>
            <a:pPr algn="l">
              <a:buFont typeface="Arial" panose="020B0604020202020204" pitchFamily="34" charset="0"/>
              <a:buChar char="•"/>
            </a:pPr>
            <a:r>
              <a:rPr lang="en-US" sz="2000" b="0" i="0" dirty="0">
                <a:solidFill>
                  <a:srgbClr val="374151"/>
                </a:solidFill>
                <a:effectLst/>
                <a:latin typeface="Söhne"/>
              </a:rPr>
              <a:t>Potential to revolutionize mental healthcare access.</a:t>
            </a:r>
          </a:p>
          <a:p>
            <a:pPr algn="l">
              <a:buFont typeface="Arial" panose="020B0604020202020204" pitchFamily="34" charset="0"/>
              <a:buChar char="•"/>
            </a:pPr>
            <a:r>
              <a:rPr lang="en-US" sz="2000" b="0" i="0" dirty="0">
                <a:solidFill>
                  <a:srgbClr val="374151"/>
                </a:solidFill>
                <a:effectLst/>
                <a:latin typeface="Söhne"/>
              </a:rPr>
              <a:t>A brighter future for mental health and well-being.</a:t>
            </a:r>
          </a:p>
        </p:txBody>
      </p:sp>
    </p:spTree>
  </p:cSld>
  <p:clrMapOvr>
    <a:masterClrMapping/>
  </p:clrMapOvr>
</p:sld>
</file>

<file path=ppt/theme/theme1.xml><?xml version="1.0" encoding="utf-8"?>
<a:theme xmlns:a="http://schemas.openxmlformats.org/drawingml/2006/main" name="Psychologist CV by Slidesgo">
  <a:themeElements>
    <a:clrScheme name="Simple Light">
      <a:dk1>
        <a:srgbClr val="494157"/>
      </a:dk1>
      <a:lt1>
        <a:srgbClr val="FFFFFF"/>
      </a:lt1>
      <a:dk2>
        <a:srgbClr val="FCF6EB"/>
      </a:dk2>
      <a:lt2>
        <a:srgbClr val="F1E8D8"/>
      </a:lt2>
      <a:accent1>
        <a:srgbClr val="C1D9D1"/>
      </a:accent1>
      <a:accent2>
        <a:srgbClr val="F6907D"/>
      </a:accent2>
      <a:accent3>
        <a:srgbClr val="FFE8AA"/>
      </a:accent3>
      <a:accent4>
        <a:srgbClr val="AED6F0"/>
      </a:accent4>
      <a:accent5>
        <a:srgbClr val="F0B9B0"/>
      </a:accent5>
      <a:accent6>
        <a:srgbClr val="427672"/>
      </a:accent6>
      <a:hlink>
        <a:srgbClr val="49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Eligibility for mental health treatment</Template>
  <TotalTime>6</TotalTime>
  <Words>406</Words>
  <Application>Microsoft Office PowerPoint</Application>
  <PresentationFormat>On-screen Show (16:9)</PresentationFormat>
  <Paragraphs>48</Paragraphs>
  <Slides>10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Roboto Condensed Light</vt:lpstr>
      <vt:lpstr>Mulish</vt:lpstr>
      <vt:lpstr>Mulish SemiBold</vt:lpstr>
      <vt:lpstr>Bebas Neue</vt:lpstr>
      <vt:lpstr>Arial</vt:lpstr>
      <vt:lpstr>Darker Grotesque Medium</vt:lpstr>
      <vt:lpstr>Adamina</vt:lpstr>
      <vt:lpstr>Söhne</vt:lpstr>
      <vt:lpstr>Loved by the King</vt:lpstr>
      <vt:lpstr>Psychologist CV by Slidesgo</vt:lpstr>
      <vt:lpstr>KIET GROUP OF INSTITUTIONS </vt:lpstr>
      <vt:lpstr>ELIGIBILITY FOR MENTAL HEALTH TREATMENT :  A Predictive Approach</vt:lpstr>
      <vt:lpstr>INTRODUCTION</vt:lpstr>
      <vt:lpstr>VISION</vt:lpstr>
      <vt:lpstr>TECHNOLOGIES USED</vt:lpstr>
      <vt:lpstr>APPROACH</vt:lpstr>
      <vt:lpstr>WORKFLOW</vt:lpstr>
      <vt:lpstr>Data Analysis Models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KIET GROUP OF INSTITUTIONS </dc:title>
  <dc:creator>KHUSHI BANSAL</dc:creator>
  <cp:lastModifiedBy>KHUSHI BANSAL</cp:lastModifiedBy>
  <cp:revision>1</cp:revision>
  <dcterms:created xsi:type="dcterms:W3CDTF">2023-11-02T09:11:16Z</dcterms:created>
  <dcterms:modified xsi:type="dcterms:W3CDTF">2023-11-02T09:17:17Z</dcterms:modified>
</cp:coreProperties>
</file>