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9" r:id="rId3"/>
    <p:sldId id="305" r:id="rId4"/>
    <p:sldId id="306" r:id="rId5"/>
    <p:sldId id="274" r:id="rId6"/>
    <p:sldId id="280" r:id="rId7"/>
    <p:sldId id="279" r:id="rId8"/>
    <p:sldId id="269" r:id="rId9"/>
  </p:sldIdLst>
  <p:sldSz cx="9144000" cy="5143500" type="screen16x9"/>
  <p:notesSz cx="6858000" cy="9144000"/>
  <p:embeddedFontLst>
    <p:embeddedFont>
      <p:font typeface="Convergence" panose="020B0604020202020204" charset="0"/>
      <p:regular r:id="rId11"/>
    </p:embeddedFont>
    <p:embeddedFont>
      <p:font typeface="Fredoka One" panose="02000000000000000000" pitchFamily="2" charset="0"/>
      <p:regular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Palanquin Dark" panose="020B0604020202020204" charset="0"/>
      <p:regular r:id="rId17"/>
      <p:bold r:id="rId18"/>
    </p:embeddedFont>
    <p:embeddedFont>
      <p:font typeface="Rockwell Extra Bold" panose="02060903040505020403" pitchFamily="18" charset="0"/>
      <p:bold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4229"/>
    <a:srgbClr val="7CB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9A060D-2747-41FA-9256-EFCBFCC91538}">
  <a:tblStyle styleId="{409A060D-2747-41FA-9256-EFCBFCC915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6ddb05087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6ddb05087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6ac5e8787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6ac5e8787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6ac5e8787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6ac5e8787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40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6ac5e8787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6ac5e8787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561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0712ef0186_0_3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0712ef0186_0_3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0712ef0186_0_2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0712ef0186_0_2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0712ef0186_0_3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0712ef0186_0_3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0712ef0186_0_2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0712ef0186_0_2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2057" y="1016425"/>
            <a:ext cx="4086900" cy="23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2057" y="3393325"/>
            <a:ext cx="2894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78630" y="0"/>
            <a:ext cx="10170430" cy="5143577"/>
            <a:chOff x="-978630" y="0"/>
            <a:chExt cx="10170430" cy="514357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978630" y="0"/>
              <a:ext cx="7032906" cy="5143577"/>
              <a:chOff x="-978630" y="0"/>
              <a:chExt cx="7032906" cy="5143577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978630" y="0"/>
                <a:ext cx="5557875" cy="3101875"/>
              </a:xfrm>
              <a:custGeom>
                <a:avLst/>
                <a:gdLst/>
                <a:ahLst/>
                <a:cxnLst/>
                <a:rect l="l" t="t" r="r" b="b"/>
                <a:pathLst>
                  <a:path w="222315" h="124075" extrusionOk="0">
                    <a:moveTo>
                      <a:pt x="0" y="0"/>
                    </a:moveTo>
                    <a:lnTo>
                      <a:pt x="0" y="124075"/>
                    </a:lnTo>
                    <a:cubicBezTo>
                      <a:pt x="0" y="124075"/>
                      <a:pt x="61" y="93953"/>
                      <a:pt x="25624" y="87600"/>
                    </a:cubicBezTo>
                    <a:cubicBezTo>
                      <a:pt x="51186" y="81247"/>
                      <a:pt x="67448" y="76870"/>
                      <a:pt x="77752" y="50578"/>
                    </a:cubicBezTo>
                    <a:cubicBezTo>
                      <a:pt x="85861" y="29973"/>
                      <a:pt x="98872" y="12044"/>
                      <a:pt x="123347" y="12044"/>
                    </a:cubicBezTo>
                    <a:cubicBezTo>
                      <a:pt x="130067" y="12044"/>
                      <a:pt x="137650" y="13395"/>
                      <a:pt x="146234" y="16414"/>
                    </a:cubicBezTo>
                    <a:cubicBezTo>
                      <a:pt x="159299" y="21008"/>
                      <a:pt x="171212" y="23109"/>
                      <a:pt x="181573" y="23109"/>
                    </a:cubicBezTo>
                    <a:cubicBezTo>
                      <a:pt x="202812" y="23109"/>
                      <a:pt x="217534" y="14280"/>
                      <a:pt x="2223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0" y="2571750"/>
                <a:ext cx="6054276" cy="2571827"/>
              </a:xfrm>
              <a:custGeom>
                <a:avLst/>
                <a:gdLst/>
                <a:ahLst/>
                <a:cxnLst/>
                <a:rect l="l" t="t" r="r" b="b"/>
                <a:pathLst>
                  <a:path w="145230" h="61693" extrusionOk="0">
                    <a:moveTo>
                      <a:pt x="48008" y="0"/>
                    </a:moveTo>
                    <a:cubicBezTo>
                      <a:pt x="42535" y="0"/>
                      <a:pt x="37147" y="1823"/>
                      <a:pt x="32738" y="5274"/>
                    </a:cubicBezTo>
                    <a:cubicBezTo>
                      <a:pt x="27008" y="9779"/>
                      <a:pt x="23127" y="16155"/>
                      <a:pt x="18991" y="22070"/>
                    </a:cubicBezTo>
                    <a:cubicBezTo>
                      <a:pt x="14371" y="28655"/>
                      <a:pt x="9195" y="34430"/>
                      <a:pt x="2010" y="38266"/>
                    </a:cubicBezTo>
                    <a:cubicBezTo>
                      <a:pt x="1340" y="38612"/>
                      <a:pt x="670" y="38959"/>
                      <a:pt x="0" y="39282"/>
                    </a:cubicBezTo>
                    <a:lnTo>
                      <a:pt x="0" y="61693"/>
                    </a:lnTo>
                    <a:lnTo>
                      <a:pt x="145229" y="61693"/>
                    </a:lnTo>
                    <a:cubicBezTo>
                      <a:pt x="140747" y="57095"/>
                      <a:pt x="135156" y="53722"/>
                      <a:pt x="129010" y="51897"/>
                    </a:cubicBezTo>
                    <a:cubicBezTo>
                      <a:pt x="126028" y="51048"/>
                      <a:pt x="123056" y="50766"/>
                      <a:pt x="120083" y="50766"/>
                    </a:cubicBezTo>
                    <a:cubicBezTo>
                      <a:pt x="114399" y="50766"/>
                      <a:pt x="108714" y="51798"/>
                      <a:pt x="102950" y="51874"/>
                    </a:cubicBezTo>
                    <a:cubicBezTo>
                      <a:pt x="102773" y="51876"/>
                      <a:pt x="102597" y="51878"/>
                      <a:pt x="102421" y="51878"/>
                    </a:cubicBezTo>
                    <a:cubicBezTo>
                      <a:pt x="97963" y="51878"/>
                      <a:pt x="93625" y="51021"/>
                      <a:pt x="89757" y="48732"/>
                    </a:cubicBezTo>
                    <a:cubicBezTo>
                      <a:pt x="86084" y="46537"/>
                      <a:pt x="83127" y="43372"/>
                      <a:pt x="81209" y="39583"/>
                    </a:cubicBezTo>
                    <a:cubicBezTo>
                      <a:pt x="77258" y="31866"/>
                      <a:pt x="76889" y="22879"/>
                      <a:pt x="72545" y="15324"/>
                    </a:cubicBezTo>
                    <a:cubicBezTo>
                      <a:pt x="68618" y="8462"/>
                      <a:pt x="62264" y="2940"/>
                      <a:pt x="54548" y="884"/>
                    </a:cubicBezTo>
                    <a:cubicBezTo>
                      <a:pt x="52392" y="291"/>
                      <a:pt x="50193" y="0"/>
                      <a:pt x="480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 rot="10800000" flipH="1">
              <a:off x="7378425" y="3163625"/>
              <a:ext cx="1813375" cy="1979875"/>
            </a:xfrm>
            <a:custGeom>
              <a:avLst/>
              <a:gdLst/>
              <a:ahLst/>
              <a:cxnLst/>
              <a:rect l="l" t="t" r="r" b="b"/>
              <a:pathLst>
                <a:path w="72535" h="79195" extrusionOk="0">
                  <a:moveTo>
                    <a:pt x="7690" y="1"/>
                  </a:moveTo>
                  <a:cubicBezTo>
                    <a:pt x="12073" y="637"/>
                    <a:pt x="16114" y="3698"/>
                    <a:pt x="17657" y="7861"/>
                  </a:cubicBezTo>
                  <a:cubicBezTo>
                    <a:pt x="19934" y="13934"/>
                    <a:pt x="16873" y="21207"/>
                    <a:pt x="12906" y="25884"/>
                  </a:cubicBezTo>
                  <a:cubicBezTo>
                    <a:pt x="8596" y="30978"/>
                    <a:pt x="4262" y="35361"/>
                    <a:pt x="2376" y="41997"/>
                  </a:cubicBezTo>
                  <a:cubicBezTo>
                    <a:pt x="1" y="50348"/>
                    <a:pt x="2646" y="59678"/>
                    <a:pt x="10433" y="64183"/>
                  </a:cubicBezTo>
                  <a:cubicBezTo>
                    <a:pt x="14324" y="66446"/>
                    <a:pt x="18751" y="67131"/>
                    <a:pt x="23295" y="67131"/>
                  </a:cubicBezTo>
                  <a:cubicBezTo>
                    <a:pt x="26815" y="67131"/>
                    <a:pt x="30404" y="66720"/>
                    <a:pt x="33868" y="66314"/>
                  </a:cubicBezTo>
                  <a:cubicBezTo>
                    <a:pt x="36858" y="65954"/>
                    <a:pt x="39959" y="65646"/>
                    <a:pt x="43016" y="65646"/>
                  </a:cubicBezTo>
                  <a:cubicBezTo>
                    <a:pt x="48070" y="65646"/>
                    <a:pt x="53002" y="66488"/>
                    <a:pt x="57107" y="69326"/>
                  </a:cubicBezTo>
                  <a:cubicBezTo>
                    <a:pt x="59605" y="71040"/>
                    <a:pt x="61613" y="73415"/>
                    <a:pt x="63890" y="75448"/>
                  </a:cubicBezTo>
                  <a:cubicBezTo>
                    <a:pt x="66192" y="77480"/>
                    <a:pt x="68959" y="79195"/>
                    <a:pt x="72020" y="79195"/>
                  </a:cubicBezTo>
                  <a:cubicBezTo>
                    <a:pt x="71971" y="53041"/>
                    <a:pt x="71971" y="26864"/>
                    <a:pt x="71995" y="686"/>
                  </a:cubicBezTo>
                  <a:cubicBezTo>
                    <a:pt x="72142" y="686"/>
                    <a:pt x="72387" y="25"/>
                    <a:pt x="72534" y="25"/>
                  </a:cubicBezTo>
                  <a:lnTo>
                    <a:pt x="7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4421250" y="2655825"/>
            <a:ext cx="4722750" cy="2502350"/>
          </a:xfrm>
          <a:custGeom>
            <a:avLst/>
            <a:gdLst/>
            <a:ahLst/>
            <a:cxnLst/>
            <a:rect l="l" t="t" r="r" b="b"/>
            <a:pathLst>
              <a:path w="188910" h="100094" extrusionOk="0">
                <a:moveTo>
                  <a:pt x="188910" y="1"/>
                </a:moveTo>
                <a:cubicBezTo>
                  <a:pt x="188910" y="1"/>
                  <a:pt x="171280" y="18238"/>
                  <a:pt x="176995" y="46111"/>
                </a:cubicBezTo>
                <a:cubicBezTo>
                  <a:pt x="182464" y="72903"/>
                  <a:pt x="178449" y="86692"/>
                  <a:pt x="159152" y="86692"/>
                </a:cubicBezTo>
                <a:cubicBezTo>
                  <a:pt x="158395" y="86692"/>
                  <a:pt x="157616" y="86671"/>
                  <a:pt x="156812" y="86628"/>
                </a:cubicBezTo>
                <a:cubicBezTo>
                  <a:pt x="147554" y="86148"/>
                  <a:pt x="138892" y="83937"/>
                  <a:pt x="129282" y="83937"/>
                </a:cubicBezTo>
                <a:cubicBezTo>
                  <a:pt x="123084" y="83937"/>
                  <a:pt x="116491" y="84857"/>
                  <a:pt x="109091" y="87753"/>
                </a:cubicBezTo>
                <a:cubicBezTo>
                  <a:pt x="100234" y="91213"/>
                  <a:pt x="92437" y="92685"/>
                  <a:pt x="83489" y="92685"/>
                </a:cubicBezTo>
                <a:cubicBezTo>
                  <a:pt x="73336" y="92685"/>
                  <a:pt x="61701" y="90790"/>
                  <a:pt x="45351" y="87753"/>
                </a:cubicBezTo>
                <a:cubicBezTo>
                  <a:pt x="41135" y="86965"/>
                  <a:pt x="37223" y="86626"/>
                  <a:pt x="33610" y="86626"/>
                </a:cubicBezTo>
                <a:cubicBezTo>
                  <a:pt x="10865" y="86626"/>
                  <a:pt x="0" y="100093"/>
                  <a:pt x="0" y="100093"/>
                </a:cubicBezTo>
                <a:lnTo>
                  <a:pt x="188910" y="100093"/>
                </a:lnTo>
                <a:lnTo>
                  <a:pt x="1889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124550" y="1527000"/>
            <a:ext cx="68949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8"/>
          <p:cNvGrpSpPr/>
          <p:nvPr/>
        </p:nvGrpSpPr>
        <p:grpSpPr>
          <a:xfrm>
            <a:off x="-1142222" y="0"/>
            <a:ext cx="11428444" cy="5143508"/>
            <a:chOff x="-1142222" y="0"/>
            <a:chExt cx="11428444" cy="5143508"/>
          </a:xfrm>
        </p:grpSpPr>
        <p:sp>
          <p:nvSpPr>
            <p:cNvPr id="46" name="Google Shape;46;p8"/>
            <p:cNvSpPr/>
            <p:nvPr/>
          </p:nvSpPr>
          <p:spPr>
            <a:xfrm>
              <a:off x="-1142222" y="3153600"/>
              <a:ext cx="4684394" cy="1989908"/>
            </a:xfrm>
            <a:custGeom>
              <a:avLst/>
              <a:gdLst/>
              <a:ahLst/>
              <a:cxnLst/>
              <a:rect l="l" t="t" r="r" b="b"/>
              <a:pathLst>
                <a:path w="145230" h="61693" extrusionOk="0">
                  <a:moveTo>
                    <a:pt x="48008" y="0"/>
                  </a:moveTo>
                  <a:cubicBezTo>
                    <a:pt x="42535" y="0"/>
                    <a:pt x="37147" y="1823"/>
                    <a:pt x="32738" y="5274"/>
                  </a:cubicBezTo>
                  <a:cubicBezTo>
                    <a:pt x="27008" y="9779"/>
                    <a:pt x="23127" y="16155"/>
                    <a:pt x="18991" y="22070"/>
                  </a:cubicBezTo>
                  <a:cubicBezTo>
                    <a:pt x="14371" y="28655"/>
                    <a:pt x="9195" y="34430"/>
                    <a:pt x="2010" y="38266"/>
                  </a:cubicBezTo>
                  <a:cubicBezTo>
                    <a:pt x="1340" y="38612"/>
                    <a:pt x="670" y="38959"/>
                    <a:pt x="0" y="39282"/>
                  </a:cubicBezTo>
                  <a:lnTo>
                    <a:pt x="0" y="61693"/>
                  </a:lnTo>
                  <a:lnTo>
                    <a:pt x="145229" y="61693"/>
                  </a:lnTo>
                  <a:cubicBezTo>
                    <a:pt x="140747" y="57095"/>
                    <a:pt x="135156" y="53722"/>
                    <a:pt x="129010" y="51897"/>
                  </a:cubicBezTo>
                  <a:cubicBezTo>
                    <a:pt x="126028" y="51048"/>
                    <a:pt x="123056" y="50766"/>
                    <a:pt x="120083" y="50766"/>
                  </a:cubicBezTo>
                  <a:cubicBezTo>
                    <a:pt x="114399" y="50766"/>
                    <a:pt x="108714" y="51798"/>
                    <a:pt x="102950" y="51874"/>
                  </a:cubicBezTo>
                  <a:cubicBezTo>
                    <a:pt x="102773" y="51876"/>
                    <a:pt x="102597" y="51878"/>
                    <a:pt x="102421" y="51878"/>
                  </a:cubicBezTo>
                  <a:cubicBezTo>
                    <a:pt x="97963" y="51878"/>
                    <a:pt x="93625" y="51021"/>
                    <a:pt x="89757" y="48732"/>
                  </a:cubicBezTo>
                  <a:cubicBezTo>
                    <a:pt x="86084" y="46537"/>
                    <a:pt x="83127" y="43372"/>
                    <a:pt x="81209" y="39583"/>
                  </a:cubicBezTo>
                  <a:cubicBezTo>
                    <a:pt x="77258" y="31866"/>
                    <a:pt x="76889" y="22879"/>
                    <a:pt x="72545" y="15324"/>
                  </a:cubicBezTo>
                  <a:cubicBezTo>
                    <a:pt x="68618" y="8462"/>
                    <a:pt x="62264" y="2940"/>
                    <a:pt x="54548" y="884"/>
                  </a:cubicBezTo>
                  <a:cubicBezTo>
                    <a:pt x="52392" y="291"/>
                    <a:pt x="50193" y="0"/>
                    <a:pt x="48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 rot="10800000">
              <a:off x="5601828" y="0"/>
              <a:ext cx="4684394" cy="1989908"/>
            </a:xfrm>
            <a:custGeom>
              <a:avLst/>
              <a:gdLst/>
              <a:ahLst/>
              <a:cxnLst/>
              <a:rect l="l" t="t" r="r" b="b"/>
              <a:pathLst>
                <a:path w="145230" h="61693" extrusionOk="0">
                  <a:moveTo>
                    <a:pt x="48008" y="0"/>
                  </a:moveTo>
                  <a:cubicBezTo>
                    <a:pt x="42535" y="0"/>
                    <a:pt x="37147" y="1823"/>
                    <a:pt x="32738" y="5274"/>
                  </a:cubicBezTo>
                  <a:cubicBezTo>
                    <a:pt x="27008" y="9779"/>
                    <a:pt x="23127" y="16155"/>
                    <a:pt x="18991" y="22070"/>
                  </a:cubicBezTo>
                  <a:cubicBezTo>
                    <a:pt x="14371" y="28655"/>
                    <a:pt x="9195" y="34430"/>
                    <a:pt x="2010" y="38266"/>
                  </a:cubicBezTo>
                  <a:cubicBezTo>
                    <a:pt x="1340" y="38612"/>
                    <a:pt x="670" y="38959"/>
                    <a:pt x="0" y="39282"/>
                  </a:cubicBezTo>
                  <a:lnTo>
                    <a:pt x="0" y="61693"/>
                  </a:lnTo>
                  <a:lnTo>
                    <a:pt x="145229" y="61693"/>
                  </a:lnTo>
                  <a:cubicBezTo>
                    <a:pt x="140747" y="57095"/>
                    <a:pt x="135156" y="53722"/>
                    <a:pt x="129010" y="51897"/>
                  </a:cubicBezTo>
                  <a:cubicBezTo>
                    <a:pt x="126028" y="51048"/>
                    <a:pt x="123056" y="50766"/>
                    <a:pt x="120083" y="50766"/>
                  </a:cubicBezTo>
                  <a:cubicBezTo>
                    <a:pt x="114399" y="50766"/>
                    <a:pt x="108714" y="51798"/>
                    <a:pt x="102950" y="51874"/>
                  </a:cubicBezTo>
                  <a:cubicBezTo>
                    <a:pt x="102773" y="51876"/>
                    <a:pt x="102597" y="51878"/>
                    <a:pt x="102421" y="51878"/>
                  </a:cubicBezTo>
                  <a:cubicBezTo>
                    <a:pt x="97963" y="51878"/>
                    <a:pt x="93625" y="51021"/>
                    <a:pt x="89757" y="48732"/>
                  </a:cubicBezTo>
                  <a:cubicBezTo>
                    <a:pt x="86084" y="46537"/>
                    <a:pt x="83127" y="43372"/>
                    <a:pt x="81209" y="39583"/>
                  </a:cubicBezTo>
                  <a:cubicBezTo>
                    <a:pt x="77258" y="31866"/>
                    <a:pt x="76889" y="22879"/>
                    <a:pt x="72545" y="15324"/>
                  </a:cubicBezTo>
                  <a:cubicBezTo>
                    <a:pt x="68618" y="8462"/>
                    <a:pt x="62264" y="2940"/>
                    <a:pt x="54548" y="884"/>
                  </a:cubicBezTo>
                  <a:cubicBezTo>
                    <a:pt x="52392" y="291"/>
                    <a:pt x="50193" y="0"/>
                    <a:pt x="48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25" y="0"/>
            <a:ext cx="5172714" cy="2886915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1067475" y="879125"/>
            <a:ext cx="8076532" cy="4279056"/>
          </a:xfrm>
          <a:custGeom>
            <a:avLst/>
            <a:gdLst/>
            <a:ahLst/>
            <a:cxnLst/>
            <a:rect l="l" t="t" r="r" b="b"/>
            <a:pathLst>
              <a:path w="237057" h="125596" extrusionOk="0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303100" y="2151975"/>
            <a:ext cx="4537800" cy="15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303100" y="1380862"/>
            <a:ext cx="4537800" cy="7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_1_2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 rot="10800000">
            <a:off x="6463987" y="8"/>
            <a:ext cx="2680013" cy="1785367"/>
          </a:xfrm>
          <a:custGeom>
            <a:avLst/>
            <a:gdLst/>
            <a:ahLst/>
            <a:cxnLst/>
            <a:rect l="l" t="t" r="r" b="b"/>
            <a:pathLst>
              <a:path w="139985" h="93255" extrusionOk="0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827122" y="1931100"/>
            <a:ext cx="1921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2"/>
          </p:nvPr>
        </p:nvSpPr>
        <p:spPr>
          <a:xfrm>
            <a:off x="3121131" y="1931100"/>
            <a:ext cx="1921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3"/>
          </p:nvPr>
        </p:nvSpPr>
        <p:spPr>
          <a:xfrm>
            <a:off x="826162" y="2302499"/>
            <a:ext cx="1921800" cy="16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4"/>
          </p:nvPr>
        </p:nvSpPr>
        <p:spPr>
          <a:xfrm>
            <a:off x="3121131" y="2302499"/>
            <a:ext cx="1921800" cy="16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/>
          <p:nvPr/>
        </p:nvSpPr>
        <p:spPr>
          <a:xfrm flipH="1">
            <a:off x="-71" y="2240700"/>
            <a:ext cx="5478980" cy="2902838"/>
          </a:xfrm>
          <a:custGeom>
            <a:avLst/>
            <a:gdLst/>
            <a:ahLst/>
            <a:cxnLst/>
            <a:rect l="l" t="t" r="r" b="b"/>
            <a:pathLst>
              <a:path w="237057" h="125596" extrusionOk="0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0" y="0"/>
            <a:ext cx="1911489" cy="1858428"/>
          </a:xfrm>
          <a:custGeom>
            <a:avLst/>
            <a:gdLst/>
            <a:ahLst/>
            <a:cxnLst/>
            <a:rect l="l" t="t" r="r" b="b"/>
            <a:pathLst>
              <a:path w="83036" h="80731" extrusionOk="0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/>
          <p:nvPr/>
        </p:nvSpPr>
        <p:spPr>
          <a:xfrm rot="10800000">
            <a:off x="4524294" y="2565221"/>
            <a:ext cx="4619706" cy="2578279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1850850" y="1684490"/>
            <a:ext cx="54423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spcBef>
                <a:spcPts val="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8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217" name="Google Shape;217;p28"/>
            <p:cNvSpPr/>
            <p:nvPr/>
          </p:nvSpPr>
          <p:spPr>
            <a:xfrm>
              <a:off x="0" y="0"/>
              <a:ext cx="1728602" cy="1680618"/>
            </a:xfrm>
            <a:custGeom>
              <a:avLst/>
              <a:gdLst/>
              <a:ahLst/>
              <a:cxnLst/>
              <a:rect l="l" t="t" r="r" b="b"/>
              <a:pathLst>
                <a:path w="83036" h="80731" extrusionOk="0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501375" y="4126024"/>
              <a:ext cx="2642666" cy="1032168"/>
            </a:xfrm>
            <a:custGeom>
              <a:avLst/>
              <a:gdLst/>
              <a:ahLst/>
              <a:cxnLst/>
              <a:rect l="l" t="t" r="r" b="b"/>
              <a:pathLst>
                <a:path w="78604" h="30701" extrusionOk="0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625" y="0"/>
            <a:ext cx="5172714" cy="2886915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1067475" y="879125"/>
            <a:ext cx="8076532" cy="4279056"/>
          </a:xfrm>
          <a:custGeom>
            <a:avLst/>
            <a:gdLst/>
            <a:ahLst/>
            <a:cxnLst/>
            <a:rect l="l" t="t" r="r" b="b"/>
            <a:pathLst>
              <a:path w="237057" h="125596" extrusionOk="0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onvergence"/>
              <a:buNone/>
              <a:defRPr sz="32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2" r:id="rId6"/>
    <p:sldLayoutId id="2147483669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ctrTitle"/>
          </p:nvPr>
        </p:nvSpPr>
        <p:spPr>
          <a:xfrm>
            <a:off x="3293910" y="1594254"/>
            <a:ext cx="5835109" cy="11418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</a:rPr>
              <a:t>LIVE A-LONG</a:t>
            </a:r>
            <a:endParaRPr sz="6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7" name="Google Shape;237;p35"/>
          <p:cNvSpPr txBox="1">
            <a:spLocks noGrp="1"/>
          </p:cNvSpPr>
          <p:nvPr>
            <p:ph type="subTitle" idx="1"/>
          </p:nvPr>
        </p:nvSpPr>
        <p:spPr>
          <a:xfrm>
            <a:off x="3718465" y="2852096"/>
            <a:ext cx="4985996" cy="614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Medical aid that everyone deserves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38" name="Google Shape;238;p35"/>
          <p:cNvGrpSpPr/>
          <p:nvPr/>
        </p:nvGrpSpPr>
        <p:grpSpPr>
          <a:xfrm>
            <a:off x="1175043" y="804477"/>
            <a:ext cx="2104731" cy="3534547"/>
            <a:chOff x="1175043" y="804477"/>
            <a:chExt cx="2104731" cy="3534547"/>
          </a:xfrm>
        </p:grpSpPr>
        <p:grpSp>
          <p:nvGrpSpPr>
            <p:cNvPr id="239" name="Google Shape;239;p35"/>
            <p:cNvGrpSpPr/>
            <p:nvPr/>
          </p:nvGrpSpPr>
          <p:grpSpPr>
            <a:xfrm>
              <a:off x="1175043" y="804477"/>
              <a:ext cx="2104731" cy="3534547"/>
              <a:chOff x="1175043" y="804879"/>
              <a:chExt cx="2104731" cy="3534547"/>
            </a:xfrm>
          </p:grpSpPr>
          <p:sp>
            <p:nvSpPr>
              <p:cNvPr id="240" name="Google Shape;240;p35"/>
              <p:cNvSpPr/>
              <p:nvPr/>
            </p:nvSpPr>
            <p:spPr>
              <a:xfrm>
                <a:off x="1429542" y="813135"/>
                <a:ext cx="588486" cy="1117608"/>
              </a:xfrm>
              <a:custGeom>
                <a:avLst/>
                <a:gdLst/>
                <a:ahLst/>
                <a:cxnLst/>
                <a:rect l="l" t="t" r="r" b="b"/>
                <a:pathLst>
                  <a:path w="26719" h="50760" extrusionOk="0">
                    <a:moveTo>
                      <a:pt x="14569" y="1"/>
                    </a:moveTo>
                    <a:cubicBezTo>
                      <a:pt x="10555" y="1"/>
                      <a:pt x="5435" y="2079"/>
                      <a:pt x="3706" y="3808"/>
                    </a:cubicBezTo>
                    <a:cubicBezTo>
                      <a:pt x="2438" y="5076"/>
                      <a:pt x="2048" y="6977"/>
                      <a:pt x="2682" y="8635"/>
                    </a:cubicBezTo>
                    <a:cubicBezTo>
                      <a:pt x="2682" y="8635"/>
                      <a:pt x="5120" y="15607"/>
                      <a:pt x="6241" y="20580"/>
                    </a:cubicBezTo>
                    <a:cubicBezTo>
                      <a:pt x="7411" y="25553"/>
                      <a:pt x="6826" y="31842"/>
                      <a:pt x="6826" y="31842"/>
                    </a:cubicBezTo>
                    <a:cubicBezTo>
                      <a:pt x="6534" y="34573"/>
                      <a:pt x="6046" y="37254"/>
                      <a:pt x="5412" y="39936"/>
                    </a:cubicBezTo>
                    <a:cubicBezTo>
                      <a:pt x="4535" y="42763"/>
                      <a:pt x="0" y="50759"/>
                      <a:pt x="0" y="50759"/>
                    </a:cubicBezTo>
                    <a:lnTo>
                      <a:pt x="14676" y="46615"/>
                    </a:lnTo>
                    <a:lnTo>
                      <a:pt x="26718" y="21848"/>
                    </a:lnTo>
                    <a:lnTo>
                      <a:pt x="24280" y="18288"/>
                    </a:lnTo>
                    <a:lnTo>
                      <a:pt x="22477" y="14437"/>
                    </a:lnTo>
                    <a:cubicBezTo>
                      <a:pt x="22038" y="11755"/>
                      <a:pt x="21453" y="9122"/>
                      <a:pt x="20770" y="6490"/>
                    </a:cubicBezTo>
                    <a:cubicBezTo>
                      <a:pt x="19990" y="4198"/>
                      <a:pt x="18771" y="2150"/>
                      <a:pt x="17211" y="395"/>
                    </a:cubicBezTo>
                    <a:cubicBezTo>
                      <a:pt x="16436" y="121"/>
                      <a:pt x="15534" y="1"/>
                      <a:pt x="145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5"/>
              <p:cNvSpPr/>
              <p:nvPr/>
            </p:nvSpPr>
            <p:spPr>
              <a:xfrm>
                <a:off x="1175043" y="1754670"/>
                <a:ext cx="664715" cy="1185136"/>
              </a:xfrm>
              <a:custGeom>
                <a:avLst/>
                <a:gdLst/>
                <a:ahLst/>
                <a:cxnLst/>
                <a:rect l="l" t="t" r="r" b="b"/>
                <a:pathLst>
                  <a:path w="30180" h="53827" extrusionOk="0">
                    <a:moveTo>
                      <a:pt x="25207" y="0"/>
                    </a:moveTo>
                    <a:cubicBezTo>
                      <a:pt x="25207" y="0"/>
                      <a:pt x="19356" y="2292"/>
                      <a:pt x="16236" y="3852"/>
                    </a:cubicBezTo>
                    <a:cubicBezTo>
                      <a:pt x="13116" y="5412"/>
                      <a:pt x="9995" y="9947"/>
                      <a:pt x="9995" y="9947"/>
                    </a:cubicBezTo>
                    <a:lnTo>
                      <a:pt x="8825" y="13506"/>
                    </a:lnTo>
                    <a:cubicBezTo>
                      <a:pt x="8825" y="13506"/>
                      <a:pt x="8289" y="15943"/>
                      <a:pt x="7411" y="16919"/>
                    </a:cubicBezTo>
                    <a:cubicBezTo>
                      <a:pt x="6582" y="17894"/>
                      <a:pt x="4974" y="19795"/>
                      <a:pt x="4974" y="19795"/>
                    </a:cubicBezTo>
                    <a:cubicBezTo>
                      <a:pt x="4583" y="20283"/>
                      <a:pt x="4388" y="20868"/>
                      <a:pt x="4437" y="21502"/>
                    </a:cubicBezTo>
                    <a:cubicBezTo>
                      <a:pt x="4535" y="22135"/>
                      <a:pt x="4778" y="22720"/>
                      <a:pt x="5120" y="23257"/>
                    </a:cubicBezTo>
                    <a:cubicBezTo>
                      <a:pt x="5120" y="23257"/>
                      <a:pt x="3023" y="25061"/>
                      <a:pt x="2682" y="26377"/>
                    </a:cubicBezTo>
                    <a:cubicBezTo>
                      <a:pt x="2536" y="27206"/>
                      <a:pt x="2438" y="28084"/>
                      <a:pt x="2438" y="28912"/>
                    </a:cubicBezTo>
                    <a:lnTo>
                      <a:pt x="3170" y="30911"/>
                    </a:lnTo>
                    <a:cubicBezTo>
                      <a:pt x="3170" y="30911"/>
                      <a:pt x="1171" y="33349"/>
                      <a:pt x="878" y="35348"/>
                    </a:cubicBezTo>
                    <a:cubicBezTo>
                      <a:pt x="683" y="36421"/>
                      <a:pt x="781" y="37542"/>
                      <a:pt x="1171" y="38615"/>
                    </a:cubicBezTo>
                    <a:lnTo>
                      <a:pt x="1853" y="40711"/>
                    </a:lnTo>
                    <a:cubicBezTo>
                      <a:pt x="1853" y="40711"/>
                      <a:pt x="0" y="44026"/>
                      <a:pt x="439" y="47001"/>
                    </a:cubicBezTo>
                    <a:cubicBezTo>
                      <a:pt x="683" y="48804"/>
                      <a:pt x="1317" y="50560"/>
                      <a:pt x="2292" y="52120"/>
                    </a:cubicBezTo>
                    <a:lnTo>
                      <a:pt x="3560" y="53826"/>
                    </a:lnTo>
                    <a:cubicBezTo>
                      <a:pt x="3560" y="53826"/>
                      <a:pt x="4535" y="48707"/>
                      <a:pt x="10093" y="42466"/>
                    </a:cubicBezTo>
                    <a:cubicBezTo>
                      <a:pt x="15651" y="36177"/>
                      <a:pt x="23500" y="31204"/>
                      <a:pt x="23500" y="31204"/>
                    </a:cubicBezTo>
                    <a:cubicBezTo>
                      <a:pt x="23500" y="31204"/>
                      <a:pt x="27498" y="24817"/>
                      <a:pt x="28327" y="21550"/>
                    </a:cubicBezTo>
                    <a:cubicBezTo>
                      <a:pt x="29205" y="18235"/>
                      <a:pt x="30082" y="15261"/>
                      <a:pt x="30082" y="15261"/>
                    </a:cubicBezTo>
                    <a:cubicBezTo>
                      <a:pt x="30082" y="15261"/>
                      <a:pt x="30180" y="7021"/>
                      <a:pt x="28912" y="5461"/>
                    </a:cubicBezTo>
                    <a:cubicBezTo>
                      <a:pt x="28083" y="4437"/>
                      <a:pt x="27108" y="3511"/>
                      <a:pt x="26084" y="2731"/>
                    </a:cubicBezTo>
                    <a:lnTo>
                      <a:pt x="252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5"/>
              <p:cNvSpPr/>
              <p:nvPr/>
            </p:nvSpPr>
            <p:spPr>
              <a:xfrm>
                <a:off x="2542024" y="1733203"/>
                <a:ext cx="736670" cy="641964"/>
              </a:xfrm>
              <a:custGeom>
                <a:avLst/>
                <a:gdLst/>
                <a:ahLst/>
                <a:cxnLst/>
                <a:rect l="l" t="t" r="r" b="b"/>
                <a:pathLst>
                  <a:path w="33447" h="29157" extrusionOk="0">
                    <a:moveTo>
                      <a:pt x="6534" y="0"/>
                    </a:moveTo>
                    <a:lnTo>
                      <a:pt x="4827" y="1999"/>
                    </a:lnTo>
                    <a:cubicBezTo>
                      <a:pt x="4587" y="2330"/>
                      <a:pt x="4217" y="2512"/>
                      <a:pt x="3832" y="2512"/>
                    </a:cubicBezTo>
                    <a:cubicBezTo>
                      <a:pt x="3592" y="2512"/>
                      <a:pt x="3346" y="2442"/>
                      <a:pt x="3121" y="2292"/>
                    </a:cubicBezTo>
                    <a:cubicBezTo>
                      <a:pt x="293" y="10093"/>
                      <a:pt x="1" y="24914"/>
                      <a:pt x="1" y="24914"/>
                    </a:cubicBezTo>
                    <a:lnTo>
                      <a:pt x="2292" y="24768"/>
                    </a:lnTo>
                    <a:cubicBezTo>
                      <a:pt x="3804" y="25109"/>
                      <a:pt x="5218" y="25694"/>
                      <a:pt x="6534" y="26474"/>
                    </a:cubicBezTo>
                    <a:cubicBezTo>
                      <a:pt x="8240" y="27596"/>
                      <a:pt x="10532" y="29156"/>
                      <a:pt x="10532" y="29156"/>
                    </a:cubicBezTo>
                    <a:cubicBezTo>
                      <a:pt x="10532" y="29156"/>
                      <a:pt x="12970" y="27060"/>
                      <a:pt x="13798" y="26036"/>
                    </a:cubicBezTo>
                    <a:cubicBezTo>
                      <a:pt x="14676" y="25061"/>
                      <a:pt x="15797" y="21063"/>
                      <a:pt x="15797" y="21063"/>
                    </a:cubicBezTo>
                    <a:lnTo>
                      <a:pt x="16529" y="20770"/>
                    </a:lnTo>
                    <a:lnTo>
                      <a:pt x="17796" y="19502"/>
                    </a:lnTo>
                    <a:cubicBezTo>
                      <a:pt x="17796" y="19502"/>
                      <a:pt x="19210" y="17650"/>
                      <a:pt x="20088" y="17504"/>
                    </a:cubicBezTo>
                    <a:cubicBezTo>
                      <a:pt x="20917" y="17357"/>
                      <a:pt x="23647" y="17211"/>
                      <a:pt x="23647" y="17211"/>
                    </a:cubicBezTo>
                    <a:lnTo>
                      <a:pt x="29059" y="19795"/>
                    </a:lnTo>
                    <a:lnTo>
                      <a:pt x="29741" y="20478"/>
                    </a:lnTo>
                    <a:cubicBezTo>
                      <a:pt x="30229" y="20868"/>
                      <a:pt x="30863" y="21063"/>
                      <a:pt x="31448" y="21063"/>
                    </a:cubicBezTo>
                    <a:cubicBezTo>
                      <a:pt x="32033" y="21063"/>
                      <a:pt x="32569" y="20624"/>
                      <a:pt x="32764" y="20088"/>
                    </a:cubicBezTo>
                    <a:cubicBezTo>
                      <a:pt x="32764" y="20088"/>
                      <a:pt x="33447" y="19356"/>
                      <a:pt x="33300" y="16675"/>
                    </a:cubicBezTo>
                    <a:cubicBezTo>
                      <a:pt x="33154" y="13944"/>
                      <a:pt x="31155" y="13262"/>
                      <a:pt x="31155" y="13262"/>
                    </a:cubicBezTo>
                    <a:lnTo>
                      <a:pt x="22916" y="11653"/>
                    </a:lnTo>
                    <a:lnTo>
                      <a:pt x="17211" y="10970"/>
                    </a:lnTo>
                    <a:lnTo>
                      <a:pt x="19942" y="9703"/>
                    </a:lnTo>
                    <a:lnTo>
                      <a:pt x="22916" y="8679"/>
                    </a:lnTo>
                    <a:lnTo>
                      <a:pt x="27742" y="8094"/>
                    </a:lnTo>
                    <a:cubicBezTo>
                      <a:pt x="27815" y="8108"/>
                      <a:pt x="27888" y="8115"/>
                      <a:pt x="27960" y="8115"/>
                    </a:cubicBezTo>
                    <a:cubicBezTo>
                      <a:pt x="28371" y="8115"/>
                      <a:pt x="28761" y="7889"/>
                      <a:pt x="29010" y="7557"/>
                    </a:cubicBezTo>
                    <a:cubicBezTo>
                      <a:pt x="29449" y="6924"/>
                      <a:pt x="29693" y="6192"/>
                      <a:pt x="29741" y="5412"/>
                    </a:cubicBezTo>
                    <a:cubicBezTo>
                      <a:pt x="29741" y="5412"/>
                      <a:pt x="29741" y="3267"/>
                      <a:pt x="28620" y="2438"/>
                    </a:cubicBezTo>
                    <a:cubicBezTo>
                      <a:pt x="28207" y="2163"/>
                      <a:pt x="27731" y="2012"/>
                      <a:pt x="27255" y="2012"/>
                    </a:cubicBezTo>
                    <a:cubicBezTo>
                      <a:pt x="26888" y="2012"/>
                      <a:pt x="26521" y="2101"/>
                      <a:pt x="26182" y="2292"/>
                    </a:cubicBezTo>
                    <a:cubicBezTo>
                      <a:pt x="24378" y="3072"/>
                      <a:pt x="22526" y="3657"/>
                      <a:pt x="20624" y="4096"/>
                    </a:cubicBezTo>
                    <a:cubicBezTo>
                      <a:pt x="19730" y="4342"/>
                      <a:pt x="18806" y="4465"/>
                      <a:pt x="17879" y="4465"/>
                    </a:cubicBezTo>
                    <a:cubicBezTo>
                      <a:pt x="16783" y="4465"/>
                      <a:pt x="15684" y="4293"/>
                      <a:pt x="14627" y="3950"/>
                    </a:cubicBezTo>
                    <a:cubicBezTo>
                      <a:pt x="14188" y="3365"/>
                      <a:pt x="13555" y="2877"/>
                      <a:pt x="12823" y="2536"/>
                    </a:cubicBezTo>
                    <a:cubicBezTo>
                      <a:pt x="12453" y="2458"/>
                      <a:pt x="12082" y="2419"/>
                      <a:pt x="11715" y="2419"/>
                    </a:cubicBezTo>
                    <a:cubicBezTo>
                      <a:pt x="11164" y="2419"/>
                      <a:pt x="10620" y="2506"/>
                      <a:pt x="10093" y="2682"/>
                    </a:cubicBezTo>
                    <a:cubicBezTo>
                      <a:pt x="9752" y="1999"/>
                      <a:pt x="9215" y="1463"/>
                      <a:pt x="8533" y="1122"/>
                    </a:cubicBezTo>
                    <a:cubicBezTo>
                      <a:pt x="7850" y="780"/>
                      <a:pt x="7216" y="390"/>
                      <a:pt x="6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5"/>
              <p:cNvSpPr/>
              <p:nvPr/>
            </p:nvSpPr>
            <p:spPr>
              <a:xfrm>
                <a:off x="1720558" y="885088"/>
                <a:ext cx="1357335" cy="1475040"/>
              </a:xfrm>
              <a:custGeom>
                <a:avLst/>
                <a:gdLst/>
                <a:ahLst/>
                <a:cxnLst/>
                <a:rect l="l" t="t" r="r" b="b"/>
                <a:pathLst>
                  <a:path w="61627" h="66994" extrusionOk="0">
                    <a:moveTo>
                      <a:pt x="21008" y="1"/>
                    </a:moveTo>
                    <a:cubicBezTo>
                      <a:pt x="20599" y="1"/>
                      <a:pt x="20221" y="28"/>
                      <a:pt x="19941" y="101"/>
                    </a:cubicBezTo>
                    <a:cubicBezTo>
                      <a:pt x="19258" y="248"/>
                      <a:pt x="18625" y="589"/>
                      <a:pt x="18088" y="1076"/>
                    </a:cubicBezTo>
                    <a:cubicBezTo>
                      <a:pt x="18088" y="2051"/>
                      <a:pt x="18137" y="2978"/>
                      <a:pt x="18234" y="3953"/>
                    </a:cubicBezTo>
                    <a:cubicBezTo>
                      <a:pt x="18381" y="4343"/>
                      <a:pt x="18527" y="8195"/>
                      <a:pt x="18527" y="8195"/>
                    </a:cubicBezTo>
                    <a:lnTo>
                      <a:pt x="17259" y="13606"/>
                    </a:lnTo>
                    <a:lnTo>
                      <a:pt x="12091" y="17019"/>
                    </a:lnTo>
                    <a:cubicBezTo>
                      <a:pt x="12091" y="17019"/>
                      <a:pt x="7557" y="21017"/>
                      <a:pt x="5558" y="23601"/>
                    </a:cubicBezTo>
                    <a:cubicBezTo>
                      <a:pt x="3559" y="26137"/>
                      <a:pt x="1316" y="31987"/>
                      <a:pt x="1316" y="31987"/>
                    </a:cubicBezTo>
                    <a:cubicBezTo>
                      <a:pt x="1316" y="31987"/>
                      <a:pt x="0" y="36375"/>
                      <a:pt x="439" y="39544"/>
                    </a:cubicBezTo>
                    <a:cubicBezTo>
                      <a:pt x="878" y="42665"/>
                      <a:pt x="2730" y="43250"/>
                      <a:pt x="4144" y="44956"/>
                    </a:cubicBezTo>
                    <a:cubicBezTo>
                      <a:pt x="5558" y="46663"/>
                      <a:pt x="5266" y="54756"/>
                      <a:pt x="5266" y="54756"/>
                    </a:cubicBezTo>
                    <a:cubicBezTo>
                      <a:pt x="5314" y="55341"/>
                      <a:pt x="5509" y="55926"/>
                      <a:pt x="5851" y="56462"/>
                    </a:cubicBezTo>
                    <a:cubicBezTo>
                      <a:pt x="6222" y="57081"/>
                      <a:pt x="7163" y="57484"/>
                      <a:pt x="8299" y="57484"/>
                    </a:cubicBezTo>
                    <a:cubicBezTo>
                      <a:pt x="8953" y="57484"/>
                      <a:pt x="9672" y="57350"/>
                      <a:pt x="10385" y="57047"/>
                    </a:cubicBezTo>
                    <a:cubicBezTo>
                      <a:pt x="11848" y="56316"/>
                      <a:pt x="13261" y="55487"/>
                      <a:pt x="14529" y="54463"/>
                    </a:cubicBezTo>
                    <a:lnTo>
                      <a:pt x="14529" y="54463"/>
                    </a:lnTo>
                    <a:lnTo>
                      <a:pt x="9117" y="61582"/>
                    </a:lnTo>
                    <a:cubicBezTo>
                      <a:pt x="9838" y="61376"/>
                      <a:pt x="10826" y="61289"/>
                      <a:pt x="11974" y="61289"/>
                    </a:cubicBezTo>
                    <a:cubicBezTo>
                      <a:pt x="17892" y="61289"/>
                      <a:pt x="28083" y="63581"/>
                      <a:pt x="28083" y="63581"/>
                    </a:cubicBezTo>
                    <a:lnTo>
                      <a:pt x="37493" y="66993"/>
                    </a:lnTo>
                    <a:lnTo>
                      <a:pt x="37346" y="64166"/>
                    </a:lnTo>
                    <a:cubicBezTo>
                      <a:pt x="37346" y="60021"/>
                      <a:pt x="37590" y="55877"/>
                      <a:pt x="38029" y="51782"/>
                    </a:cubicBezTo>
                    <a:cubicBezTo>
                      <a:pt x="38565" y="48076"/>
                      <a:pt x="39394" y="44420"/>
                      <a:pt x="40467" y="40812"/>
                    </a:cubicBezTo>
                    <a:cubicBezTo>
                      <a:pt x="41003" y="40958"/>
                      <a:pt x="41539" y="41056"/>
                      <a:pt x="42027" y="41104"/>
                    </a:cubicBezTo>
                    <a:cubicBezTo>
                      <a:pt x="42466" y="41104"/>
                      <a:pt x="43441" y="38228"/>
                      <a:pt x="43880" y="37253"/>
                    </a:cubicBezTo>
                    <a:cubicBezTo>
                      <a:pt x="44172" y="36375"/>
                      <a:pt x="44367" y="35449"/>
                      <a:pt x="44416" y="34571"/>
                    </a:cubicBezTo>
                    <a:lnTo>
                      <a:pt x="48706" y="31548"/>
                    </a:lnTo>
                    <a:lnTo>
                      <a:pt x="57239" y="27453"/>
                    </a:lnTo>
                    <a:lnTo>
                      <a:pt x="59384" y="27697"/>
                    </a:lnTo>
                    <a:lnTo>
                      <a:pt x="60798" y="26283"/>
                    </a:lnTo>
                    <a:cubicBezTo>
                      <a:pt x="61188" y="24869"/>
                      <a:pt x="61480" y="23358"/>
                      <a:pt x="61626" y="21895"/>
                    </a:cubicBezTo>
                    <a:cubicBezTo>
                      <a:pt x="61626" y="20481"/>
                      <a:pt x="60993" y="19116"/>
                      <a:pt x="59920" y="18189"/>
                    </a:cubicBezTo>
                    <a:cubicBezTo>
                      <a:pt x="59681" y="17982"/>
                      <a:pt x="59403" y="17900"/>
                      <a:pt x="59113" y="17900"/>
                    </a:cubicBezTo>
                    <a:cubicBezTo>
                      <a:pt x="58039" y="17900"/>
                      <a:pt x="56800" y="19018"/>
                      <a:pt x="56800" y="19018"/>
                    </a:cubicBezTo>
                    <a:lnTo>
                      <a:pt x="45830" y="23455"/>
                    </a:lnTo>
                    <a:lnTo>
                      <a:pt x="45147" y="21017"/>
                    </a:lnTo>
                    <a:lnTo>
                      <a:pt x="43685" y="18872"/>
                    </a:lnTo>
                    <a:cubicBezTo>
                      <a:pt x="43685" y="18872"/>
                      <a:pt x="43977" y="16337"/>
                      <a:pt x="44270" y="14874"/>
                    </a:cubicBezTo>
                    <a:cubicBezTo>
                      <a:pt x="44562" y="13460"/>
                      <a:pt x="46415" y="11608"/>
                      <a:pt x="46415" y="11608"/>
                    </a:cubicBezTo>
                    <a:lnTo>
                      <a:pt x="47390" y="11315"/>
                    </a:lnTo>
                    <a:lnTo>
                      <a:pt x="47536" y="10632"/>
                    </a:lnTo>
                    <a:cubicBezTo>
                      <a:pt x="47536" y="10632"/>
                      <a:pt x="47683" y="9950"/>
                      <a:pt x="46269" y="8780"/>
                    </a:cubicBezTo>
                    <a:cubicBezTo>
                      <a:pt x="45728" y="8341"/>
                      <a:pt x="45048" y="8089"/>
                      <a:pt x="44356" y="8089"/>
                    </a:cubicBezTo>
                    <a:cubicBezTo>
                      <a:pt x="44050" y="8089"/>
                      <a:pt x="43741" y="8138"/>
                      <a:pt x="43441" y="8243"/>
                    </a:cubicBezTo>
                    <a:cubicBezTo>
                      <a:pt x="43441" y="8243"/>
                      <a:pt x="43441" y="9072"/>
                      <a:pt x="42124" y="10681"/>
                    </a:cubicBezTo>
                    <a:cubicBezTo>
                      <a:pt x="40857" y="12241"/>
                      <a:pt x="38175" y="13216"/>
                      <a:pt x="38175" y="13216"/>
                    </a:cubicBezTo>
                    <a:lnTo>
                      <a:pt x="35152" y="11803"/>
                    </a:lnTo>
                    <a:lnTo>
                      <a:pt x="34909" y="9121"/>
                    </a:lnTo>
                    <a:lnTo>
                      <a:pt x="35884" y="5659"/>
                    </a:lnTo>
                    <a:lnTo>
                      <a:pt x="35738" y="4684"/>
                    </a:lnTo>
                    <a:cubicBezTo>
                      <a:pt x="35152" y="3953"/>
                      <a:pt x="34372" y="3368"/>
                      <a:pt x="33446" y="3124"/>
                    </a:cubicBezTo>
                    <a:cubicBezTo>
                      <a:pt x="33222" y="3072"/>
                      <a:pt x="32976" y="3051"/>
                      <a:pt x="32722" y="3051"/>
                    </a:cubicBezTo>
                    <a:cubicBezTo>
                      <a:pt x="31535" y="3051"/>
                      <a:pt x="30179" y="3514"/>
                      <a:pt x="30179" y="3514"/>
                    </a:cubicBezTo>
                    <a:lnTo>
                      <a:pt x="29741" y="5806"/>
                    </a:lnTo>
                    <a:lnTo>
                      <a:pt x="27644" y="9511"/>
                    </a:lnTo>
                    <a:lnTo>
                      <a:pt x="26182" y="6683"/>
                    </a:lnTo>
                    <a:cubicBezTo>
                      <a:pt x="26182" y="6683"/>
                      <a:pt x="25060" y="2246"/>
                      <a:pt x="24768" y="1223"/>
                    </a:cubicBezTo>
                    <a:cubicBezTo>
                      <a:pt x="24475" y="248"/>
                      <a:pt x="23744" y="248"/>
                      <a:pt x="23744" y="248"/>
                    </a:cubicBezTo>
                    <a:cubicBezTo>
                      <a:pt x="23744" y="248"/>
                      <a:pt x="22235" y="1"/>
                      <a:pt x="21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5"/>
              <p:cNvSpPr/>
              <p:nvPr/>
            </p:nvSpPr>
            <p:spPr>
              <a:xfrm>
                <a:off x="1702299" y="2062760"/>
                <a:ext cx="344713" cy="366063"/>
              </a:xfrm>
              <a:custGeom>
                <a:avLst/>
                <a:gdLst/>
                <a:ahLst/>
                <a:cxnLst/>
                <a:rect l="l" t="t" r="r" b="b"/>
                <a:pathLst>
                  <a:path w="15651" h="16626" extrusionOk="0">
                    <a:moveTo>
                      <a:pt x="15651" y="0"/>
                    </a:moveTo>
                    <a:cubicBezTo>
                      <a:pt x="15650" y="0"/>
                      <a:pt x="11214" y="3559"/>
                      <a:pt x="9117" y="3852"/>
                    </a:cubicBezTo>
                    <a:cubicBezTo>
                      <a:pt x="9014" y="3866"/>
                      <a:pt x="8913" y="3873"/>
                      <a:pt x="8815" y="3873"/>
                    </a:cubicBezTo>
                    <a:cubicBezTo>
                      <a:pt x="6889" y="3873"/>
                      <a:pt x="6095" y="1268"/>
                      <a:pt x="6095" y="1268"/>
                    </a:cubicBezTo>
                    <a:cubicBezTo>
                      <a:pt x="6095" y="1268"/>
                      <a:pt x="4827" y="6095"/>
                      <a:pt x="4144" y="8240"/>
                    </a:cubicBezTo>
                    <a:cubicBezTo>
                      <a:pt x="3413" y="10385"/>
                      <a:pt x="0" y="16626"/>
                      <a:pt x="0" y="16626"/>
                    </a:cubicBezTo>
                    <a:lnTo>
                      <a:pt x="5412" y="12092"/>
                    </a:lnTo>
                    <a:cubicBezTo>
                      <a:pt x="5558" y="11214"/>
                      <a:pt x="5900" y="10385"/>
                      <a:pt x="6387" y="9654"/>
                    </a:cubicBezTo>
                    <a:cubicBezTo>
                      <a:pt x="7118" y="8825"/>
                      <a:pt x="9410" y="8386"/>
                      <a:pt x="9410" y="8386"/>
                    </a:cubicBezTo>
                    <a:lnTo>
                      <a:pt x="13798" y="2828"/>
                    </a:lnTo>
                    <a:lnTo>
                      <a:pt x="156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5"/>
              <p:cNvSpPr/>
              <p:nvPr/>
            </p:nvSpPr>
            <p:spPr>
              <a:xfrm>
                <a:off x="1238409" y="2206601"/>
                <a:ext cx="1955468" cy="1715626"/>
              </a:xfrm>
              <a:custGeom>
                <a:avLst/>
                <a:gdLst/>
                <a:ahLst/>
                <a:cxnLst/>
                <a:rect l="l" t="t" r="r" b="b"/>
                <a:pathLst>
                  <a:path w="88784" h="77921" extrusionOk="0">
                    <a:moveTo>
                      <a:pt x="74985" y="0"/>
                    </a:moveTo>
                    <a:cubicBezTo>
                      <a:pt x="74498" y="1756"/>
                      <a:pt x="73571" y="3365"/>
                      <a:pt x="72304" y="4681"/>
                    </a:cubicBezTo>
                    <a:cubicBezTo>
                      <a:pt x="71329" y="5607"/>
                      <a:pt x="70500" y="6631"/>
                      <a:pt x="69720" y="7704"/>
                    </a:cubicBezTo>
                    <a:cubicBezTo>
                      <a:pt x="68355" y="6875"/>
                      <a:pt x="66990" y="5949"/>
                      <a:pt x="65722" y="4973"/>
                    </a:cubicBezTo>
                    <a:cubicBezTo>
                      <a:pt x="64601" y="3998"/>
                      <a:pt x="62163" y="3267"/>
                      <a:pt x="62163" y="3267"/>
                    </a:cubicBezTo>
                    <a:lnTo>
                      <a:pt x="59189" y="3413"/>
                    </a:lnTo>
                    <a:lnTo>
                      <a:pt x="59335" y="6972"/>
                    </a:lnTo>
                    <a:cubicBezTo>
                      <a:pt x="54801" y="4535"/>
                      <a:pt x="49828" y="3023"/>
                      <a:pt x="44708" y="2584"/>
                    </a:cubicBezTo>
                    <a:cubicBezTo>
                      <a:pt x="36030" y="1707"/>
                      <a:pt x="32471" y="1268"/>
                      <a:pt x="32471" y="1268"/>
                    </a:cubicBezTo>
                    <a:lnTo>
                      <a:pt x="30472" y="1853"/>
                    </a:lnTo>
                    <a:lnTo>
                      <a:pt x="27498" y="3121"/>
                    </a:lnTo>
                    <a:lnTo>
                      <a:pt x="26474" y="5559"/>
                    </a:lnTo>
                    <a:lnTo>
                      <a:pt x="17211" y="12969"/>
                    </a:lnTo>
                    <a:lnTo>
                      <a:pt x="9946" y="19064"/>
                    </a:lnTo>
                    <a:cubicBezTo>
                      <a:pt x="9946" y="19064"/>
                      <a:pt x="5704" y="22867"/>
                      <a:pt x="3852" y="26718"/>
                    </a:cubicBezTo>
                    <a:cubicBezTo>
                      <a:pt x="2048" y="30570"/>
                      <a:pt x="731" y="33983"/>
                      <a:pt x="731" y="33983"/>
                    </a:cubicBezTo>
                    <a:cubicBezTo>
                      <a:pt x="731" y="33983"/>
                      <a:pt x="0" y="38663"/>
                      <a:pt x="439" y="40711"/>
                    </a:cubicBezTo>
                    <a:cubicBezTo>
                      <a:pt x="878" y="42710"/>
                      <a:pt x="3120" y="47244"/>
                      <a:pt x="3120" y="47244"/>
                    </a:cubicBezTo>
                    <a:lnTo>
                      <a:pt x="7996" y="52217"/>
                    </a:lnTo>
                    <a:cubicBezTo>
                      <a:pt x="7996" y="52217"/>
                      <a:pt x="13798" y="56605"/>
                      <a:pt x="17113" y="57775"/>
                    </a:cubicBezTo>
                    <a:cubicBezTo>
                      <a:pt x="20428" y="58897"/>
                      <a:pt x="29643" y="61481"/>
                      <a:pt x="29643" y="61481"/>
                    </a:cubicBezTo>
                    <a:lnTo>
                      <a:pt x="39199" y="64601"/>
                    </a:lnTo>
                    <a:cubicBezTo>
                      <a:pt x="39199" y="64601"/>
                      <a:pt x="46707" y="66746"/>
                      <a:pt x="51437" y="70159"/>
                    </a:cubicBezTo>
                    <a:cubicBezTo>
                      <a:pt x="56117" y="73572"/>
                      <a:pt x="60066" y="75864"/>
                      <a:pt x="60066" y="75864"/>
                    </a:cubicBezTo>
                    <a:cubicBezTo>
                      <a:pt x="62495" y="77217"/>
                      <a:pt x="65217" y="77921"/>
                      <a:pt x="67992" y="77921"/>
                    </a:cubicBezTo>
                    <a:cubicBezTo>
                      <a:pt x="68615" y="77921"/>
                      <a:pt x="69240" y="77885"/>
                      <a:pt x="69866" y="77814"/>
                    </a:cubicBezTo>
                    <a:cubicBezTo>
                      <a:pt x="75717" y="77278"/>
                      <a:pt x="79666" y="72256"/>
                      <a:pt x="79666" y="72256"/>
                    </a:cubicBezTo>
                    <a:cubicBezTo>
                      <a:pt x="82689" y="67868"/>
                      <a:pt x="84883" y="62943"/>
                      <a:pt x="86248" y="57775"/>
                    </a:cubicBezTo>
                    <a:cubicBezTo>
                      <a:pt x="87515" y="52607"/>
                      <a:pt x="88295" y="47293"/>
                      <a:pt x="88491" y="41979"/>
                    </a:cubicBezTo>
                    <a:cubicBezTo>
                      <a:pt x="88783" y="36762"/>
                      <a:pt x="88295" y="31545"/>
                      <a:pt x="87077" y="26475"/>
                    </a:cubicBezTo>
                    <a:cubicBezTo>
                      <a:pt x="86150" y="22525"/>
                      <a:pt x="84931" y="18625"/>
                      <a:pt x="83517" y="14822"/>
                    </a:cubicBezTo>
                    <a:lnTo>
                      <a:pt x="78106" y="4145"/>
                    </a:lnTo>
                    <a:lnTo>
                      <a:pt x="749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5"/>
              <p:cNvSpPr/>
              <p:nvPr/>
            </p:nvSpPr>
            <p:spPr>
              <a:xfrm>
                <a:off x="1561625" y="3450744"/>
                <a:ext cx="423100" cy="580139"/>
              </a:xfrm>
              <a:custGeom>
                <a:avLst/>
                <a:gdLst/>
                <a:ahLst/>
                <a:cxnLst/>
                <a:rect l="l" t="t" r="r" b="b"/>
                <a:pathLst>
                  <a:path w="19210" h="26349" extrusionOk="0">
                    <a:moveTo>
                      <a:pt x="0" y="1"/>
                    </a:moveTo>
                    <a:cubicBezTo>
                      <a:pt x="0" y="1"/>
                      <a:pt x="2536" y="6973"/>
                      <a:pt x="3803" y="10971"/>
                    </a:cubicBezTo>
                    <a:cubicBezTo>
                      <a:pt x="5120" y="14920"/>
                      <a:pt x="3657" y="21502"/>
                      <a:pt x="3657" y="21502"/>
                    </a:cubicBezTo>
                    <a:cubicBezTo>
                      <a:pt x="3121" y="24037"/>
                      <a:pt x="3949" y="24768"/>
                      <a:pt x="8240" y="25744"/>
                    </a:cubicBezTo>
                    <a:cubicBezTo>
                      <a:pt x="10219" y="26221"/>
                      <a:pt x="12486" y="26349"/>
                      <a:pt x="14340" y="26349"/>
                    </a:cubicBezTo>
                    <a:cubicBezTo>
                      <a:pt x="16459" y="26349"/>
                      <a:pt x="18040" y="26182"/>
                      <a:pt x="18040" y="26182"/>
                    </a:cubicBezTo>
                    <a:lnTo>
                      <a:pt x="18625" y="22623"/>
                    </a:lnTo>
                    <a:lnTo>
                      <a:pt x="19210" y="16236"/>
                    </a:lnTo>
                    <a:lnTo>
                      <a:pt x="18771" y="5998"/>
                    </a:lnTo>
                    <a:lnTo>
                      <a:pt x="5656" y="22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5"/>
              <p:cNvSpPr/>
              <p:nvPr/>
            </p:nvSpPr>
            <p:spPr>
              <a:xfrm>
                <a:off x="1906317" y="3581704"/>
                <a:ext cx="436007" cy="756918"/>
              </a:xfrm>
              <a:custGeom>
                <a:avLst/>
                <a:gdLst/>
                <a:ahLst/>
                <a:cxnLst/>
                <a:rect l="l" t="t" r="r" b="b"/>
                <a:pathLst>
                  <a:path w="19796" h="34378" extrusionOk="0">
                    <a:moveTo>
                      <a:pt x="2633" y="1"/>
                    </a:moveTo>
                    <a:lnTo>
                      <a:pt x="2633" y="1"/>
                    </a:lnTo>
                    <a:cubicBezTo>
                      <a:pt x="2634" y="1"/>
                      <a:pt x="3999" y="7656"/>
                      <a:pt x="3560" y="10240"/>
                    </a:cubicBezTo>
                    <a:cubicBezTo>
                      <a:pt x="3072" y="12824"/>
                      <a:pt x="2731" y="17943"/>
                      <a:pt x="2731" y="17943"/>
                    </a:cubicBezTo>
                    <a:lnTo>
                      <a:pt x="830" y="28035"/>
                    </a:lnTo>
                    <a:cubicBezTo>
                      <a:pt x="830" y="28035"/>
                      <a:pt x="1" y="29498"/>
                      <a:pt x="2731" y="30960"/>
                    </a:cubicBezTo>
                    <a:cubicBezTo>
                      <a:pt x="4974" y="32082"/>
                      <a:pt x="7314" y="32959"/>
                      <a:pt x="9703" y="33593"/>
                    </a:cubicBezTo>
                    <a:cubicBezTo>
                      <a:pt x="9703" y="33593"/>
                      <a:pt x="13182" y="34378"/>
                      <a:pt x="15718" y="34378"/>
                    </a:cubicBezTo>
                    <a:cubicBezTo>
                      <a:pt x="16214" y="34378"/>
                      <a:pt x="16674" y="34348"/>
                      <a:pt x="17065" y="34276"/>
                    </a:cubicBezTo>
                    <a:cubicBezTo>
                      <a:pt x="18381" y="34130"/>
                      <a:pt x="19503" y="33154"/>
                      <a:pt x="19795" y="31887"/>
                    </a:cubicBezTo>
                    <a:lnTo>
                      <a:pt x="18235" y="19601"/>
                    </a:lnTo>
                    <a:lnTo>
                      <a:pt x="17309" y="7997"/>
                    </a:lnTo>
                    <a:lnTo>
                      <a:pt x="17309" y="5852"/>
                    </a:lnTo>
                    <a:lnTo>
                      <a:pt x="26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5"/>
              <p:cNvSpPr/>
              <p:nvPr/>
            </p:nvSpPr>
            <p:spPr>
              <a:xfrm>
                <a:off x="1271700" y="2354050"/>
                <a:ext cx="1821471" cy="957931"/>
              </a:xfrm>
              <a:custGeom>
                <a:avLst/>
                <a:gdLst/>
                <a:ahLst/>
                <a:cxnLst/>
                <a:rect l="l" t="t" r="r" b="b"/>
                <a:pathLst>
                  <a:path w="85030" h="44738" extrusionOk="0">
                    <a:moveTo>
                      <a:pt x="37170" y="1"/>
                    </a:moveTo>
                    <a:cubicBezTo>
                      <a:pt x="36104" y="1"/>
                      <a:pt x="35041" y="66"/>
                      <a:pt x="33983" y="227"/>
                    </a:cubicBezTo>
                    <a:cubicBezTo>
                      <a:pt x="30277" y="861"/>
                      <a:pt x="26865" y="2664"/>
                      <a:pt x="23695" y="4615"/>
                    </a:cubicBezTo>
                    <a:cubicBezTo>
                      <a:pt x="16870" y="8808"/>
                      <a:pt x="9898" y="13634"/>
                      <a:pt x="5315" y="20314"/>
                    </a:cubicBezTo>
                    <a:cubicBezTo>
                      <a:pt x="0" y="27968"/>
                      <a:pt x="488" y="38353"/>
                      <a:pt x="9654" y="42936"/>
                    </a:cubicBezTo>
                    <a:cubicBezTo>
                      <a:pt x="11401" y="43819"/>
                      <a:pt x="13363" y="44258"/>
                      <a:pt x="15318" y="44258"/>
                    </a:cubicBezTo>
                    <a:cubicBezTo>
                      <a:pt x="18546" y="44258"/>
                      <a:pt x="21753" y="43062"/>
                      <a:pt x="23939" y="40694"/>
                    </a:cubicBezTo>
                    <a:cubicBezTo>
                      <a:pt x="25402" y="39085"/>
                      <a:pt x="26377" y="37134"/>
                      <a:pt x="27498" y="35330"/>
                    </a:cubicBezTo>
                    <a:cubicBezTo>
                      <a:pt x="31935" y="28456"/>
                      <a:pt x="39492" y="23922"/>
                      <a:pt x="47439" y="22118"/>
                    </a:cubicBezTo>
                    <a:cubicBezTo>
                      <a:pt x="50426" y="21446"/>
                      <a:pt x="53490" y="21030"/>
                      <a:pt x="56484" y="21030"/>
                    </a:cubicBezTo>
                    <a:cubicBezTo>
                      <a:pt x="63264" y="21030"/>
                      <a:pt x="69681" y="23163"/>
                      <a:pt x="74011" y="29285"/>
                    </a:cubicBezTo>
                    <a:cubicBezTo>
                      <a:pt x="76643" y="33185"/>
                      <a:pt x="78252" y="37768"/>
                      <a:pt x="78642" y="42497"/>
                    </a:cubicBezTo>
                    <a:cubicBezTo>
                      <a:pt x="78691" y="43180"/>
                      <a:pt x="78789" y="44009"/>
                      <a:pt x="79325" y="44448"/>
                    </a:cubicBezTo>
                    <a:cubicBezTo>
                      <a:pt x="79620" y="44644"/>
                      <a:pt x="79955" y="44738"/>
                      <a:pt x="80291" y="44738"/>
                    </a:cubicBezTo>
                    <a:cubicBezTo>
                      <a:pt x="80787" y="44738"/>
                      <a:pt x="81287" y="44533"/>
                      <a:pt x="81665" y="44155"/>
                    </a:cubicBezTo>
                    <a:cubicBezTo>
                      <a:pt x="82202" y="43521"/>
                      <a:pt x="82592" y="42741"/>
                      <a:pt x="82738" y="41912"/>
                    </a:cubicBezTo>
                    <a:cubicBezTo>
                      <a:pt x="84200" y="36988"/>
                      <a:pt x="85029" y="31820"/>
                      <a:pt x="84688" y="26750"/>
                    </a:cubicBezTo>
                    <a:cubicBezTo>
                      <a:pt x="84152" y="21094"/>
                      <a:pt x="82445" y="15633"/>
                      <a:pt x="79715" y="10709"/>
                    </a:cubicBezTo>
                    <a:cubicBezTo>
                      <a:pt x="76351" y="5005"/>
                      <a:pt x="68843" y="3835"/>
                      <a:pt x="62943" y="3054"/>
                    </a:cubicBezTo>
                    <a:lnTo>
                      <a:pt x="43685" y="568"/>
                    </a:lnTo>
                    <a:cubicBezTo>
                      <a:pt x="41525" y="273"/>
                      <a:pt x="39344" y="1"/>
                      <a:pt x="37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5"/>
              <p:cNvSpPr/>
              <p:nvPr/>
            </p:nvSpPr>
            <p:spPr>
              <a:xfrm>
                <a:off x="1430092" y="2415943"/>
                <a:ext cx="810212" cy="653810"/>
              </a:xfrm>
              <a:custGeom>
                <a:avLst/>
                <a:gdLst/>
                <a:ahLst/>
                <a:cxnLst/>
                <a:rect l="l" t="t" r="r" b="b"/>
                <a:pathLst>
                  <a:path w="36786" h="29695" extrusionOk="0">
                    <a:moveTo>
                      <a:pt x="24563" y="1"/>
                    </a:moveTo>
                    <a:cubicBezTo>
                      <a:pt x="12835" y="1"/>
                      <a:pt x="0" y="12167"/>
                      <a:pt x="4071" y="23987"/>
                    </a:cubicBezTo>
                    <a:cubicBezTo>
                      <a:pt x="5160" y="27175"/>
                      <a:pt x="8320" y="29695"/>
                      <a:pt x="11506" y="29695"/>
                    </a:cubicBezTo>
                    <a:cubicBezTo>
                      <a:pt x="12169" y="29695"/>
                      <a:pt x="12834" y="29586"/>
                      <a:pt x="13481" y="29350"/>
                    </a:cubicBezTo>
                    <a:cubicBezTo>
                      <a:pt x="15333" y="28668"/>
                      <a:pt x="16698" y="27156"/>
                      <a:pt x="17966" y="25742"/>
                    </a:cubicBezTo>
                    <a:cubicBezTo>
                      <a:pt x="20696" y="22671"/>
                      <a:pt x="23475" y="19551"/>
                      <a:pt x="26986" y="17454"/>
                    </a:cubicBezTo>
                    <a:cubicBezTo>
                      <a:pt x="28985" y="16235"/>
                      <a:pt x="31227" y="15455"/>
                      <a:pt x="33178" y="14139"/>
                    </a:cubicBezTo>
                    <a:cubicBezTo>
                      <a:pt x="35128" y="12774"/>
                      <a:pt x="36786" y="10677"/>
                      <a:pt x="36737" y="8337"/>
                    </a:cubicBezTo>
                    <a:cubicBezTo>
                      <a:pt x="36688" y="5850"/>
                      <a:pt x="34787" y="3803"/>
                      <a:pt x="32739" y="2389"/>
                    </a:cubicBezTo>
                    <a:cubicBezTo>
                      <a:pt x="30258" y="735"/>
                      <a:pt x="27444" y="1"/>
                      <a:pt x="24563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5"/>
              <p:cNvSpPr/>
              <p:nvPr/>
            </p:nvSpPr>
            <p:spPr>
              <a:xfrm>
                <a:off x="1495044" y="2696094"/>
                <a:ext cx="1733191" cy="1225428"/>
              </a:xfrm>
              <a:custGeom>
                <a:avLst/>
                <a:gdLst/>
                <a:ahLst/>
                <a:cxnLst/>
                <a:rect l="l" t="t" r="r" b="b"/>
                <a:pathLst>
                  <a:path w="78692" h="55657" extrusionOk="0">
                    <a:moveTo>
                      <a:pt x="74840" y="1"/>
                    </a:moveTo>
                    <a:cubicBezTo>
                      <a:pt x="75425" y="11702"/>
                      <a:pt x="73962" y="21794"/>
                      <a:pt x="69330" y="32618"/>
                    </a:cubicBezTo>
                    <a:cubicBezTo>
                      <a:pt x="67721" y="36323"/>
                      <a:pt x="65771" y="40029"/>
                      <a:pt x="62748" y="42662"/>
                    </a:cubicBezTo>
                    <a:cubicBezTo>
                      <a:pt x="60067" y="44915"/>
                      <a:pt x="56705" y="46116"/>
                      <a:pt x="53254" y="46116"/>
                    </a:cubicBezTo>
                    <a:cubicBezTo>
                      <a:pt x="52375" y="46116"/>
                      <a:pt x="51490" y="46038"/>
                      <a:pt x="50608" y="45880"/>
                    </a:cubicBezTo>
                    <a:cubicBezTo>
                      <a:pt x="48512" y="45538"/>
                      <a:pt x="46464" y="44904"/>
                      <a:pt x="44563" y="44027"/>
                    </a:cubicBezTo>
                    <a:cubicBezTo>
                      <a:pt x="43002" y="43295"/>
                      <a:pt x="41101" y="42954"/>
                      <a:pt x="40126" y="41443"/>
                    </a:cubicBezTo>
                    <a:cubicBezTo>
                      <a:pt x="38517" y="38956"/>
                      <a:pt x="37591" y="36177"/>
                      <a:pt x="37347" y="33301"/>
                    </a:cubicBezTo>
                    <a:cubicBezTo>
                      <a:pt x="37054" y="34715"/>
                      <a:pt x="36713" y="36275"/>
                      <a:pt x="35689" y="37299"/>
                    </a:cubicBezTo>
                    <a:cubicBezTo>
                      <a:pt x="35348" y="37591"/>
                      <a:pt x="34958" y="37884"/>
                      <a:pt x="34519" y="38079"/>
                    </a:cubicBezTo>
                    <a:cubicBezTo>
                      <a:pt x="33510" y="38474"/>
                      <a:pt x="32422" y="38671"/>
                      <a:pt x="31326" y="38671"/>
                    </a:cubicBezTo>
                    <a:cubicBezTo>
                      <a:pt x="31204" y="38671"/>
                      <a:pt x="31082" y="38669"/>
                      <a:pt x="30960" y="38664"/>
                    </a:cubicBezTo>
                    <a:cubicBezTo>
                      <a:pt x="27645" y="38517"/>
                      <a:pt x="24427" y="37542"/>
                      <a:pt x="21209" y="36519"/>
                    </a:cubicBezTo>
                    <a:cubicBezTo>
                      <a:pt x="17747" y="35446"/>
                      <a:pt x="13993" y="33739"/>
                      <a:pt x="10385" y="33447"/>
                    </a:cubicBezTo>
                    <a:cubicBezTo>
                      <a:pt x="6875" y="33154"/>
                      <a:pt x="3316" y="33398"/>
                      <a:pt x="1" y="31887"/>
                    </a:cubicBezTo>
                    <a:lnTo>
                      <a:pt x="1" y="31887"/>
                    </a:lnTo>
                    <a:cubicBezTo>
                      <a:pt x="9508" y="37640"/>
                      <a:pt x="20526" y="39200"/>
                      <a:pt x="30667" y="43393"/>
                    </a:cubicBezTo>
                    <a:cubicBezTo>
                      <a:pt x="36372" y="45684"/>
                      <a:pt x="41247" y="48756"/>
                      <a:pt x="46318" y="52071"/>
                    </a:cubicBezTo>
                    <a:cubicBezTo>
                      <a:pt x="47293" y="52656"/>
                      <a:pt x="48219" y="53290"/>
                      <a:pt x="49243" y="53827"/>
                    </a:cubicBezTo>
                    <a:cubicBezTo>
                      <a:pt x="51239" y="54802"/>
                      <a:pt x="53637" y="55657"/>
                      <a:pt x="55889" y="55657"/>
                    </a:cubicBezTo>
                    <a:cubicBezTo>
                      <a:pt x="56113" y="55657"/>
                      <a:pt x="56336" y="55648"/>
                      <a:pt x="56556" y="55631"/>
                    </a:cubicBezTo>
                    <a:cubicBezTo>
                      <a:pt x="61676" y="55289"/>
                      <a:pt x="66015" y="51974"/>
                      <a:pt x="68745" y="47830"/>
                    </a:cubicBezTo>
                    <a:cubicBezTo>
                      <a:pt x="78691" y="33057"/>
                      <a:pt x="77619" y="16626"/>
                      <a:pt x="7484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5"/>
              <p:cNvSpPr/>
              <p:nvPr/>
            </p:nvSpPr>
            <p:spPr>
              <a:xfrm>
                <a:off x="2534492" y="2281658"/>
                <a:ext cx="579918" cy="430574"/>
              </a:xfrm>
              <a:custGeom>
                <a:avLst/>
                <a:gdLst/>
                <a:ahLst/>
                <a:cxnLst/>
                <a:rect l="l" t="t" r="r" b="b"/>
                <a:pathLst>
                  <a:path w="26330" h="19556" extrusionOk="0">
                    <a:moveTo>
                      <a:pt x="1172" y="4100"/>
                    </a:moveTo>
                    <a:lnTo>
                      <a:pt x="2634" y="4831"/>
                    </a:lnTo>
                    <a:cubicBezTo>
                      <a:pt x="2386" y="4707"/>
                      <a:pt x="2154" y="4562"/>
                      <a:pt x="1941" y="4400"/>
                    </a:cubicBezTo>
                    <a:lnTo>
                      <a:pt x="1941" y="4400"/>
                    </a:lnTo>
                    <a:cubicBezTo>
                      <a:pt x="1686" y="4297"/>
                      <a:pt x="1430" y="4197"/>
                      <a:pt x="1172" y="4100"/>
                    </a:cubicBezTo>
                    <a:close/>
                    <a:moveTo>
                      <a:pt x="26101" y="15251"/>
                    </a:moveTo>
                    <a:cubicBezTo>
                      <a:pt x="26178" y="15451"/>
                      <a:pt x="26254" y="15651"/>
                      <a:pt x="26329" y="15850"/>
                    </a:cubicBezTo>
                    <a:cubicBezTo>
                      <a:pt x="26265" y="15643"/>
                      <a:pt x="26188" y="15444"/>
                      <a:pt x="26101" y="15251"/>
                    </a:cubicBezTo>
                    <a:close/>
                    <a:moveTo>
                      <a:pt x="1519" y="0"/>
                    </a:moveTo>
                    <a:cubicBezTo>
                      <a:pt x="1110" y="0"/>
                      <a:pt x="700" y="34"/>
                      <a:pt x="294" y="102"/>
                    </a:cubicBezTo>
                    <a:cubicBezTo>
                      <a:pt x="1" y="1776"/>
                      <a:pt x="642" y="3415"/>
                      <a:pt x="1941" y="4400"/>
                    </a:cubicBezTo>
                    <a:lnTo>
                      <a:pt x="1941" y="4400"/>
                    </a:lnTo>
                    <a:cubicBezTo>
                      <a:pt x="8997" y="7268"/>
                      <a:pt x="14698" y="12685"/>
                      <a:pt x="17992" y="19555"/>
                    </a:cubicBezTo>
                    <a:cubicBezTo>
                      <a:pt x="17309" y="17459"/>
                      <a:pt x="17017" y="15216"/>
                      <a:pt x="17114" y="13022"/>
                    </a:cubicBezTo>
                    <a:cubicBezTo>
                      <a:pt x="17163" y="11998"/>
                      <a:pt x="17358" y="10828"/>
                      <a:pt x="18236" y="10292"/>
                    </a:cubicBezTo>
                    <a:cubicBezTo>
                      <a:pt x="18536" y="10114"/>
                      <a:pt x="18859" y="10040"/>
                      <a:pt x="19191" y="10040"/>
                    </a:cubicBezTo>
                    <a:cubicBezTo>
                      <a:pt x="20046" y="10040"/>
                      <a:pt x="20960" y="10531"/>
                      <a:pt x="21697" y="11023"/>
                    </a:cubicBezTo>
                    <a:cubicBezTo>
                      <a:pt x="23420" y="12171"/>
                      <a:pt x="25262" y="13399"/>
                      <a:pt x="26101" y="15251"/>
                    </a:cubicBezTo>
                    <a:lnTo>
                      <a:pt x="26101" y="15251"/>
                    </a:lnTo>
                    <a:cubicBezTo>
                      <a:pt x="24787" y="11828"/>
                      <a:pt x="23224" y="8331"/>
                      <a:pt x="20137" y="6489"/>
                    </a:cubicBezTo>
                    <a:cubicBezTo>
                      <a:pt x="16481" y="4295"/>
                      <a:pt x="11654" y="4977"/>
                      <a:pt x="7949" y="2832"/>
                    </a:cubicBezTo>
                    <a:cubicBezTo>
                      <a:pt x="6778" y="2198"/>
                      <a:pt x="5803" y="1272"/>
                      <a:pt x="4584" y="687"/>
                    </a:cubicBezTo>
                    <a:cubicBezTo>
                      <a:pt x="3634" y="229"/>
                      <a:pt x="2581" y="0"/>
                      <a:pt x="1519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5"/>
              <p:cNvSpPr/>
              <p:nvPr/>
            </p:nvSpPr>
            <p:spPr>
              <a:xfrm>
                <a:off x="1224445" y="2822761"/>
                <a:ext cx="681894" cy="738577"/>
              </a:xfrm>
              <a:custGeom>
                <a:avLst/>
                <a:gdLst/>
                <a:ahLst/>
                <a:cxnLst/>
                <a:rect l="l" t="t" r="r" b="b"/>
                <a:pathLst>
                  <a:path w="30960" h="33545" extrusionOk="0">
                    <a:moveTo>
                      <a:pt x="4778" y="1"/>
                    </a:moveTo>
                    <a:cubicBezTo>
                      <a:pt x="1463" y="2536"/>
                      <a:pt x="0" y="7070"/>
                      <a:pt x="488" y="11215"/>
                    </a:cubicBezTo>
                    <a:cubicBezTo>
                      <a:pt x="975" y="15408"/>
                      <a:pt x="3169" y="19211"/>
                      <a:pt x="6046" y="22282"/>
                    </a:cubicBezTo>
                    <a:cubicBezTo>
                      <a:pt x="7460" y="23794"/>
                      <a:pt x="9069" y="25110"/>
                      <a:pt x="10873" y="26183"/>
                    </a:cubicBezTo>
                    <a:cubicBezTo>
                      <a:pt x="12384" y="26963"/>
                      <a:pt x="13944" y="27645"/>
                      <a:pt x="15553" y="28181"/>
                    </a:cubicBezTo>
                    <a:cubicBezTo>
                      <a:pt x="20624" y="30034"/>
                      <a:pt x="25792" y="31838"/>
                      <a:pt x="30960" y="33545"/>
                    </a:cubicBezTo>
                    <a:lnTo>
                      <a:pt x="18625" y="28377"/>
                    </a:lnTo>
                    <a:cubicBezTo>
                      <a:pt x="16869" y="27645"/>
                      <a:pt x="15163" y="26865"/>
                      <a:pt x="13554" y="25939"/>
                    </a:cubicBezTo>
                    <a:cubicBezTo>
                      <a:pt x="5024" y="20888"/>
                      <a:pt x="1245" y="10574"/>
                      <a:pt x="4447" y="1233"/>
                    </a:cubicBezTo>
                    <a:lnTo>
                      <a:pt x="4447" y="1233"/>
                    </a:lnTo>
                    <a:cubicBezTo>
                      <a:pt x="4810" y="966"/>
                      <a:pt x="4964" y="483"/>
                      <a:pt x="4778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5"/>
              <p:cNvSpPr/>
              <p:nvPr/>
            </p:nvSpPr>
            <p:spPr>
              <a:xfrm>
                <a:off x="2764323" y="3361661"/>
                <a:ext cx="153558" cy="210421"/>
              </a:xfrm>
              <a:custGeom>
                <a:avLst/>
                <a:gdLst/>
                <a:ahLst/>
                <a:cxnLst/>
                <a:rect l="l" t="t" r="r" b="b"/>
                <a:pathLst>
                  <a:path w="6972" h="9557" extrusionOk="0">
                    <a:moveTo>
                      <a:pt x="1761" y="7324"/>
                    </a:moveTo>
                    <a:cubicBezTo>
                      <a:pt x="1547" y="7532"/>
                      <a:pt x="1370" y="7766"/>
                      <a:pt x="1257" y="8031"/>
                    </a:cubicBezTo>
                    <a:lnTo>
                      <a:pt x="1257" y="8031"/>
                    </a:lnTo>
                    <a:cubicBezTo>
                      <a:pt x="1430" y="7799"/>
                      <a:pt x="1597" y="7563"/>
                      <a:pt x="1761" y="7324"/>
                    </a:cubicBezTo>
                    <a:close/>
                    <a:moveTo>
                      <a:pt x="5802" y="0"/>
                    </a:moveTo>
                    <a:lnTo>
                      <a:pt x="5217" y="1170"/>
                    </a:lnTo>
                    <a:cubicBezTo>
                      <a:pt x="4140" y="3254"/>
                      <a:pt x="3088" y="5388"/>
                      <a:pt x="1761" y="7324"/>
                    </a:cubicBezTo>
                    <a:lnTo>
                      <a:pt x="1761" y="7324"/>
                    </a:lnTo>
                    <a:cubicBezTo>
                      <a:pt x="2066" y="7028"/>
                      <a:pt x="2447" y="6785"/>
                      <a:pt x="2828" y="6582"/>
                    </a:cubicBezTo>
                    <a:cubicBezTo>
                      <a:pt x="3359" y="6240"/>
                      <a:pt x="3950" y="6046"/>
                      <a:pt x="4554" y="6046"/>
                    </a:cubicBezTo>
                    <a:cubicBezTo>
                      <a:pt x="4725" y="6046"/>
                      <a:pt x="4898" y="6062"/>
                      <a:pt x="5071" y="6094"/>
                    </a:cubicBezTo>
                    <a:cubicBezTo>
                      <a:pt x="5704" y="6290"/>
                      <a:pt x="6192" y="6777"/>
                      <a:pt x="6436" y="7411"/>
                    </a:cubicBezTo>
                    <a:cubicBezTo>
                      <a:pt x="6679" y="7996"/>
                      <a:pt x="6826" y="8630"/>
                      <a:pt x="6826" y="9312"/>
                    </a:cubicBezTo>
                    <a:cubicBezTo>
                      <a:pt x="6972" y="7752"/>
                      <a:pt x="6923" y="6192"/>
                      <a:pt x="6582" y="4681"/>
                    </a:cubicBezTo>
                    <a:cubicBezTo>
                      <a:pt x="6338" y="3120"/>
                      <a:pt x="6046" y="1560"/>
                      <a:pt x="5802" y="0"/>
                    </a:cubicBezTo>
                    <a:close/>
                    <a:moveTo>
                      <a:pt x="1257" y="8031"/>
                    </a:moveTo>
                    <a:cubicBezTo>
                      <a:pt x="865" y="8559"/>
                      <a:pt x="448" y="9069"/>
                      <a:pt x="0" y="9556"/>
                    </a:cubicBezTo>
                    <a:lnTo>
                      <a:pt x="1170" y="8288"/>
                    </a:lnTo>
                    <a:cubicBezTo>
                      <a:pt x="1192" y="8200"/>
                      <a:pt x="1222" y="8114"/>
                      <a:pt x="1257" y="803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5"/>
              <p:cNvSpPr/>
              <p:nvPr/>
            </p:nvSpPr>
            <p:spPr>
              <a:xfrm>
                <a:off x="2928607" y="2654239"/>
                <a:ext cx="95588" cy="235103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06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86" y="1756"/>
                      <a:pt x="927" y="3560"/>
                      <a:pt x="976" y="5412"/>
                    </a:cubicBezTo>
                    <a:lnTo>
                      <a:pt x="1414" y="10678"/>
                    </a:lnTo>
                    <a:cubicBezTo>
                      <a:pt x="1523" y="10272"/>
                      <a:pt x="1556" y="9851"/>
                      <a:pt x="1522" y="9432"/>
                    </a:cubicBezTo>
                    <a:lnTo>
                      <a:pt x="1522" y="9432"/>
                    </a:lnTo>
                    <a:lnTo>
                      <a:pt x="1658" y="10093"/>
                    </a:lnTo>
                    <a:cubicBezTo>
                      <a:pt x="1561" y="9264"/>
                      <a:pt x="1463" y="8435"/>
                      <a:pt x="1414" y="7606"/>
                    </a:cubicBezTo>
                    <a:cubicBezTo>
                      <a:pt x="1219" y="6631"/>
                      <a:pt x="1414" y="5705"/>
                      <a:pt x="1902" y="4827"/>
                    </a:cubicBezTo>
                    <a:cubicBezTo>
                      <a:pt x="2224" y="4358"/>
                      <a:pt x="2811" y="4065"/>
                      <a:pt x="3366" y="4065"/>
                    </a:cubicBezTo>
                    <a:cubicBezTo>
                      <a:pt x="3733" y="4065"/>
                      <a:pt x="4087" y="4194"/>
                      <a:pt x="4340" y="4486"/>
                    </a:cubicBezTo>
                    <a:cubicBezTo>
                      <a:pt x="3218" y="2731"/>
                      <a:pt x="1707" y="1219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5"/>
              <p:cNvSpPr/>
              <p:nvPr/>
            </p:nvSpPr>
            <p:spPr>
              <a:xfrm>
                <a:off x="2190880" y="2897906"/>
                <a:ext cx="402705" cy="353205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16042" extrusionOk="0">
                    <a:moveTo>
                      <a:pt x="18177" y="4482"/>
                    </a:moveTo>
                    <a:lnTo>
                      <a:pt x="18177" y="4482"/>
                    </a:lnTo>
                    <a:cubicBezTo>
                      <a:pt x="18212" y="4500"/>
                      <a:pt x="18248" y="4517"/>
                      <a:pt x="18284" y="4535"/>
                    </a:cubicBezTo>
                    <a:cubicBezTo>
                      <a:pt x="18248" y="4517"/>
                      <a:pt x="18213" y="4500"/>
                      <a:pt x="18177" y="4482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2789" y="4618"/>
                      <a:pt x="4849" y="9707"/>
                      <a:pt x="6100" y="14985"/>
                    </a:cubicBezTo>
                    <a:lnTo>
                      <a:pt x="6100" y="14985"/>
                    </a:lnTo>
                    <a:cubicBezTo>
                      <a:pt x="5497" y="12325"/>
                      <a:pt x="4894" y="9697"/>
                      <a:pt x="4291" y="7070"/>
                    </a:cubicBezTo>
                    <a:cubicBezTo>
                      <a:pt x="4145" y="6485"/>
                      <a:pt x="4096" y="5754"/>
                      <a:pt x="4633" y="5461"/>
                    </a:cubicBezTo>
                    <a:cubicBezTo>
                      <a:pt x="4754" y="5413"/>
                      <a:pt x="4901" y="5388"/>
                      <a:pt x="5053" y="5388"/>
                    </a:cubicBezTo>
                    <a:cubicBezTo>
                      <a:pt x="5205" y="5388"/>
                      <a:pt x="5364" y="5413"/>
                      <a:pt x="5510" y="5461"/>
                    </a:cubicBezTo>
                    <a:cubicBezTo>
                      <a:pt x="8484" y="6144"/>
                      <a:pt x="10971" y="8192"/>
                      <a:pt x="12190" y="10971"/>
                    </a:cubicBezTo>
                    <a:lnTo>
                      <a:pt x="12823" y="10727"/>
                    </a:lnTo>
                    <a:cubicBezTo>
                      <a:pt x="11556" y="9752"/>
                      <a:pt x="9118" y="5754"/>
                      <a:pt x="10629" y="4243"/>
                    </a:cubicBezTo>
                    <a:cubicBezTo>
                      <a:pt x="11117" y="3852"/>
                      <a:pt x="11751" y="3609"/>
                      <a:pt x="12385" y="3560"/>
                    </a:cubicBezTo>
                    <a:cubicBezTo>
                      <a:pt x="12850" y="3492"/>
                      <a:pt x="13318" y="3458"/>
                      <a:pt x="13786" y="3458"/>
                    </a:cubicBezTo>
                    <a:cubicBezTo>
                      <a:pt x="15288" y="3458"/>
                      <a:pt x="16786" y="3806"/>
                      <a:pt x="18177" y="4482"/>
                    </a:cubicBezTo>
                    <a:lnTo>
                      <a:pt x="18177" y="4482"/>
                    </a:lnTo>
                    <a:cubicBezTo>
                      <a:pt x="12311" y="1608"/>
                      <a:pt x="6252" y="1455"/>
                      <a:pt x="1" y="1"/>
                    </a:cubicBezTo>
                    <a:close/>
                    <a:moveTo>
                      <a:pt x="6100" y="14985"/>
                    </a:moveTo>
                    <a:lnTo>
                      <a:pt x="6100" y="14985"/>
                    </a:lnTo>
                    <a:cubicBezTo>
                      <a:pt x="6180" y="15337"/>
                      <a:pt x="6259" y="15689"/>
                      <a:pt x="6339" y="16041"/>
                    </a:cubicBezTo>
                    <a:cubicBezTo>
                      <a:pt x="6263" y="15689"/>
                      <a:pt x="6183" y="15337"/>
                      <a:pt x="6100" y="1498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5"/>
              <p:cNvSpPr/>
              <p:nvPr/>
            </p:nvSpPr>
            <p:spPr>
              <a:xfrm>
                <a:off x="1909532" y="2936789"/>
                <a:ext cx="403784" cy="461377"/>
              </a:xfrm>
              <a:custGeom>
                <a:avLst/>
                <a:gdLst/>
                <a:ahLst/>
                <a:cxnLst/>
                <a:rect l="l" t="t" r="r" b="b"/>
                <a:pathLst>
                  <a:path w="18333" h="20955" extrusionOk="0">
                    <a:moveTo>
                      <a:pt x="12413" y="1"/>
                    </a:moveTo>
                    <a:cubicBezTo>
                      <a:pt x="12183" y="1"/>
                      <a:pt x="11978" y="91"/>
                      <a:pt x="11800" y="234"/>
                    </a:cubicBezTo>
                    <a:cubicBezTo>
                      <a:pt x="5900" y="4085"/>
                      <a:pt x="1707" y="9985"/>
                      <a:pt x="1" y="16762"/>
                    </a:cubicBezTo>
                    <a:cubicBezTo>
                      <a:pt x="1220" y="13788"/>
                      <a:pt x="2926" y="11009"/>
                      <a:pt x="5120" y="8620"/>
                    </a:cubicBezTo>
                    <a:cubicBezTo>
                      <a:pt x="5315" y="8327"/>
                      <a:pt x="5608" y="8132"/>
                      <a:pt x="5949" y="7986"/>
                    </a:cubicBezTo>
                    <a:cubicBezTo>
                      <a:pt x="5985" y="7983"/>
                      <a:pt x="6020" y="7982"/>
                      <a:pt x="6055" y="7982"/>
                    </a:cubicBezTo>
                    <a:cubicBezTo>
                      <a:pt x="6642" y="7982"/>
                      <a:pt x="7130" y="8360"/>
                      <a:pt x="7314" y="8912"/>
                    </a:cubicBezTo>
                    <a:cubicBezTo>
                      <a:pt x="7509" y="9497"/>
                      <a:pt x="7558" y="10082"/>
                      <a:pt x="7607" y="10667"/>
                    </a:cubicBezTo>
                    <a:cubicBezTo>
                      <a:pt x="7879" y="13059"/>
                      <a:pt x="9581" y="14981"/>
                      <a:pt x="10925" y="17005"/>
                    </a:cubicBezTo>
                    <a:lnTo>
                      <a:pt x="10925" y="17005"/>
                    </a:lnTo>
                    <a:cubicBezTo>
                      <a:pt x="9376" y="13985"/>
                      <a:pt x="8591" y="10640"/>
                      <a:pt x="8679" y="7255"/>
                    </a:cubicBezTo>
                    <a:cubicBezTo>
                      <a:pt x="8679" y="6036"/>
                      <a:pt x="8972" y="4622"/>
                      <a:pt x="10093" y="4134"/>
                    </a:cubicBezTo>
                    <a:cubicBezTo>
                      <a:pt x="10332" y="4023"/>
                      <a:pt x="10575" y="3974"/>
                      <a:pt x="10819" y="3974"/>
                    </a:cubicBezTo>
                    <a:cubicBezTo>
                      <a:pt x="11966" y="3974"/>
                      <a:pt x="13115" y="5079"/>
                      <a:pt x="13799" y="6084"/>
                    </a:cubicBezTo>
                    <a:cubicBezTo>
                      <a:pt x="15846" y="9058"/>
                      <a:pt x="17358" y="12374"/>
                      <a:pt x="18333" y="15884"/>
                    </a:cubicBezTo>
                    <a:cubicBezTo>
                      <a:pt x="17699" y="10424"/>
                      <a:pt x="15895" y="5158"/>
                      <a:pt x="13067" y="478"/>
                    </a:cubicBezTo>
                    <a:cubicBezTo>
                      <a:pt x="12970" y="283"/>
                      <a:pt x="12824" y="136"/>
                      <a:pt x="12677" y="39"/>
                    </a:cubicBezTo>
                    <a:cubicBezTo>
                      <a:pt x="12586" y="13"/>
                      <a:pt x="12498" y="1"/>
                      <a:pt x="12413" y="1"/>
                    </a:cubicBezTo>
                    <a:close/>
                    <a:moveTo>
                      <a:pt x="10925" y="17005"/>
                    </a:moveTo>
                    <a:lnTo>
                      <a:pt x="10925" y="17005"/>
                    </a:lnTo>
                    <a:cubicBezTo>
                      <a:pt x="11094" y="17334"/>
                      <a:pt x="11272" y="17660"/>
                      <a:pt x="11458" y="17981"/>
                    </a:cubicBezTo>
                    <a:lnTo>
                      <a:pt x="12580" y="20955"/>
                    </a:lnTo>
                    <a:cubicBezTo>
                      <a:pt x="12432" y="19514"/>
                      <a:pt x="11745" y="18240"/>
                      <a:pt x="10925" y="1700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5"/>
              <p:cNvSpPr/>
              <p:nvPr/>
            </p:nvSpPr>
            <p:spPr>
              <a:xfrm>
                <a:off x="2325783" y="3297238"/>
                <a:ext cx="72374" cy="250141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11361" extrusionOk="0">
                    <a:moveTo>
                      <a:pt x="165" y="1"/>
                    </a:moveTo>
                    <a:lnTo>
                      <a:pt x="165" y="1"/>
                    </a:lnTo>
                    <a:cubicBezTo>
                      <a:pt x="0" y="2571"/>
                      <a:pt x="81" y="5164"/>
                      <a:pt x="406" y="7719"/>
                    </a:cubicBezTo>
                    <a:lnTo>
                      <a:pt x="406" y="7719"/>
                    </a:lnTo>
                    <a:cubicBezTo>
                      <a:pt x="407" y="7698"/>
                      <a:pt x="408" y="7677"/>
                      <a:pt x="409" y="7655"/>
                    </a:cubicBezTo>
                    <a:cubicBezTo>
                      <a:pt x="409" y="6729"/>
                      <a:pt x="604" y="5656"/>
                      <a:pt x="1433" y="5315"/>
                    </a:cubicBezTo>
                    <a:cubicBezTo>
                      <a:pt x="1629" y="5270"/>
                      <a:pt x="1825" y="5248"/>
                      <a:pt x="2020" y="5248"/>
                    </a:cubicBezTo>
                    <a:cubicBezTo>
                      <a:pt x="2454" y="5248"/>
                      <a:pt x="2882" y="5357"/>
                      <a:pt x="3286" y="5559"/>
                    </a:cubicBezTo>
                    <a:cubicBezTo>
                      <a:pt x="1872" y="3901"/>
                      <a:pt x="848" y="2048"/>
                      <a:pt x="165" y="1"/>
                    </a:cubicBezTo>
                    <a:close/>
                    <a:moveTo>
                      <a:pt x="406" y="7719"/>
                    </a:moveTo>
                    <a:cubicBezTo>
                      <a:pt x="365" y="8675"/>
                      <a:pt x="462" y="9676"/>
                      <a:pt x="653" y="10629"/>
                    </a:cubicBezTo>
                    <a:lnTo>
                      <a:pt x="1043" y="11361"/>
                    </a:lnTo>
                    <a:cubicBezTo>
                      <a:pt x="774" y="10160"/>
                      <a:pt x="562" y="8944"/>
                      <a:pt x="406" y="7719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5"/>
              <p:cNvSpPr/>
              <p:nvPr/>
            </p:nvSpPr>
            <p:spPr>
              <a:xfrm>
                <a:off x="2899622" y="2858187"/>
                <a:ext cx="195450" cy="396139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7992" extrusionOk="0">
                    <a:moveTo>
                      <a:pt x="4832" y="7099"/>
                    </a:moveTo>
                    <a:cubicBezTo>
                      <a:pt x="5248" y="8017"/>
                      <a:pt x="5702" y="8919"/>
                      <a:pt x="6192" y="9801"/>
                    </a:cubicBezTo>
                    <a:cubicBezTo>
                      <a:pt x="5739" y="8894"/>
                      <a:pt x="5285" y="7987"/>
                      <a:pt x="4832" y="7099"/>
                    </a:cubicBezTo>
                    <a:close/>
                    <a:moveTo>
                      <a:pt x="398" y="17077"/>
                    </a:moveTo>
                    <a:lnTo>
                      <a:pt x="0" y="17943"/>
                    </a:lnTo>
                    <a:cubicBezTo>
                      <a:pt x="177" y="17672"/>
                      <a:pt x="305" y="17381"/>
                      <a:pt x="398" y="17077"/>
                    </a:cubicBezTo>
                    <a:close/>
                    <a:moveTo>
                      <a:pt x="2438" y="1"/>
                    </a:moveTo>
                    <a:cubicBezTo>
                      <a:pt x="1122" y="4535"/>
                      <a:pt x="536" y="9264"/>
                      <a:pt x="634" y="13994"/>
                    </a:cubicBezTo>
                    <a:cubicBezTo>
                      <a:pt x="634" y="15029"/>
                      <a:pt x="690" y="16121"/>
                      <a:pt x="398" y="17077"/>
                    </a:cubicBezTo>
                    <a:lnTo>
                      <a:pt x="398" y="17077"/>
                    </a:lnTo>
                    <a:lnTo>
                      <a:pt x="829" y="16139"/>
                    </a:lnTo>
                    <a:cubicBezTo>
                      <a:pt x="1170" y="15408"/>
                      <a:pt x="829" y="14530"/>
                      <a:pt x="829" y="13750"/>
                    </a:cubicBezTo>
                    <a:cubicBezTo>
                      <a:pt x="786" y="13024"/>
                      <a:pt x="1267" y="12185"/>
                      <a:pt x="1912" y="12185"/>
                    </a:cubicBezTo>
                    <a:cubicBezTo>
                      <a:pt x="2003" y="12185"/>
                      <a:pt x="2097" y="12202"/>
                      <a:pt x="2194" y="12238"/>
                    </a:cubicBezTo>
                    <a:cubicBezTo>
                      <a:pt x="2340" y="12336"/>
                      <a:pt x="2487" y="12433"/>
                      <a:pt x="2633" y="12531"/>
                    </a:cubicBezTo>
                    <a:lnTo>
                      <a:pt x="8874" y="17992"/>
                    </a:lnTo>
                    <a:cubicBezTo>
                      <a:pt x="7362" y="15310"/>
                      <a:pt x="4339" y="13652"/>
                      <a:pt x="3169" y="10825"/>
                    </a:cubicBezTo>
                    <a:cubicBezTo>
                      <a:pt x="2730" y="9654"/>
                      <a:pt x="2487" y="8436"/>
                      <a:pt x="2438" y="7217"/>
                    </a:cubicBezTo>
                    <a:cubicBezTo>
                      <a:pt x="2340" y="6729"/>
                      <a:pt x="2340" y="6290"/>
                      <a:pt x="2487" y="5852"/>
                    </a:cubicBezTo>
                    <a:cubicBezTo>
                      <a:pt x="2621" y="5450"/>
                      <a:pt x="3000" y="5212"/>
                      <a:pt x="3399" y="5212"/>
                    </a:cubicBezTo>
                    <a:cubicBezTo>
                      <a:pt x="3436" y="5212"/>
                      <a:pt x="3473" y="5214"/>
                      <a:pt x="3511" y="5218"/>
                    </a:cubicBezTo>
                    <a:cubicBezTo>
                      <a:pt x="3901" y="5315"/>
                      <a:pt x="4144" y="5705"/>
                      <a:pt x="4291" y="6047"/>
                    </a:cubicBezTo>
                    <a:cubicBezTo>
                      <a:pt x="4471" y="6394"/>
                      <a:pt x="4652" y="6745"/>
                      <a:pt x="4832" y="7099"/>
                    </a:cubicBezTo>
                    <a:lnTo>
                      <a:pt x="4832" y="7099"/>
                    </a:lnTo>
                    <a:cubicBezTo>
                      <a:pt x="3798" y="4818"/>
                      <a:pt x="2994" y="2434"/>
                      <a:pt x="2438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5"/>
              <p:cNvSpPr/>
              <p:nvPr/>
            </p:nvSpPr>
            <p:spPr>
              <a:xfrm>
                <a:off x="2780423" y="2620948"/>
                <a:ext cx="164306" cy="198620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9021" extrusionOk="0">
                    <a:moveTo>
                      <a:pt x="2269" y="5384"/>
                    </a:moveTo>
                    <a:cubicBezTo>
                      <a:pt x="1730" y="5851"/>
                      <a:pt x="1276" y="6411"/>
                      <a:pt x="919" y="7043"/>
                    </a:cubicBezTo>
                    <a:lnTo>
                      <a:pt x="919" y="7043"/>
                    </a:lnTo>
                    <a:cubicBezTo>
                      <a:pt x="1390" y="6505"/>
                      <a:pt x="1840" y="5951"/>
                      <a:pt x="2269" y="5384"/>
                    </a:cubicBezTo>
                    <a:close/>
                    <a:moveTo>
                      <a:pt x="919" y="7043"/>
                    </a:moveTo>
                    <a:cubicBezTo>
                      <a:pt x="621" y="7383"/>
                      <a:pt x="315" y="7718"/>
                      <a:pt x="0" y="8046"/>
                    </a:cubicBezTo>
                    <a:lnTo>
                      <a:pt x="634" y="7607"/>
                    </a:lnTo>
                    <a:cubicBezTo>
                      <a:pt x="721" y="7413"/>
                      <a:pt x="816" y="7225"/>
                      <a:pt x="919" y="7043"/>
                    </a:cubicBezTo>
                    <a:close/>
                    <a:moveTo>
                      <a:pt x="5510" y="1"/>
                    </a:moveTo>
                    <a:cubicBezTo>
                      <a:pt x="4628" y="1890"/>
                      <a:pt x="3543" y="3697"/>
                      <a:pt x="2269" y="5384"/>
                    </a:cubicBezTo>
                    <a:lnTo>
                      <a:pt x="2269" y="5384"/>
                    </a:lnTo>
                    <a:cubicBezTo>
                      <a:pt x="2709" y="5003"/>
                      <a:pt x="3206" y="4684"/>
                      <a:pt x="3754" y="4438"/>
                    </a:cubicBezTo>
                    <a:cubicBezTo>
                      <a:pt x="3961" y="4320"/>
                      <a:pt x="4204" y="4255"/>
                      <a:pt x="4449" y="4255"/>
                    </a:cubicBezTo>
                    <a:cubicBezTo>
                      <a:pt x="4609" y="4255"/>
                      <a:pt x="4771" y="4282"/>
                      <a:pt x="4925" y="4340"/>
                    </a:cubicBezTo>
                    <a:cubicBezTo>
                      <a:pt x="5217" y="4438"/>
                      <a:pt x="5461" y="4681"/>
                      <a:pt x="5656" y="4974"/>
                    </a:cubicBezTo>
                    <a:cubicBezTo>
                      <a:pt x="6485" y="6193"/>
                      <a:pt x="7021" y="7558"/>
                      <a:pt x="7265" y="9021"/>
                    </a:cubicBezTo>
                    <a:cubicBezTo>
                      <a:pt x="7460" y="7802"/>
                      <a:pt x="7411" y="6583"/>
                      <a:pt x="7070" y="5413"/>
                    </a:cubicBezTo>
                    <a:cubicBezTo>
                      <a:pt x="6631" y="3560"/>
                      <a:pt x="6143" y="1756"/>
                      <a:pt x="551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5"/>
              <p:cNvSpPr/>
              <p:nvPr/>
            </p:nvSpPr>
            <p:spPr>
              <a:xfrm>
                <a:off x="1832225" y="2725091"/>
                <a:ext cx="278132" cy="427250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9405" extrusionOk="0">
                    <a:moveTo>
                      <a:pt x="10214" y="4785"/>
                    </a:moveTo>
                    <a:cubicBezTo>
                      <a:pt x="10919" y="5100"/>
                      <a:pt x="11628" y="5404"/>
                      <a:pt x="12336" y="5705"/>
                    </a:cubicBezTo>
                    <a:cubicBezTo>
                      <a:pt x="12401" y="5705"/>
                      <a:pt x="12466" y="5726"/>
                      <a:pt x="12516" y="5726"/>
                    </a:cubicBezTo>
                    <a:cubicBezTo>
                      <a:pt x="12541" y="5726"/>
                      <a:pt x="12563" y="5721"/>
                      <a:pt x="12579" y="5705"/>
                    </a:cubicBezTo>
                    <a:cubicBezTo>
                      <a:pt x="12621" y="5663"/>
                      <a:pt x="12627" y="5549"/>
                      <a:pt x="12566" y="5549"/>
                    </a:cubicBezTo>
                    <a:cubicBezTo>
                      <a:pt x="12556" y="5549"/>
                      <a:pt x="12544" y="5552"/>
                      <a:pt x="12531" y="5558"/>
                    </a:cubicBezTo>
                    <a:lnTo>
                      <a:pt x="12336" y="5558"/>
                    </a:lnTo>
                    <a:cubicBezTo>
                      <a:pt x="12287" y="5120"/>
                      <a:pt x="11751" y="4925"/>
                      <a:pt x="11312" y="4876"/>
                    </a:cubicBezTo>
                    <a:cubicBezTo>
                      <a:pt x="10953" y="4837"/>
                      <a:pt x="10585" y="4802"/>
                      <a:pt x="10214" y="4785"/>
                    </a:cubicBezTo>
                    <a:close/>
                    <a:moveTo>
                      <a:pt x="2341" y="0"/>
                    </a:moveTo>
                    <a:lnTo>
                      <a:pt x="2341" y="0"/>
                    </a:lnTo>
                    <a:cubicBezTo>
                      <a:pt x="3755" y="3218"/>
                      <a:pt x="3852" y="6826"/>
                      <a:pt x="2633" y="10093"/>
                    </a:cubicBezTo>
                    <a:cubicBezTo>
                      <a:pt x="1463" y="13115"/>
                      <a:pt x="586" y="16236"/>
                      <a:pt x="1" y="19405"/>
                    </a:cubicBezTo>
                    <a:cubicBezTo>
                      <a:pt x="976" y="14773"/>
                      <a:pt x="2975" y="10434"/>
                      <a:pt x="5851" y="6728"/>
                    </a:cubicBezTo>
                    <a:cubicBezTo>
                      <a:pt x="6241" y="6192"/>
                      <a:pt x="6680" y="5753"/>
                      <a:pt x="7216" y="5363"/>
                    </a:cubicBezTo>
                    <a:cubicBezTo>
                      <a:pt x="7978" y="4906"/>
                      <a:pt x="8854" y="4773"/>
                      <a:pt x="9737" y="4773"/>
                    </a:cubicBezTo>
                    <a:cubicBezTo>
                      <a:pt x="9896" y="4773"/>
                      <a:pt x="10055" y="4777"/>
                      <a:pt x="10214" y="4785"/>
                    </a:cubicBezTo>
                    <a:lnTo>
                      <a:pt x="10214" y="4785"/>
                    </a:lnTo>
                    <a:cubicBezTo>
                      <a:pt x="7373" y="3515"/>
                      <a:pt x="4606" y="2071"/>
                      <a:pt x="2341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5"/>
              <p:cNvSpPr/>
              <p:nvPr/>
            </p:nvSpPr>
            <p:spPr>
              <a:xfrm>
                <a:off x="1558410" y="2516365"/>
                <a:ext cx="325375" cy="297831"/>
              </a:xfrm>
              <a:custGeom>
                <a:avLst/>
                <a:gdLst/>
                <a:ahLst/>
                <a:cxnLst/>
                <a:rect l="l" t="t" r="r" b="b"/>
                <a:pathLst>
                  <a:path w="14773" h="13527" extrusionOk="0">
                    <a:moveTo>
                      <a:pt x="6508" y="0"/>
                    </a:moveTo>
                    <a:cubicBezTo>
                      <a:pt x="6419" y="0"/>
                      <a:pt x="6330" y="22"/>
                      <a:pt x="6241" y="70"/>
                    </a:cubicBezTo>
                    <a:cubicBezTo>
                      <a:pt x="3608" y="4166"/>
                      <a:pt x="1511" y="8603"/>
                      <a:pt x="0" y="13186"/>
                    </a:cubicBezTo>
                    <a:lnTo>
                      <a:pt x="146" y="13527"/>
                    </a:lnTo>
                    <a:cubicBezTo>
                      <a:pt x="634" y="11089"/>
                      <a:pt x="2048" y="8993"/>
                      <a:pt x="3462" y="6945"/>
                    </a:cubicBezTo>
                    <a:cubicBezTo>
                      <a:pt x="4388" y="5677"/>
                      <a:pt x="5509" y="4263"/>
                      <a:pt x="7021" y="4215"/>
                    </a:cubicBezTo>
                    <a:cubicBezTo>
                      <a:pt x="7996" y="4263"/>
                      <a:pt x="8873" y="4702"/>
                      <a:pt x="9507" y="5385"/>
                    </a:cubicBezTo>
                    <a:cubicBezTo>
                      <a:pt x="10141" y="6116"/>
                      <a:pt x="10677" y="6847"/>
                      <a:pt x="11116" y="7676"/>
                    </a:cubicBezTo>
                    <a:cubicBezTo>
                      <a:pt x="12189" y="9383"/>
                      <a:pt x="13408" y="10992"/>
                      <a:pt x="14773" y="12454"/>
                    </a:cubicBezTo>
                    <a:lnTo>
                      <a:pt x="12676" y="7189"/>
                    </a:lnTo>
                    <a:cubicBezTo>
                      <a:pt x="12238" y="5824"/>
                      <a:pt x="11555" y="4507"/>
                      <a:pt x="10629" y="3435"/>
                    </a:cubicBezTo>
                    <a:cubicBezTo>
                      <a:pt x="9702" y="2508"/>
                      <a:pt x="8483" y="1923"/>
                      <a:pt x="7703" y="948"/>
                    </a:cubicBezTo>
                    <a:cubicBezTo>
                      <a:pt x="7378" y="542"/>
                      <a:pt x="6952" y="0"/>
                      <a:pt x="6508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5"/>
              <p:cNvSpPr/>
              <p:nvPr/>
            </p:nvSpPr>
            <p:spPr>
              <a:xfrm>
                <a:off x="1266314" y="1771425"/>
                <a:ext cx="605665" cy="957981"/>
              </a:xfrm>
              <a:custGeom>
                <a:avLst/>
                <a:gdLst/>
                <a:ahLst/>
                <a:cxnLst/>
                <a:rect l="l" t="t" r="r" b="b"/>
                <a:pathLst>
                  <a:path w="27499" h="43510" extrusionOk="0">
                    <a:moveTo>
                      <a:pt x="20158" y="0"/>
                    </a:moveTo>
                    <a:cubicBezTo>
                      <a:pt x="20072" y="0"/>
                      <a:pt x="19984" y="7"/>
                      <a:pt x="19893" y="20"/>
                    </a:cubicBezTo>
                    <a:cubicBezTo>
                      <a:pt x="17809" y="193"/>
                      <a:pt x="15840" y="1063"/>
                      <a:pt x="14333" y="2525"/>
                    </a:cubicBezTo>
                    <a:lnTo>
                      <a:pt x="14333" y="2525"/>
                    </a:lnTo>
                    <a:lnTo>
                      <a:pt x="15456" y="1336"/>
                    </a:lnTo>
                    <a:lnTo>
                      <a:pt x="15456" y="1336"/>
                    </a:lnTo>
                    <a:cubicBezTo>
                      <a:pt x="13945" y="2165"/>
                      <a:pt x="8630" y="5870"/>
                      <a:pt x="11556" y="7869"/>
                    </a:cubicBezTo>
                    <a:cubicBezTo>
                      <a:pt x="12144" y="8251"/>
                      <a:pt x="12856" y="8368"/>
                      <a:pt x="13585" y="8368"/>
                    </a:cubicBezTo>
                    <a:cubicBezTo>
                      <a:pt x="14065" y="8368"/>
                      <a:pt x="14553" y="8317"/>
                      <a:pt x="15017" y="8259"/>
                    </a:cubicBezTo>
                    <a:lnTo>
                      <a:pt x="15017" y="8259"/>
                    </a:lnTo>
                    <a:cubicBezTo>
                      <a:pt x="12336" y="9673"/>
                      <a:pt x="9995" y="11672"/>
                      <a:pt x="8143" y="14110"/>
                    </a:cubicBezTo>
                    <a:cubicBezTo>
                      <a:pt x="7997" y="14256"/>
                      <a:pt x="7899" y="14500"/>
                      <a:pt x="7899" y="14744"/>
                    </a:cubicBezTo>
                    <a:cubicBezTo>
                      <a:pt x="7997" y="15085"/>
                      <a:pt x="8435" y="15182"/>
                      <a:pt x="8777" y="15182"/>
                    </a:cubicBezTo>
                    <a:cubicBezTo>
                      <a:pt x="9277" y="15217"/>
                      <a:pt x="9778" y="15233"/>
                      <a:pt x="10279" y="15233"/>
                    </a:cubicBezTo>
                    <a:cubicBezTo>
                      <a:pt x="11192" y="15233"/>
                      <a:pt x="12105" y="15179"/>
                      <a:pt x="13018" y="15085"/>
                    </a:cubicBezTo>
                    <a:lnTo>
                      <a:pt x="13018" y="15085"/>
                    </a:lnTo>
                    <a:cubicBezTo>
                      <a:pt x="9849" y="16158"/>
                      <a:pt x="7460" y="18693"/>
                      <a:pt x="5169" y="21179"/>
                    </a:cubicBezTo>
                    <a:cubicBezTo>
                      <a:pt x="3852" y="22593"/>
                      <a:pt x="2438" y="24202"/>
                      <a:pt x="2390" y="26104"/>
                    </a:cubicBezTo>
                    <a:cubicBezTo>
                      <a:pt x="2731" y="26152"/>
                      <a:pt x="3075" y="26177"/>
                      <a:pt x="3420" y="26177"/>
                    </a:cubicBezTo>
                    <a:cubicBezTo>
                      <a:pt x="4453" y="26177"/>
                      <a:pt x="5486" y="25957"/>
                      <a:pt x="6436" y="25519"/>
                    </a:cubicBezTo>
                    <a:lnTo>
                      <a:pt x="6436" y="25519"/>
                    </a:lnTo>
                    <a:cubicBezTo>
                      <a:pt x="3267" y="26981"/>
                      <a:pt x="635" y="31613"/>
                      <a:pt x="2487" y="34928"/>
                    </a:cubicBezTo>
                    <a:cubicBezTo>
                      <a:pt x="1366" y="36245"/>
                      <a:pt x="342" y="37756"/>
                      <a:pt x="196" y="39463"/>
                    </a:cubicBezTo>
                    <a:cubicBezTo>
                      <a:pt x="1" y="41169"/>
                      <a:pt x="976" y="43070"/>
                      <a:pt x="2633" y="43509"/>
                    </a:cubicBezTo>
                    <a:cubicBezTo>
                      <a:pt x="6729" y="34343"/>
                      <a:pt x="18820" y="31125"/>
                      <a:pt x="23598" y="22252"/>
                    </a:cubicBezTo>
                    <a:cubicBezTo>
                      <a:pt x="27499" y="15036"/>
                      <a:pt x="25646" y="7187"/>
                      <a:pt x="21355" y="751"/>
                    </a:cubicBezTo>
                    <a:cubicBezTo>
                      <a:pt x="21258" y="507"/>
                      <a:pt x="21063" y="312"/>
                      <a:pt x="20819" y="117"/>
                    </a:cubicBezTo>
                    <a:cubicBezTo>
                      <a:pt x="20605" y="46"/>
                      <a:pt x="20391" y="0"/>
                      <a:pt x="201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5"/>
              <p:cNvSpPr/>
              <p:nvPr/>
            </p:nvSpPr>
            <p:spPr>
              <a:xfrm>
                <a:off x="1651818" y="1568952"/>
                <a:ext cx="211572" cy="867401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39396" extrusionOk="0">
                    <a:moveTo>
                      <a:pt x="4096" y="1"/>
                    </a:moveTo>
                    <a:cubicBezTo>
                      <a:pt x="3965" y="676"/>
                      <a:pt x="3843" y="1366"/>
                      <a:pt x="3743" y="2062"/>
                    </a:cubicBezTo>
                    <a:lnTo>
                      <a:pt x="3743" y="2062"/>
                    </a:lnTo>
                    <a:cubicBezTo>
                      <a:pt x="3974" y="1779"/>
                      <a:pt x="4206" y="1499"/>
                      <a:pt x="4437" y="1220"/>
                    </a:cubicBezTo>
                    <a:lnTo>
                      <a:pt x="4096" y="1"/>
                    </a:lnTo>
                    <a:close/>
                    <a:moveTo>
                      <a:pt x="3743" y="2062"/>
                    </a:moveTo>
                    <a:cubicBezTo>
                      <a:pt x="2564" y="3509"/>
                      <a:pt x="1433" y="5024"/>
                      <a:pt x="781" y="6778"/>
                    </a:cubicBezTo>
                    <a:cubicBezTo>
                      <a:pt x="1" y="8874"/>
                      <a:pt x="50" y="11410"/>
                      <a:pt x="1366" y="13165"/>
                    </a:cubicBezTo>
                    <a:cubicBezTo>
                      <a:pt x="2243" y="14189"/>
                      <a:pt x="3462" y="14920"/>
                      <a:pt x="4047" y="16090"/>
                    </a:cubicBezTo>
                    <a:cubicBezTo>
                      <a:pt x="4486" y="17065"/>
                      <a:pt x="4681" y="18187"/>
                      <a:pt x="4632" y="19259"/>
                    </a:cubicBezTo>
                    <a:cubicBezTo>
                      <a:pt x="4584" y="26085"/>
                      <a:pt x="3560" y="32862"/>
                      <a:pt x="1561" y="39395"/>
                    </a:cubicBezTo>
                    <a:cubicBezTo>
                      <a:pt x="3755" y="36031"/>
                      <a:pt x="5559" y="32423"/>
                      <a:pt x="6924" y="28669"/>
                    </a:cubicBezTo>
                    <a:cubicBezTo>
                      <a:pt x="8728" y="23550"/>
                      <a:pt x="9606" y="17455"/>
                      <a:pt x="6583" y="12921"/>
                    </a:cubicBezTo>
                    <a:cubicBezTo>
                      <a:pt x="5998" y="12092"/>
                      <a:pt x="5315" y="11312"/>
                      <a:pt x="4779" y="10434"/>
                    </a:cubicBezTo>
                    <a:cubicBezTo>
                      <a:pt x="3322" y="7993"/>
                      <a:pt x="3328" y="4980"/>
                      <a:pt x="3743" y="2062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5"/>
              <p:cNvSpPr/>
              <p:nvPr/>
            </p:nvSpPr>
            <p:spPr>
              <a:xfrm>
                <a:off x="1670077" y="885154"/>
                <a:ext cx="287801" cy="745006"/>
              </a:xfrm>
              <a:custGeom>
                <a:avLst/>
                <a:gdLst/>
                <a:ahLst/>
                <a:cxnLst/>
                <a:rect l="l" t="t" r="r" b="b"/>
                <a:pathLst>
                  <a:path w="13067" h="33837" extrusionOk="0">
                    <a:moveTo>
                      <a:pt x="6290" y="1"/>
                    </a:moveTo>
                    <a:cubicBezTo>
                      <a:pt x="5022" y="2536"/>
                      <a:pt x="2731" y="4437"/>
                      <a:pt x="1" y="5315"/>
                    </a:cubicBezTo>
                    <a:lnTo>
                      <a:pt x="488" y="5315"/>
                    </a:lnTo>
                    <a:cubicBezTo>
                      <a:pt x="2828" y="14627"/>
                      <a:pt x="3657" y="24232"/>
                      <a:pt x="2926" y="33837"/>
                    </a:cubicBezTo>
                    <a:cubicBezTo>
                      <a:pt x="4535" y="27694"/>
                      <a:pt x="8874" y="22672"/>
                      <a:pt x="13067" y="17894"/>
                    </a:cubicBezTo>
                    <a:cubicBezTo>
                      <a:pt x="8435" y="13408"/>
                      <a:pt x="10532" y="4925"/>
                      <a:pt x="6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5"/>
              <p:cNvSpPr/>
              <p:nvPr/>
            </p:nvSpPr>
            <p:spPr>
              <a:xfrm>
                <a:off x="1515791" y="833634"/>
                <a:ext cx="263837" cy="163458"/>
              </a:xfrm>
              <a:custGeom>
                <a:avLst/>
                <a:gdLst/>
                <a:ahLst/>
                <a:cxnLst/>
                <a:rect l="l" t="t" r="r" b="b"/>
                <a:pathLst>
                  <a:path w="11979" h="7424" extrusionOk="0">
                    <a:moveTo>
                      <a:pt x="2764" y="1999"/>
                    </a:moveTo>
                    <a:lnTo>
                      <a:pt x="2764" y="1999"/>
                    </a:lnTo>
                    <a:cubicBezTo>
                      <a:pt x="2866" y="2045"/>
                      <a:pt x="2968" y="2064"/>
                      <a:pt x="3069" y="2064"/>
                    </a:cubicBezTo>
                    <a:cubicBezTo>
                      <a:pt x="3123" y="2064"/>
                      <a:pt x="3177" y="2058"/>
                      <a:pt x="3231" y="2049"/>
                    </a:cubicBezTo>
                    <a:lnTo>
                      <a:pt x="3231" y="2049"/>
                    </a:lnTo>
                    <a:lnTo>
                      <a:pt x="2764" y="1999"/>
                    </a:lnTo>
                    <a:close/>
                    <a:moveTo>
                      <a:pt x="9736" y="1"/>
                    </a:moveTo>
                    <a:cubicBezTo>
                      <a:pt x="8858" y="1"/>
                      <a:pt x="7981" y="147"/>
                      <a:pt x="7201" y="488"/>
                    </a:cubicBezTo>
                    <a:cubicBezTo>
                      <a:pt x="6079" y="732"/>
                      <a:pt x="5007" y="1171"/>
                      <a:pt x="4032" y="1707"/>
                    </a:cubicBezTo>
                    <a:cubicBezTo>
                      <a:pt x="3781" y="1832"/>
                      <a:pt x="3509" y="1998"/>
                      <a:pt x="3231" y="2049"/>
                    </a:cubicBezTo>
                    <a:lnTo>
                      <a:pt x="3231" y="2049"/>
                    </a:lnTo>
                    <a:lnTo>
                      <a:pt x="3690" y="2097"/>
                    </a:lnTo>
                    <a:cubicBezTo>
                      <a:pt x="3673" y="2097"/>
                      <a:pt x="3655" y="2097"/>
                      <a:pt x="3638" y="2097"/>
                    </a:cubicBezTo>
                    <a:cubicBezTo>
                      <a:pt x="804" y="2097"/>
                      <a:pt x="1" y="6053"/>
                      <a:pt x="2618" y="7168"/>
                    </a:cubicBezTo>
                    <a:cubicBezTo>
                      <a:pt x="3081" y="7338"/>
                      <a:pt x="3568" y="7423"/>
                      <a:pt x="4056" y="7423"/>
                    </a:cubicBezTo>
                    <a:cubicBezTo>
                      <a:pt x="4543" y="7423"/>
                      <a:pt x="5031" y="7338"/>
                      <a:pt x="5494" y="7168"/>
                    </a:cubicBezTo>
                    <a:cubicBezTo>
                      <a:pt x="7444" y="6582"/>
                      <a:pt x="9200" y="5559"/>
                      <a:pt x="10613" y="4145"/>
                    </a:cubicBezTo>
                    <a:cubicBezTo>
                      <a:pt x="11345" y="3413"/>
                      <a:pt x="11979" y="2487"/>
                      <a:pt x="11735" y="1512"/>
                    </a:cubicBezTo>
                    <a:cubicBezTo>
                      <a:pt x="11442" y="683"/>
                      <a:pt x="10662" y="49"/>
                      <a:pt x="9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5"/>
              <p:cNvSpPr/>
              <p:nvPr/>
            </p:nvSpPr>
            <p:spPr>
              <a:xfrm>
                <a:off x="1728125" y="1233991"/>
                <a:ext cx="560270" cy="520226"/>
              </a:xfrm>
              <a:custGeom>
                <a:avLst/>
                <a:gdLst/>
                <a:ahLst/>
                <a:cxnLst/>
                <a:rect l="l" t="t" r="r" b="b"/>
                <a:pathLst>
                  <a:path w="27450" h="25494" extrusionOk="0">
                    <a:moveTo>
                      <a:pt x="20009" y="0"/>
                    </a:moveTo>
                    <a:cubicBezTo>
                      <a:pt x="18803" y="0"/>
                      <a:pt x="17583" y="192"/>
                      <a:pt x="16431" y="553"/>
                    </a:cubicBezTo>
                    <a:cubicBezTo>
                      <a:pt x="14432" y="1187"/>
                      <a:pt x="12482" y="2796"/>
                      <a:pt x="10873" y="4112"/>
                    </a:cubicBezTo>
                    <a:cubicBezTo>
                      <a:pt x="7363" y="6940"/>
                      <a:pt x="5510" y="11133"/>
                      <a:pt x="3950" y="15228"/>
                    </a:cubicBezTo>
                    <a:cubicBezTo>
                      <a:pt x="2780" y="18446"/>
                      <a:pt x="1" y="22444"/>
                      <a:pt x="4389" y="24930"/>
                    </a:cubicBezTo>
                    <a:cubicBezTo>
                      <a:pt x="5079" y="25321"/>
                      <a:pt x="5834" y="25494"/>
                      <a:pt x="6603" y="25494"/>
                    </a:cubicBezTo>
                    <a:cubicBezTo>
                      <a:pt x="8331" y="25494"/>
                      <a:pt x="10127" y="24619"/>
                      <a:pt x="11409" y="23370"/>
                    </a:cubicBezTo>
                    <a:cubicBezTo>
                      <a:pt x="13213" y="21518"/>
                      <a:pt x="14286" y="19080"/>
                      <a:pt x="15553" y="16886"/>
                    </a:cubicBezTo>
                    <a:cubicBezTo>
                      <a:pt x="17845" y="12985"/>
                      <a:pt x="21014" y="9621"/>
                      <a:pt x="24719" y="7135"/>
                    </a:cubicBezTo>
                    <a:cubicBezTo>
                      <a:pt x="25987" y="6306"/>
                      <a:pt x="27450" y="5185"/>
                      <a:pt x="27206" y="3722"/>
                    </a:cubicBezTo>
                    <a:cubicBezTo>
                      <a:pt x="27011" y="3039"/>
                      <a:pt x="26621" y="2454"/>
                      <a:pt x="26036" y="2064"/>
                    </a:cubicBezTo>
                    <a:cubicBezTo>
                      <a:pt x="24395" y="644"/>
                      <a:pt x="22223" y="0"/>
                      <a:pt x="20009" y="0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5"/>
              <p:cNvSpPr/>
              <p:nvPr/>
            </p:nvSpPr>
            <p:spPr>
              <a:xfrm>
                <a:off x="1874116" y="1401509"/>
                <a:ext cx="407000" cy="745006"/>
              </a:xfrm>
              <a:custGeom>
                <a:avLst/>
                <a:gdLst/>
                <a:ahLst/>
                <a:cxnLst/>
                <a:rect l="l" t="t" r="r" b="b"/>
                <a:pathLst>
                  <a:path w="18479" h="33837" extrusionOk="0">
                    <a:moveTo>
                      <a:pt x="18478" y="0"/>
                    </a:moveTo>
                    <a:lnTo>
                      <a:pt x="18478" y="0"/>
                    </a:lnTo>
                    <a:cubicBezTo>
                      <a:pt x="18144" y="146"/>
                      <a:pt x="17830" y="310"/>
                      <a:pt x="17536" y="491"/>
                    </a:cubicBezTo>
                    <a:lnTo>
                      <a:pt x="17536" y="491"/>
                    </a:lnTo>
                    <a:cubicBezTo>
                      <a:pt x="17844" y="318"/>
                      <a:pt x="18159" y="154"/>
                      <a:pt x="18478" y="0"/>
                    </a:cubicBezTo>
                    <a:close/>
                    <a:moveTo>
                      <a:pt x="1185" y="17138"/>
                    </a:moveTo>
                    <a:cubicBezTo>
                      <a:pt x="848" y="17138"/>
                      <a:pt x="511" y="17221"/>
                      <a:pt x="195" y="17406"/>
                    </a:cubicBezTo>
                    <a:lnTo>
                      <a:pt x="0" y="17503"/>
                    </a:lnTo>
                    <a:cubicBezTo>
                      <a:pt x="531" y="17430"/>
                      <a:pt x="1050" y="17318"/>
                      <a:pt x="1553" y="17170"/>
                    </a:cubicBezTo>
                    <a:lnTo>
                      <a:pt x="1553" y="17170"/>
                    </a:lnTo>
                    <a:cubicBezTo>
                      <a:pt x="1431" y="17149"/>
                      <a:pt x="1308" y="17138"/>
                      <a:pt x="1185" y="17138"/>
                    </a:cubicBezTo>
                    <a:close/>
                    <a:moveTo>
                      <a:pt x="17536" y="491"/>
                    </a:moveTo>
                    <a:lnTo>
                      <a:pt x="17536" y="491"/>
                    </a:lnTo>
                    <a:cubicBezTo>
                      <a:pt x="15398" y="1694"/>
                      <a:pt x="13540" y="3367"/>
                      <a:pt x="12091" y="5412"/>
                    </a:cubicBezTo>
                    <a:cubicBezTo>
                      <a:pt x="10385" y="7655"/>
                      <a:pt x="9068" y="10141"/>
                      <a:pt x="7557" y="12530"/>
                    </a:cubicBezTo>
                    <a:cubicBezTo>
                      <a:pt x="6177" y="14803"/>
                      <a:pt x="4054" y="16434"/>
                      <a:pt x="1553" y="17170"/>
                    </a:cubicBezTo>
                    <a:lnTo>
                      <a:pt x="1553" y="17170"/>
                    </a:lnTo>
                    <a:cubicBezTo>
                      <a:pt x="2597" y="17350"/>
                      <a:pt x="3566" y="18270"/>
                      <a:pt x="3803" y="19356"/>
                    </a:cubicBezTo>
                    <a:cubicBezTo>
                      <a:pt x="4144" y="20916"/>
                      <a:pt x="3364" y="22525"/>
                      <a:pt x="2292" y="23695"/>
                    </a:cubicBezTo>
                    <a:cubicBezTo>
                      <a:pt x="2490" y="23559"/>
                      <a:pt x="2699" y="23500"/>
                      <a:pt x="2910" y="23500"/>
                    </a:cubicBezTo>
                    <a:cubicBezTo>
                      <a:pt x="3685" y="23500"/>
                      <a:pt x="4482" y="24304"/>
                      <a:pt x="4827" y="25109"/>
                    </a:cubicBezTo>
                    <a:cubicBezTo>
                      <a:pt x="5997" y="28083"/>
                      <a:pt x="4486" y="31447"/>
                      <a:pt x="2438" y="33836"/>
                    </a:cubicBezTo>
                    <a:cubicBezTo>
                      <a:pt x="4583" y="33105"/>
                      <a:pt x="6143" y="31252"/>
                      <a:pt x="7557" y="29497"/>
                    </a:cubicBezTo>
                    <a:cubicBezTo>
                      <a:pt x="10824" y="25450"/>
                      <a:pt x="14090" y="21355"/>
                      <a:pt x="16821" y="16918"/>
                    </a:cubicBezTo>
                    <a:cubicBezTo>
                      <a:pt x="14822" y="15455"/>
                      <a:pt x="13798" y="12920"/>
                      <a:pt x="13603" y="10434"/>
                    </a:cubicBezTo>
                    <a:cubicBezTo>
                      <a:pt x="13379" y="6803"/>
                      <a:pt x="14185" y="2555"/>
                      <a:pt x="17536" y="4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5"/>
              <p:cNvSpPr/>
              <p:nvPr/>
            </p:nvSpPr>
            <p:spPr>
              <a:xfrm>
                <a:off x="2255325" y="1395058"/>
                <a:ext cx="724843" cy="449003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20393" extrusionOk="0">
                    <a:moveTo>
                      <a:pt x="31008" y="0"/>
                    </a:moveTo>
                    <a:lnTo>
                      <a:pt x="11165" y="7655"/>
                    </a:lnTo>
                    <a:cubicBezTo>
                      <a:pt x="9761" y="8224"/>
                      <a:pt x="6262" y="10358"/>
                      <a:pt x="3997" y="10358"/>
                    </a:cubicBezTo>
                    <a:cubicBezTo>
                      <a:pt x="3351" y="10358"/>
                      <a:pt x="2806" y="10184"/>
                      <a:pt x="2438" y="9752"/>
                    </a:cubicBezTo>
                    <a:cubicBezTo>
                      <a:pt x="1853" y="9020"/>
                      <a:pt x="1658" y="8045"/>
                      <a:pt x="1853" y="7070"/>
                    </a:cubicBezTo>
                    <a:cubicBezTo>
                      <a:pt x="1999" y="6144"/>
                      <a:pt x="2389" y="5266"/>
                      <a:pt x="2584" y="4340"/>
                    </a:cubicBezTo>
                    <a:lnTo>
                      <a:pt x="2584" y="4340"/>
                    </a:lnTo>
                    <a:cubicBezTo>
                      <a:pt x="878" y="6339"/>
                      <a:pt x="0" y="8874"/>
                      <a:pt x="49" y="11458"/>
                    </a:cubicBezTo>
                    <a:cubicBezTo>
                      <a:pt x="146" y="15553"/>
                      <a:pt x="2633" y="19454"/>
                      <a:pt x="6826" y="20283"/>
                    </a:cubicBezTo>
                    <a:cubicBezTo>
                      <a:pt x="7094" y="20356"/>
                      <a:pt x="7374" y="20392"/>
                      <a:pt x="7655" y="20392"/>
                    </a:cubicBezTo>
                    <a:cubicBezTo>
                      <a:pt x="7935" y="20392"/>
                      <a:pt x="8215" y="20356"/>
                      <a:pt x="8483" y="20283"/>
                    </a:cubicBezTo>
                    <a:cubicBezTo>
                      <a:pt x="9264" y="19990"/>
                      <a:pt x="9946" y="19503"/>
                      <a:pt x="10434" y="18869"/>
                    </a:cubicBezTo>
                    <a:cubicBezTo>
                      <a:pt x="16772" y="12384"/>
                      <a:pt x="24134" y="6290"/>
                      <a:pt x="32910" y="4193"/>
                    </a:cubicBezTo>
                    <a:cubicBezTo>
                      <a:pt x="31837" y="3072"/>
                      <a:pt x="31155" y="1609"/>
                      <a:pt x="310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5"/>
              <p:cNvSpPr/>
              <p:nvPr/>
            </p:nvSpPr>
            <p:spPr>
              <a:xfrm>
                <a:off x="2259620" y="1661271"/>
                <a:ext cx="355461" cy="383787"/>
              </a:xfrm>
              <a:custGeom>
                <a:avLst/>
                <a:gdLst/>
                <a:ahLst/>
                <a:cxnLst/>
                <a:rect l="l" t="t" r="r" b="b"/>
                <a:pathLst>
                  <a:path w="16139" h="17431" extrusionOk="0">
                    <a:moveTo>
                      <a:pt x="0" y="1"/>
                    </a:moveTo>
                    <a:cubicBezTo>
                      <a:pt x="24" y="133"/>
                      <a:pt x="50" y="264"/>
                      <a:pt x="79" y="395"/>
                    </a:cubicBezTo>
                    <a:lnTo>
                      <a:pt x="79" y="395"/>
                    </a:lnTo>
                    <a:cubicBezTo>
                      <a:pt x="52" y="263"/>
                      <a:pt x="26" y="132"/>
                      <a:pt x="0" y="1"/>
                    </a:cubicBezTo>
                    <a:close/>
                    <a:moveTo>
                      <a:pt x="79" y="395"/>
                    </a:moveTo>
                    <a:cubicBezTo>
                      <a:pt x="389" y="1965"/>
                      <a:pt x="685" y="3550"/>
                      <a:pt x="985" y="5130"/>
                    </a:cubicBezTo>
                    <a:lnTo>
                      <a:pt x="985" y="5130"/>
                    </a:lnTo>
                    <a:cubicBezTo>
                      <a:pt x="1393" y="7554"/>
                      <a:pt x="1855" y="9999"/>
                      <a:pt x="2974" y="12238"/>
                    </a:cubicBezTo>
                    <a:cubicBezTo>
                      <a:pt x="4144" y="14627"/>
                      <a:pt x="6241" y="16724"/>
                      <a:pt x="8825" y="17358"/>
                    </a:cubicBezTo>
                    <a:cubicBezTo>
                      <a:pt x="8995" y="17406"/>
                      <a:pt x="9166" y="17431"/>
                      <a:pt x="9337" y="17431"/>
                    </a:cubicBezTo>
                    <a:cubicBezTo>
                      <a:pt x="9507" y="17431"/>
                      <a:pt x="9678" y="17406"/>
                      <a:pt x="9849" y="17358"/>
                    </a:cubicBezTo>
                    <a:cubicBezTo>
                      <a:pt x="10190" y="17163"/>
                      <a:pt x="10531" y="16919"/>
                      <a:pt x="10775" y="16578"/>
                    </a:cubicBezTo>
                    <a:cubicBezTo>
                      <a:pt x="14237" y="12287"/>
                      <a:pt x="16089" y="6973"/>
                      <a:pt x="16138" y="1512"/>
                    </a:cubicBezTo>
                    <a:lnTo>
                      <a:pt x="16138" y="1512"/>
                    </a:lnTo>
                    <a:lnTo>
                      <a:pt x="11750" y="5998"/>
                    </a:lnTo>
                    <a:cubicBezTo>
                      <a:pt x="11068" y="6875"/>
                      <a:pt x="10190" y="7558"/>
                      <a:pt x="9166" y="7997"/>
                    </a:cubicBezTo>
                    <a:cubicBezTo>
                      <a:pt x="8718" y="8169"/>
                      <a:pt x="8256" y="8247"/>
                      <a:pt x="7792" y="8247"/>
                    </a:cubicBezTo>
                    <a:cubicBezTo>
                      <a:pt x="6286" y="8247"/>
                      <a:pt x="4752" y="7431"/>
                      <a:pt x="3559" y="6388"/>
                    </a:cubicBezTo>
                    <a:cubicBezTo>
                      <a:pt x="1807" y="4820"/>
                      <a:pt x="578" y="2684"/>
                      <a:pt x="79" y="39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5"/>
              <p:cNvSpPr/>
              <p:nvPr/>
            </p:nvSpPr>
            <p:spPr>
              <a:xfrm>
                <a:off x="1912770" y="1778294"/>
                <a:ext cx="332908" cy="483064"/>
              </a:xfrm>
              <a:custGeom>
                <a:avLst/>
                <a:gdLst/>
                <a:ahLst/>
                <a:cxnLst/>
                <a:rect l="l" t="t" r="r" b="b"/>
                <a:pathLst>
                  <a:path w="15115" h="21940" extrusionOk="0">
                    <a:moveTo>
                      <a:pt x="15114" y="1073"/>
                    </a:moveTo>
                    <a:cubicBezTo>
                      <a:pt x="14608" y="1816"/>
                      <a:pt x="14119" y="2570"/>
                      <a:pt x="13648" y="3336"/>
                    </a:cubicBezTo>
                    <a:lnTo>
                      <a:pt x="13648" y="3336"/>
                    </a:lnTo>
                    <a:cubicBezTo>
                      <a:pt x="13582" y="3463"/>
                      <a:pt x="13515" y="3590"/>
                      <a:pt x="13447" y="3716"/>
                    </a:cubicBezTo>
                    <a:lnTo>
                      <a:pt x="13447" y="3716"/>
                    </a:lnTo>
                    <a:lnTo>
                      <a:pt x="15114" y="1073"/>
                    </a:lnTo>
                    <a:close/>
                    <a:moveTo>
                      <a:pt x="15066" y="0"/>
                    </a:moveTo>
                    <a:lnTo>
                      <a:pt x="15066" y="0"/>
                    </a:lnTo>
                    <a:cubicBezTo>
                      <a:pt x="14285" y="1512"/>
                      <a:pt x="13359" y="2974"/>
                      <a:pt x="12335" y="4339"/>
                    </a:cubicBezTo>
                    <a:lnTo>
                      <a:pt x="0" y="21257"/>
                    </a:lnTo>
                    <a:cubicBezTo>
                      <a:pt x="1377" y="21131"/>
                      <a:pt x="2759" y="21066"/>
                      <a:pt x="4141" y="21066"/>
                    </a:cubicBezTo>
                    <a:cubicBezTo>
                      <a:pt x="7017" y="21066"/>
                      <a:pt x="9893" y="21347"/>
                      <a:pt x="12725" y="21940"/>
                    </a:cubicBezTo>
                    <a:cubicBezTo>
                      <a:pt x="11263" y="20770"/>
                      <a:pt x="9069" y="20672"/>
                      <a:pt x="8094" y="19063"/>
                    </a:cubicBezTo>
                    <a:cubicBezTo>
                      <a:pt x="7362" y="17845"/>
                      <a:pt x="7752" y="16284"/>
                      <a:pt x="8191" y="14968"/>
                    </a:cubicBezTo>
                    <a:cubicBezTo>
                      <a:pt x="9291" y="11701"/>
                      <a:pt x="10691" y="8542"/>
                      <a:pt x="12362" y="5533"/>
                    </a:cubicBezTo>
                    <a:lnTo>
                      <a:pt x="12362" y="5533"/>
                    </a:lnTo>
                    <a:cubicBezTo>
                      <a:pt x="12752" y="4941"/>
                      <a:pt x="13114" y="4335"/>
                      <a:pt x="13447" y="3716"/>
                    </a:cubicBezTo>
                    <a:lnTo>
                      <a:pt x="13447" y="3716"/>
                    </a:lnTo>
                    <a:lnTo>
                      <a:pt x="12921" y="4551"/>
                    </a:lnTo>
                    <a:lnTo>
                      <a:pt x="12921" y="4551"/>
                    </a:lnTo>
                    <a:cubicBezTo>
                      <a:pt x="13158" y="4143"/>
                      <a:pt x="13400" y="3738"/>
                      <a:pt x="13648" y="3336"/>
                    </a:cubicBezTo>
                    <a:lnTo>
                      <a:pt x="13648" y="3336"/>
                    </a:lnTo>
                    <a:cubicBezTo>
                      <a:pt x="14205" y="2256"/>
                      <a:pt x="14677" y="1140"/>
                      <a:pt x="150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5"/>
              <p:cNvSpPr/>
              <p:nvPr/>
            </p:nvSpPr>
            <p:spPr>
              <a:xfrm>
                <a:off x="1714831" y="1615123"/>
                <a:ext cx="218356" cy="280723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12750" extrusionOk="0">
                    <a:moveTo>
                      <a:pt x="1284" y="0"/>
                    </a:moveTo>
                    <a:cubicBezTo>
                      <a:pt x="1100" y="867"/>
                      <a:pt x="1001" y="1747"/>
                      <a:pt x="979" y="2634"/>
                    </a:cubicBezTo>
                    <a:lnTo>
                      <a:pt x="979" y="2634"/>
                    </a:lnTo>
                    <a:cubicBezTo>
                      <a:pt x="1" y="6343"/>
                      <a:pt x="1725" y="10341"/>
                      <a:pt x="5233" y="12140"/>
                    </a:cubicBezTo>
                    <a:cubicBezTo>
                      <a:pt x="5883" y="12547"/>
                      <a:pt x="6669" y="12750"/>
                      <a:pt x="7449" y="12750"/>
                    </a:cubicBezTo>
                    <a:cubicBezTo>
                      <a:pt x="7604" y="12750"/>
                      <a:pt x="7760" y="12742"/>
                      <a:pt x="7915" y="12725"/>
                    </a:cubicBezTo>
                    <a:cubicBezTo>
                      <a:pt x="8841" y="12579"/>
                      <a:pt x="9621" y="11897"/>
                      <a:pt x="9865" y="10970"/>
                    </a:cubicBezTo>
                    <a:cubicBezTo>
                      <a:pt x="9914" y="9995"/>
                      <a:pt x="9377" y="9020"/>
                      <a:pt x="8500" y="8532"/>
                    </a:cubicBezTo>
                    <a:cubicBezTo>
                      <a:pt x="7671" y="8045"/>
                      <a:pt x="6793" y="7655"/>
                      <a:pt x="5867" y="7265"/>
                    </a:cubicBezTo>
                    <a:cubicBezTo>
                      <a:pt x="3137" y="5900"/>
                      <a:pt x="1381" y="3072"/>
                      <a:pt x="1284" y="0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5"/>
              <p:cNvSpPr/>
              <p:nvPr/>
            </p:nvSpPr>
            <p:spPr>
              <a:xfrm>
                <a:off x="1826851" y="1946816"/>
                <a:ext cx="143933" cy="154717"/>
              </a:xfrm>
              <a:custGeom>
                <a:avLst/>
                <a:gdLst/>
                <a:ahLst/>
                <a:cxnLst/>
                <a:rect l="l" t="t" r="r" b="b"/>
                <a:pathLst>
                  <a:path w="6535" h="7027" extrusionOk="0">
                    <a:moveTo>
                      <a:pt x="147" y="1"/>
                    </a:moveTo>
                    <a:cubicBezTo>
                      <a:pt x="1" y="488"/>
                      <a:pt x="50" y="976"/>
                      <a:pt x="147" y="1415"/>
                    </a:cubicBezTo>
                    <a:lnTo>
                      <a:pt x="732" y="488"/>
                    </a:lnTo>
                    <a:lnTo>
                      <a:pt x="732" y="488"/>
                    </a:lnTo>
                    <a:cubicBezTo>
                      <a:pt x="488" y="1853"/>
                      <a:pt x="196" y="3267"/>
                      <a:pt x="586" y="4584"/>
                    </a:cubicBezTo>
                    <a:cubicBezTo>
                      <a:pt x="914" y="5850"/>
                      <a:pt x="2055" y="7027"/>
                      <a:pt x="3401" y="7027"/>
                    </a:cubicBezTo>
                    <a:cubicBezTo>
                      <a:pt x="3454" y="7027"/>
                      <a:pt x="3507" y="7025"/>
                      <a:pt x="3560" y="7021"/>
                    </a:cubicBezTo>
                    <a:cubicBezTo>
                      <a:pt x="4730" y="6924"/>
                      <a:pt x="5656" y="5900"/>
                      <a:pt x="6095" y="4779"/>
                    </a:cubicBezTo>
                    <a:cubicBezTo>
                      <a:pt x="6436" y="4145"/>
                      <a:pt x="6534" y="3365"/>
                      <a:pt x="6436" y="2633"/>
                    </a:cubicBezTo>
                    <a:cubicBezTo>
                      <a:pt x="6339" y="1902"/>
                      <a:pt x="5851" y="1268"/>
                      <a:pt x="5169" y="976"/>
                    </a:cubicBezTo>
                    <a:cubicBezTo>
                      <a:pt x="4779" y="878"/>
                      <a:pt x="4389" y="830"/>
                      <a:pt x="3999" y="830"/>
                    </a:cubicBezTo>
                    <a:cubicBezTo>
                      <a:pt x="2682" y="732"/>
                      <a:pt x="1366" y="488"/>
                      <a:pt x="147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5"/>
              <p:cNvSpPr/>
              <p:nvPr/>
            </p:nvSpPr>
            <p:spPr>
              <a:xfrm>
                <a:off x="2087803" y="893741"/>
                <a:ext cx="282427" cy="362364"/>
              </a:xfrm>
              <a:custGeom>
                <a:avLst/>
                <a:gdLst/>
                <a:ahLst/>
                <a:cxnLst/>
                <a:rect l="l" t="t" r="r" b="b"/>
                <a:pathLst>
                  <a:path w="12823" h="16458" extrusionOk="0">
                    <a:moveTo>
                      <a:pt x="1853" y="1561"/>
                    </a:moveTo>
                    <a:lnTo>
                      <a:pt x="1853" y="1853"/>
                    </a:lnTo>
                    <a:lnTo>
                      <a:pt x="2684" y="2110"/>
                    </a:lnTo>
                    <a:lnTo>
                      <a:pt x="2684" y="2110"/>
                    </a:lnTo>
                    <a:cubicBezTo>
                      <a:pt x="2388" y="1972"/>
                      <a:pt x="2107" y="1789"/>
                      <a:pt x="1853" y="1561"/>
                    </a:cubicBezTo>
                    <a:close/>
                    <a:moveTo>
                      <a:pt x="2684" y="2110"/>
                    </a:moveTo>
                    <a:lnTo>
                      <a:pt x="2684" y="2110"/>
                    </a:lnTo>
                    <a:cubicBezTo>
                      <a:pt x="2963" y="2240"/>
                      <a:pt x="3256" y="2330"/>
                      <a:pt x="3556" y="2380"/>
                    </a:cubicBezTo>
                    <a:lnTo>
                      <a:pt x="3556" y="2380"/>
                    </a:lnTo>
                    <a:lnTo>
                      <a:pt x="2684" y="2110"/>
                    </a:lnTo>
                    <a:close/>
                    <a:moveTo>
                      <a:pt x="7947" y="1"/>
                    </a:moveTo>
                    <a:cubicBezTo>
                      <a:pt x="7314" y="1025"/>
                      <a:pt x="6338" y="1853"/>
                      <a:pt x="5217" y="2244"/>
                    </a:cubicBezTo>
                    <a:cubicBezTo>
                      <a:pt x="4853" y="2365"/>
                      <a:pt x="4479" y="2425"/>
                      <a:pt x="4109" y="2425"/>
                    </a:cubicBezTo>
                    <a:cubicBezTo>
                      <a:pt x="3923" y="2425"/>
                      <a:pt x="3738" y="2410"/>
                      <a:pt x="3556" y="2380"/>
                    </a:cubicBezTo>
                    <a:lnTo>
                      <a:pt x="3556" y="2380"/>
                    </a:lnTo>
                    <a:lnTo>
                      <a:pt x="4535" y="2682"/>
                    </a:lnTo>
                    <a:cubicBezTo>
                      <a:pt x="4681" y="2682"/>
                      <a:pt x="4827" y="2780"/>
                      <a:pt x="4973" y="2877"/>
                    </a:cubicBezTo>
                    <a:cubicBezTo>
                      <a:pt x="5168" y="3072"/>
                      <a:pt x="5266" y="3316"/>
                      <a:pt x="5266" y="3560"/>
                    </a:cubicBezTo>
                    <a:cubicBezTo>
                      <a:pt x="5802" y="6875"/>
                      <a:pt x="6729" y="10142"/>
                      <a:pt x="8045" y="13213"/>
                    </a:cubicBezTo>
                    <a:cubicBezTo>
                      <a:pt x="7119" y="14432"/>
                      <a:pt x="5753" y="15212"/>
                      <a:pt x="4291" y="15359"/>
                    </a:cubicBezTo>
                    <a:cubicBezTo>
                      <a:pt x="4203" y="15364"/>
                      <a:pt x="4116" y="15367"/>
                      <a:pt x="4029" y="15367"/>
                    </a:cubicBezTo>
                    <a:cubicBezTo>
                      <a:pt x="2569" y="15367"/>
                      <a:pt x="1227" y="14602"/>
                      <a:pt x="537" y="13360"/>
                    </a:cubicBezTo>
                    <a:lnTo>
                      <a:pt x="537" y="13360"/>
                    </a:lnTo>
                    <a:cubicBezTo>
                      <a:pt x="0" y="14432"/>
                      <a:pt x="829" y="15797"/>
                      <a:pt x="1951" y="16236"/>
                    </a:cubicBezTo>
                    <a:cubicBezTo>
                      <a:pt x="2355" y="16395"/>
                      <a:pt x="2779" y="16458"/>
                      <a:pt x="3207" y="16458"/>
                    </a:cubicBezTo>
                    <a:cubicBezTo>
                      <a:pt x="3967" y="16458"/>
                      <a:pt x="4744" y="16259"/>
                      <a:pt x="5461" y="16041"/>
                    </a:cubicBezTo>
                    <a:cubicBezTo>
                      <a:pt x="8094" y="15261"/>
                      <a:pt x="10580" y="14091"/>
                      <a:pt x="12823" y="12580"/>
                    </a:cubicBezTo>
                    <a:cubicBezTo>
                      <a:pt x="9898" y="9021"/>
                      <a:pt x="8191" y="4584"/>
                      <a:pt x="79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5"/>
              <p:cNvSpPr/>
              <p:nvPr/>
            </p:nvSpPr>
            <p:spPr>
              <a:xfrm>
                <a:off x="2400293" y="1003234"/>
                <a:ext cx="107394" cy="165351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7510" extrusionOk="0">
                    <a:moveTo>
                      <a:pt x="2194" y="732"/>
                    </a:moveTo>
                    <a:lnTo>
                      <a:pt x="2145" y="781"/>
                    </a:lnTo>
                    <a:cubicBezTo>
                      <a:pt x="2160" y="772"/>
                      <a:pt x="2176" y="763"/>
                      <a:pt x="2191" y="754"/>
                    </a:cubicBezTo>
                    <a:lnTo>
                      <a:pt x="2191" y="754"/>
                    </a:lnTo>
                    <a:cubicBezTo>
                      <a:pt x="2192" y="747"/>
                      <a:pt x="2193" y="740"/>
                      <a:pt x="2194" y="732"/>
                    </a:cubicBezTo>
                    <a:close/>
                    <a:moveTo>
                      <a:pt x="4876" y="1"/>
                    </a:moveTo>
                    <a:cubicBezTo>
                      <a:pt x="3918" y="1"/>
                      <a:pt x="3008" y="283"/>
                      <a:pt x="2191" y="754"/>
                    </a:cubicBezTo>
                    <a:lnTo>
                      <a:pt x="2191" y="754"/>
                    </a:lnTo>
                    <a:cubicBezTo>
                      <a:pt x="1848" y="3135"/>
                      <a:pt x="1118" y="5419"/>
                      <a:pt x="0" y="7509"/>
                    </a:cubicBezTo>
                    <a:cubicBezTo>
                      <a:pt x="1316" y="7265"/>
                      <a:pt x="2584" y="6827"/>
                      <a:pt x="3754" y="6144"/>
                    </a:cubicBezTo>
                    <a:cubicBezTo>
                      <a:pt x="3852" y="6046"/>
                      <a:pt x="3949" y="5949"/>
                      <a:pt x="4047" y="5851"/>
                    </a:cubicBezTo>
                    <a:cubicBezTo>
                      <a:pt x="4095" y="5705"/>
                      <a:pt x="4095" y="5510"/>
                      <a:pt x="4095" y="5364"/>
                    </a:cubicBezTo>
                    <a:cubicBezTo>
                      <a:pt x="3900" y="3511"/>
                      <a:pt x="4144" y="1707"/>
                      <a:pt x="4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5"/>
              <p:cNvSpPr/>
              <p:nvPr/>
            </p:nvSpPr>
            <p:spPr>
              <a:xfrm>
                <a:off x="2597329" y="1098790"/>
                <a:ext cx="149814" cy="193226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8776" extrusionOk="0">
                    <a:moveTo>
                      <a:pt x="4169" y="0"/>
                    </a:moveTo>
                    <a:cubicBezTo>
                      <a:pt x="3329" y="1961"/>
                      <a:pt x="1997" y="3653"/>
                      <a:pt x="345" y="4906"/>
                    </a:cubicBezTo>
                    <a:lnTo>
                      <a:pt x="345" y="4906"/>
                    </a:lnTo>
                    <a:cubicBezTo>
                      <a:pt x="292" y="4870"/>
                      <a:pt x="210" y="4851"/>
                      <a:pt x="141" y="4851"/>
                    </a:cubicBezTo>
                    <a:cubicBezTo>
                      <a:pt x="62" y="4851"/>
                      <a:pt x="1" y="4876"/>
                      <a:pt x="25" y="4924"/>
                    </a:cubicBezTo>
                    <a:lnTo>
                      <a:pt x="122" y="5071"/>
                    </a:lnTo>
                    <a:cubicBezTo>
                      <a:pt x="197" y="5017"/>
                      <a:pt x="271" y="4962"/>
                      <a:pt x="345" y="4906"/>
                    </a:cubicBezTo>
                    <a:lnTo>
                      <a:pt x="345" y="4906"/>
                    </a:lnTo>
                    <a:cubicBezTo>
                      <a:pt x="353" y="4912"/>
                      <a:pt x="360" y="4918"/>
                      <a:pt x="366" y="4924"/>
                    </a:cubicBezTo>
                    <a:cubicBezTo>
                      <a:pt x="1634" y="6094"/>
                      <a:pt x="2707" y="7362"/>
                      <a:pt x="3730" y="8776"/>
                    </a:cubicBezTo>
                    <a:cubicBezTo>
                      <a:pt x="3292" y="6046"/>
                      <a:pt x="4510" y="3315"/>
                      <a:pt x="6802" y="1853"/>
                    </a:cubicBezTo>
                    <a:cubicBezTo>
                      <a:pt x="5778" y="1463"/>
                      <a:pt x="4852" y="829"/>
                      <a:pt x="41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5"/>
              <p:cNvSpPr/>
              <p:nvPr/>
            </p:nvSpPr>
            <p:spPr>
              <a:xfrm>
                <a:off x="2964970" y="1318063"/>
                <a:ext cx="88232" cy="139525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6337" extrusionOk="0">
                    <a:moveTo>
                      <a:pt x="2162" y="0"/>
                    </a:moveTo>
                    <a:cubicBezTo>
                      <a:pt x="1473" y="0"/>
                      <a:pt x="825" y="402"/>
                      <a:pt x="561" y="1093"/>
                    </a:cubicBezTo>
                    <a:lnTo>
                      <a:pt x="561" y="1093"/>
                    </a:lnTo>
                    <a:cubicBezTo>
                      <a:pt x="168" y="1736"/>
                      <a:pt x="0" y="2534"/>
                      <a:pt x="56" y="3205"/>
                    </a:cubicBezTo>
                    <a:cubicBezTo>
                      <a:pt x="150" y="4187"/>
                      <a:pt x="647" y="6337"/>
                      <a:pt x="1979" y="6337"/>
                    </a:cubicBezTo>
                    <a:cubicBezTo>
                      <a:pt x="2036" y="6337"/>
                      <a:pt x="2093" y="6333"/>
                      <a:pt x="2152" y="6325"/>
                    </a:cubicBezTo>
                    <a:cubicBezTo>
                      <a:pt x="2884" y="6228"/>
                      <a:pt x="3274" y="5448"/>
                      <a:pt x="3518" y="4765"/>
                    </a:cubicBezTo>
                    <a:cubicBezTo>
                      <a:pt x="3664" y="4180"/>
                      <a:pt x="3810" y="3595"/>
                      <a:pt x="3859" y="3010"/>
                    </a:cubicBezTo>
                    <a:cubicBezTo>
                      <a:pt x="4005" y="2035"/>
                      <a:pt x="3908" y="865"/>
                      <a:pt x="3128" y="280"/>
                    </a:cubicBezTo>
                    <a:cubicBezTo>
                      <a:pt x="2820" y="89"/>
                      <a:pt x="2486" y="0"/>
                      <a:pt x="2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5"/>
              <p:cNvSpPr/>
              <p:nvPr/>
            </p:nvSpPr>
            <p:spPr>
              <a:xfrm>
                <a:off x="2527003" y="1826601"/>
                <a:ext cx="355461" cy="531877"/>
              </a:xfrm>
              <a:custGeom>
                <a:avLst/>
                <a:gdLst/>
                <a:ahLst/>
                <a:cxnLst/>
                <a:rect l="l" t="t" r="r" b="b"/>
                <a:pathLst>
                  <a:path w="16139" h="24157" extrusionOk="0">
                    <a:moveTo>
                      <a:pt x="3120" y="0"/>
                    </a:moveTo>
                    <a:cubicBezTo>
                      <a:pt x="1219" y="6046"/>
                      <a:pt x="195" y="12335"/>
                      <a:pt x="49" y="18722"/>
                    </a:cubicBezTo>
                    <a:cubicBezTo>
                      <a:pt x="0" y="19161"/>
                      <a:pt x="146" y="19648"/>
                      <a:pt x="439" y="19990"/>
                    </a:cubicBezTo>
                    <a:cubicBezTo>
                      <a:pt x="681" y="20151"/>
                      <a:pt x="991" y="20246"/>
                      <a:pt x="1284" y="20246"/>
                    </a:cubicBezTo>
                    <a:cubicBezTo>
                      <a:pt x="1344" y="20246"/>
                      <a:pt x="1404" y="20242"/>
                      <a:pt x="1463" y="20234"/>
                    </a:cubicBezTo>
                    <a:cubicBezTo>
                      <a:pt x="4291" y="20331"/>
                      <a:pt x="7021" y="21404"/>
                      <a:pt x="9215" y="23208"/>
                    </a:cubicBezTo>
                    <a:cubicBezTo>
                      <a:pt x="9605" y="23646"/>
                      <a:pt x="10092" y="23988"/>
                      <a:pt x="10629" y="24134"/>
                    </a:cubicBezTo>
                    <a:cubicBezTo>
                      <a:pt x="10716" y="24149"/>
                      <a:pt x="10803" y="24157"/>
                      <a:pt x="10888" y="24157"/>
                    </a:cubicBezTo>
                    <a:cubicBezTo>
                      <a:pt x="11611" y="24157"/>
                      <a:pt x="12256" y="23633"/>
                      <a:pt x="12823" y="23110"/>
                    </a:cubicBezTo>
                    <a:cubicBezTo>
                      <a:pt x="14529" y="21355"/>
                      <a:pt x="15651" y="19112"/>
                      <a:pt x="16138" y="16674"/>
                    </a:cubicBezTo>
                    <a:lnTo>
                      <a:pt x="16138" y="16674"/>
                    </a:lnTo>
                    <a:cubicBezTo>
                      <a:pt x="14845" y="17787"/>
                      <a:pt x="13183" y="18636"/>
                      <a:pt x="11578" y="18636"/>
                    </a:cubicBezTo>
                    <a:cubicBezTo>
                      <a:pt x="11004" y="18636"/>
                      <a:pt x="10437" y="18527"/>
                      <a:pt x="9897" y="18283"/>
                    </a:cubicBezTo>
                    <a:cubicBezTo>
                      <a:pt x="8727" y="17698"/>
                      <a:pt x="7801" y="16772"/>
                      <a:pt x="7167" y="15651"/>
                    </a:cubicBezTo>
                    <a:cubicBezTo>
                      <a:pt x="4242" y="11263"/>
                      <a:pt x="2828" y="5997"/>
                      <a:pt x="3218" y="731"/>
                    </a:cubicBez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5"/>
              <p:cNvSpPr/>
              <p:nvPr/>
            </p:nvSpPr>
            <p:spPr>
              <a:xfrm>
                <a:off x="2596800" y="1733467"/>
                <a:ext cx="262031" cy="279930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12714" extrusionOk="0">
                    <a:moveTo>
                      <a:pt x="3876" y="1"/>
                    </a:moveTo>
                    <a:cubicBezTo>
                      <a:pt x="3815" y="1"/>
                      <a:pt x="3754" y="13"/>
                      <a:pt x="3706" y="37"/>
                    </a:cubicBezTo>
                    <a:cubicBezTo>
                      <a:pt x="3511" y="135"/>
                      <a:pt x="3364" y="281"/>
                      <a:pt x="3267" y="476"/>
                    </a:cubicBezTo>
                    <a:cubicBezTo>
                      <a:pt x="3023" y="1061"/>
                      <a:pt x="2682" y="1549"/>
                      <a:pt x="2243" y="1987"/>
                    </a:cubicBezTo>
                    <a:cubicBezTo>
                      <a:pt x="2010" y="2157"/>
                      <a:pt x="1722" y="2243"/>
                      <a:pt x="1447" y="2243"/>
                    </a:cubicBezTo>
                    <a:cubicBezTo>
                      <a:pt x="1088" y="2243"/>
                      <a:pt x="751" y="2096"/>
                      <a:pt x="585" y="1792"/>
                    </a:cubicBezTo>
                    <a:lnTo>
                      <a:pt x="0" y="5351"/>
                    </a:lnTo>
                    <a:lnTo>
                      <a:pt x="195" y="4864"/>
                    </a:lnTo>
                    <a:lnTo>
                      <a:pt x="3364" y="6327"/>
                    </a:lnTo>
                    <a:cubicBezTo>
                      <a:pt x="3608" y="6424"/>
                      <a:pt x="3852" y="6619"/>
                      <a:pt x="3998" y="6814"/>
                    </a:cubicBezTo>
                    <a:cubicBezTo>
                      <a:pt x="4144" y="7058"/>
                      <a:pt x="4193" y="7302"/>
                      <a:pt x="4193" y="7545"/>
                    </a:cubicBezTo>
                    <a:cubicBezTo>
                      <a:pt x="4486" y="9593"/>
                      <a:pt x="5607" y="11446"/>
                      <a:pt x="7265" y="12714"/>
                    </a:cubicBezTo>
                    <a:cubicBezTo>
                      <a:pt x="6192" y="10763"/>
                      <a:pt x="5705" y="8569"/>
                      <a:pt x="5802" y="6375"/>
                    </a:cubicBezTo>
                    <a:cubicBezTo>
                      <a:pt x="5802" y="6034"/>
                      <a:pt x="5900" y="5644"/>
                      <a:pt x="6046" y="5351"/>
                    </a:cubicBezTo>
                    <a:cubicBezTo>
                      <a:pt x="6351" y="4970"/>
                      <a:pt x="6805" y="4768"/>
                      <a:pt x="7292" y="4768"/>
                    </a:cubicBezTo>
                    <a:cubicBezTo>
                      <a:pt x="7428" y="4768"/>
                      <a:pt x="7566" y="4783"/>
                      <a:pt x="7704" y="4815"/>
                    </a:cubicBezTo>
                    <a:cubicBezTo>
                      <a:pt x="8240" y="5010"/>
                      <a:pt x="8776" y="5351"/>
                      <a:pt x="9215" y="5790"/>
                    </a:cubicBezTo>
                    <a:cubicBezTo>
                      <a:pt x="9751" y="4718"/>
                      <a:pt x="10726" y="3889"/>
                      <a:pt x="11896" y="3499"/>
                    </a:cubicBezTo>
                    <a:cubicBezTo>
                      <a:pt x="11159" y="2725"/>
                      <a:pt x="10144" y="2285"/>
                      <a:pt x="9102" y="2285"/>
                    </a:cubicBezTo>
                    <a:cubicBezTo>
                      <a:pt x="8766" y="2285"/>
                      <a:pt x="8427" y="2331"/>
                      <a:pt x="8094" y="2426"/>
                    </a:cubicBezTo>
                    <a:cubicBezTo>
                      <a:pt x="7972" y="2475"/>
                      <a:pt x="7838" y="2499"/>
                      <a:pt x="7704" y="2499"/>
                    </a:cubicBezTo>
                    <a:cubicBezTo>
                      <a:pt x="7569" y="2499"/>
                      <a:pt x="7435" y="2475"/>
                      <a:pt x="7313" y="2426"/>
                    </a:cubicBezTo>
                    <a:cubicBezTo>
                      <a:pt x="7167" y="2329"/>
                      <a:pt x="7070" y="2182"/>
                      <a:pt x="6972" y="1987"/>
                    </a:cubicBezTo>
                    <a:cubicBezTo>
                      <a:pt x="6387" y="866"/>
                      <a:pt x="5266" y="135"/>
                      <a:pt x="4047" y="37"/>
                    </a:cubicBezTo>
                    <a:cubicBezTo>
                      <a:pt x="3998" y="13"/>
                      <a:pt x="3937" y="1"/>
                      <a:pt x="3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5"/>
              <p:cNvSpPr/>
              <p:nvPr/>
            </p:nvSpPr>
            <p:spPr>
              <a:xfrm>
                <a:off x="2835177" y="1784723"/>
                <a:ext cx="282449" cy="91659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4163" extrusionOk="0">
                    <a:moveTo>
                      <a:pt x="976" y="1707"/>
                    </a:moveTo>
                    <a:cubicBezTo>
                      <a:pt x="1003" y="1724"/>
                      <a:pt x="1030" y="1740"/>
                      <a:pt x="1058" y="1756"/>
                    </a:cubicBezTo>
                    <a:lnTo>
                      <a:pt x="1058" y="1756"/>
                    </a:lnTo>
                    <a:cubicBezTo>
                      <a:pt x="1063" y="1756"/>
                      <a:pt x="1068" y="1756"/>
                      <a:pt x="1073" y="1756"/>
                    </a:cubicBezTo>
                    <a:lnTo>
                      <a:pt x="976" y="1707"/>
                    </a:lnTo>
                    <a:close/>
                    <a:moveTo>
                      <a:pt x="12823" y="1"/>
                    </a:moveTo>
                    <a:lnTo>
                      <a:pt x="12823" y="1"/>
                    </a:lnTo>
                    <a:cubicBezTo>
                      <a:pt x="9612" y="1323"/>
                      <a:pt x="6172" y="2051"/>
                      <a:pt x="2724" y="2051"/>
                    </a:cubicBezTo>
                    <a:cubicBezTo>
                      <a:pt x="2613" y="2051"/>
                      <a:pt x="2501" y="2050"/>
                      <a:pt x="2390" y="2048"/>
                    </a:cubicBezTo>
                    <a:cubicBezTo>
                      <a:pt x="2321" y="2055"/>
                      <a:pt x="2252" y="2058"/>
                      <a:pt x="2185" y="2058"/>
                    </a:cubicBezTo>
                    <a:cubicBezTo>
                      <a:pt x="1765" y="2058"/>
                      <a:pt x="1381" y="1940"/>
                      <a:pt x="1058" y="1756"/>
                    </a:cubicBezTo>
                    <a:lnTo>
                      <a:pt x="1058" y="1756"/>
                    </a:lnTo>
                    <a:cubicBezTo>
                      <a:pt x="625" y="1763"/>
                      <a:pt x="243" y="2054"/>
                      <a:pt x="98" y="2487"/>
                    </a:cubicBezTo>
                    <a:cubicBezTo>
                      <a:pt x="1" y="3072"/>
                      <a:pt x="342" y="3706"/>
                      <a:pt x="927" y="3950"/>
                    </a:cubicBezTo>
                    <a:cubicBezTo>
                      <a:pt x="1337" y="4099"/>
                      <a:pt x="1804" y="4162"/>
                      <a:pt x="2262" y="4162"/>
                    </a:cubicBezTo>
                    <a:cubicBezTo>
                      <a:pt x="2403" y="4162"/>
                      <a:pt x="2544" y="4156"/>
                      <a:pt x="2682" y="4145"/>
                    </a:cubicBezTo>
                    <a:cubicBezTo>
                      <a:pt x="5120" y="3901"/>
                      <a:pt x="7509" y="3560"/>
                      <a:pt x="9898" y="3121"/>
                    </a:cubicBezTo>
                    <a:cubicBezTo>
                      <a:pt x="10824" y="2926"/>
                      <a:pt x="11946" y="2633"/>
                      <a:pt x="12336" y="1756"/>
                    </a:cubicBezTo>
                    <a:cubicBezTo>
                      <a:pt x="12531" y="1171"/>
                      <a:pt x="12385" y="488"/>
                      <a:pt x="12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5"/>
              <p:cNvSpPr/>
              <p:nvPr/>
            </p:nvSpPr>
            <p:spPr>
              <a:xfrm>
                <a:off x="2916802" y="1968283"/>
                <a:ext cx="322160" cy="88048"/>
              </a:xfrm>
              <a:custGeom>
                <a:avLst/>
                <a:gdLst/>
                <a:ahLst/>
                <a:cxnLst/>
                <a:rect l="l" t="t" r="r" b="b"/>
                <a:pathLst>
                  <a:path w="14627" h="3999" extrusionOk="0">
                    <a:moveTo>
                      <a:pt x="293" y="1"/>
                    </a:moveTo>
                    <a:cubicBezTo>
                      <a:pt x="293" y="635"/>
                      <a:pt x="195" y="1268"/>
                      <a:pt x="0" y="1853"/>
                    </a:cubicBezTo>
                    <a:lnTo>
                      <a:pt x="390" y="1756"/>
                    </a:lnTo>
                    <a:cubicBezTo>
                      <a:pt x="4437" y="2292"/>
                      <a:pt x="8484" y="2829"/>
                      <a:pt x="12384" y="3999"/>
                    </a:cubicBezTo>
                    <a:cubicBezTo>
                      <a:pt x="13115" y="3462"/>
                      <a:pt x="13652" y="2682"/>
                      <a:pt x="14627" y="2585"/>
                    </a:cubicBezTo>
                    <a:cubicBezTo>
                      <a:pt x="12725" y="2390"/>
                      <a:pt x="10824" y="2049"/>
                      <a:pt x="9020" y="1415"/>
                    </a:cubicBezTo>
                    <a:cubicBezTo>
                      <a:pt x="6143" y="683"/>
                      <a:pt x="3218" y="196"/>
                      <a:pt x="2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5"/>
              <p:cNvSpPr/>
              <p:nvPr/>
            </p:nvSpPr>
            <p:spPr>
              <a:xfrm>
                <a:off x="3197070" y="2058467"/>
                <a:ext cx="62309" cy="104275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4736" extrusionOk="0">
                    <a:moveTo>
                      <a:pt x="1073" y="0"/>
                    </a:moveTo>
                    <a:lnTo>
                      <a:pt x="1073" y="0"/>
                    </a:lnTo>
                    <a:cubicBezTo>
                      <a:pt x="683" y="98"/>
                      <a:pt x="342" y="439"/>
                      <a:pt x="195" y="829"/>
                    </a:cubicBezTo>
                    <a:cubicBezTo>
                      <a:pt x="49" y="1219"/>
                      <a:pt x="0" y="1609"/>
                      <a:pt x="0" y="2048"/>
                    </a:cubicBezTo>
                    <a:cubicBezTo>
                      <a:pt x="0" y="2633"/>
                      <a:pt x="98" y="3267"/>
                      <a:pt x="293" y="3852"/>
                    </a:cubicBezTo>
                    <a:cubicBezTo>
                      <a:pt x="439" y="4242"/>
                      <a:pt x="732" y="4583"/>
                      <a:pt x="1122" y="4729"/>
                    </a:cubicBezTo>
                    <a:cubicBezTo>
                      <a:pt x="1167" y="4734"/>
                      <a:pt x="1212" y="4736"/>
                      <a:pt x="1257" y="4736"/>
                    </a:cubicBezTo>
                    <a:cubicBezTo>
                      <a:pt x="1746" y="4736"/>
                      <a:pt x="2215" y="4494"/>
                      <a:pt x="2438" y="4047"/>
                    </a:cubicBezTo>
                    <a:cubicBezTo>
                      <a:pt x="2731" y="3364"/>
                      <a:pt x="2828" y="2633"/>
                      <a:pt x="2682" y="1853"/>
                    </a:cubicBezTo>
                    <a:cubicBezTo>
                      <a:pt x="2731" y="1365"/>
                      <a:pt x="2584" y="829"/>
                      <a:pt x="2292" y="439"/>
                    </a:cubicBezTo>
                    <a:cubicBezTo>
                      <a:pt x="2082" y="169"/>
                      <a:pt x="1779" y="28"/>
                      <a:pt x="1475" y="28"/>
                    </a:cubicBezTo>
                    <a:cubicBezTo>
                      <a:pt x="1285" y="28"/>
                      <a:pt x="1095" y="83"/>
                      <a:pt x="927" y="195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5"/>
              <p:cNvSpPr/>
              <p:nvPr/>
            </p:nvSpPr>
            <p:spPr>
              <a:xfrm>
                <a:off x="3127273" y="1807644"/>
                <a:ext cx="44050" cy="64049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2909" extrusionOk="0">
                    <a:moveTo>
                      <a:pt x="1221" y="1"/>
                    </a:moveTo>
                    <a:cubicBezTo>
                      <a:pt x="1005" y="1"/>
                      <a:pt x="800" y="115"/>
                      <a:pt x="641" y="277"/>
                    </a:cubicBezTo>
                    <a:lnTo>
                      <a:pt x="641" y="277"/>
                    </a:lnTo>
                    <a:cubicBezTo>
                      <a:pt x="467" y="284"/>
                      <a:pt x="334" y="339"/>
                      <a:pt x="244" y="520"/>
                    </a:cubicBezTo>
                    <a:cubicBezTo>
                      <a:pt x="146" y="666"/>
                      <a:pt x="98" y="812"/>
                      <a:pt x="98" y="1007"/>
                    </a:cubicBezTo>
                    <a:cubicBezTo>
                      <a:pt x="0" y="1397"/>
                      <a:pt x="49" y="1836"/>
                      <a:pt x="146" y="2226"/>
                    </a:cubicBezTo>
                    <a:cubicBezTo>
                      <a:pt x="293" y="2665"/>
                      <a:pt x="683" y="2909"/>
                      <a:pt x="1122" y="2909"/>
                    </a:cubicBezTo>
                    <a:cubicBezTo>
                      <a:pt x="1463" y="2860"/>
                      <a:pt x="1755" y="2568"/>
                      <a:pt x="1902" y="2226"/>
                    </a:cubicBezTo>
                    <a:cubicBezTo>
                      <a:pt x="1999" y="1885"/>
                      <a:pt x="1999" y="1495"/>
                      <a:pt x="1950" y="1154"/>
                    </a:cubicBezTo>
                    <a:cubicBezTo>
                      <a:pt x="1902" y="715"/>
                      <a:pt x="1804" y="179"/>
                      <a:pt x="1414" y="32"/>
                    </a:cubicBezTo>
                    <a:cubicBezTo>
                      <a:pt x="1350" y="11"/>
                      <a:pt x="1285" y="1"/>
                      <a:pt x="12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5"/>
              <p:cNvSpPr/>
              <p:nvPr/>
            </p:nvSpPr>
            <p:spPr>
              <a:xfrm>
                <a:off x="2891032" y="1971520"/>
                <a:ext cx="68740" cy="21883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9939" extrusionOk="0">
                    <a:moveTo>
                      <a:pt x="1853" y="0"/>
                    </a:moveTo>
                    <a:cubicBezTo>
                      <a:pt x="1658" y="49"/>
                      <a:pt x="1609" y="293"/>
                      <a:pt x="1560" y="488"/>
                    </a:cubicBezTo>
                    <a:cubicBezTo>
                      <a:pt x="1414" y="1219"/>
                      <a:pt x="1073" y="1853"/>
                      <a:pt x="536" y="2389"/>
                    </a:cubicBezTo>
                    <a:cubicBezTo>
                      <a:pt x="390" y="2487"/>
                      <a:pt x="293" y="2633"/>
                      <a:pt x="195" y="2779"/>
                    </a:cubicBezTo>
                    <a:cubicBezTo>
                      <a:pt x="49" y="3120"/>
                      <a:pt x="0" y="3510"/>
                      <a:pt x="98" y="3852"/>
                    </a:cubicBezTo>
                    <a:cubicBezTo>
                      <a:pt x="439" y="5851"/>
                      <a:pt x="439" y="7850"/>
                      <a:pt x="146" y="9849"/>
                    </a:cubicBezTo>
                    <a:cubicBezTo>
                      <a:pt x="234" y="9911"/>
                      <a:pt x="329" y="9939"/>
                      <a:pt x="425" y="9939"/>
                    </a:cubicBezTo>
                    <a:cubicBezTo>
                      <a:pt x="704" y="9939"/>
                      <a:pt x="1002" y="9712"/>
                      <a:pt x="1219" y="9459"/>
                    </a:cubicBezTo>
                    <a:lnTo>
                      <a:pt x="2828" y="7655"/>
                    </a:lnTo>
                    <a:cubicBezTo>
                      <a:pt x="2925" y="7557"/>
                      <a:pt x="3023" y="7411"/>
                      <a:pt x="3072" y="7265"/>
                    </a:cubicBezTo>
                    <a:cubicBezTo>
                      <a:pt x="3120" y="7021"/>
                      <a:pt x="2877" y="6777"/>
                      <a:pt x="2682" y="6582"/>
                    </a:cubicBezTo>
                    <a:cubicBezTo>
                      <a:pt x="780" y="4827"/>
                      <a:pt x="926" y="1755"/>
                      <a:pt x="2974" y="195"/>
                    </a:cubicBezTo>
                    <a:lnTo>
                      <a:pt x="2779" y="195"/>
                    </a:lnTo>
                    <a:cubicBezTo>
                      <a:pt x="2877" y="195"/>
                      <a:pt x="2828" y="341"/>
                      <a:pt x="2779" y="341"/>
                    </a:cubicBezTo>
                    <a:cubicBezTo>
                      <a:pt x="2682" y="341"/>
                      <a:pt x="2633" y="341"/>
                      <a:pt x="2584" y="293"/>
                    </a:cubicBezTo>
                    <a:lnTo>
                      <a:pt x="2145" y="98"/>
                    </a:lnTo>
                    <a:cubicBezTo>
                      <a:pt x="2048" y="49"/>
                      <a:pt x="1950" y="0"/>
                      <a:pt x="1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5"/>
              <p:cNvSpPr/>
              <p:nvPr/>
            </p:nvSpPr>
            <p:spPr>
              <a:xfrm>
                <a:off x="2724590" y="1913548"/>
                <a:ext cx="184702" cy="127812"/>
              </a:xfrm>
              <a:custGeom>
                <a:avLst/>
                <a:gdLst/>
                <a:ahLst/>
                <a:cxnLst/>
                <a:rect l="l" t="t" r="r" b="b"/>
                <a:pathLst>
                  <a:path w="8386" h="5805" extrusionOk="0">
                    <a:moveTo>
                      <a:pt x="3218" y="0"/>
                    </a:moveTo>
                    <a:lnTo>
                      <a:pt x="3218" y="0"/>
                    </a:lnTo>
                    <a:cubicBezTo>
                      <a:pt x="3241" y="98"/>
                      <a:pt x="3268" y="193"/>
                      <a:pt x="3298" y="287"/>
                    </a:cubicBezTo>
                    <a:lnTo>
                      <a:pt x="3298" y="287"/>
                    </a:lnTo>
                    <a:cubicBezTo>
                      <a:pt x="3272" y="191"/>
                      <a:pt x="3246" y="95"/>
                      <a:pt x="3218" y="0"/>
                    </a:cubicBezTo>
                    <a:close/>
                    <a:moveTo>
                      <a:pt x="0" y="0"/>
                    </a:moveTo>
                    <a:cubicBezTo>
                      <a:pt x="293" y="1755"/>
                      <a:pt x="1073" y="3413"/>
                      <a:pt x="2243" y="4778"/>
                    </a:cubicBezTo>
                    <a:cubicBezTo>
                      <a:pt x="2584" y="5168"/>
                      <a:pt x="2974" y="5461"/>
                      <a:pt x="3413" y="5656"/>
                    </a:cubicBezTo>
                    <a:cubicBezTo>
                      <a:pt x="3728" y="5750"/>
                      <a:pt x="4083" y="5804"/>
                      <a:pt x="4427" y="5804"/>
                    </a:cubicBezTo>
                    <a:cubicBezTo>
                      <a:pt x="4615" y="5804"/>
                      <a:pt x="4800" y="5788"/>
                      <a:pt x="4973" y="5753"/>
                    </a:cubicBezTo>
                    <a:cubicBezTo>
                      <a:pt x="5461" y="5753"/>
                      <a:pt x="5899" y="5656"/>
                      <a:pt x="6338" y="5510"/>
                    </a:cubicBezTo>
                    <a:cubicBezTo>
                      <a:pt x="7167" y="5071"/>
                      <a:pt x="7850" y="4339"/>
                      <a:pt x="8191" y="3413"/>
                    </a:cubicBezTo>
                    <a:cubicBezTo>
                      <a:pt x="8288" y="3267"/>
                      <a:pt x="8386" y="3023"/>
                      <a:pt x="8191" y="2877"/>
                    </a:cubicBezTo>
                    <a:cubicBezTo>
                      <a:pt x="8142" y="2852"/>
                      <a:pt x="8081" y="2840"/>
                      <a:pt x="8020" y="2840"/>
                    </a:cubicBezTo>
                    <a:cubicBezTo>
                      <a:pt x="7959" y="2840"/>
                      <a:pt x="7898" y="2852"/>
                      <a:pt x="7850" y="2877"/>
                    </a:cubicBezTo>
                    <a:cubicBezTo>
                      <a:pt x="7554" y="2946"/>
                      <a:pt x="7259" y="2978"/>
                      <a:pt x="6970" y="2978"/>
                    </a:cubicBezTo>
                    <a:cubicBezTo>
                      <a:pt x="5304" y="2978"/>
                      <a:pt x="3811" y="1890"/>
                      <a:pt x="3298" y="287"/>
                    </a:cubicBezTo>
                    <a:lnTo>
                      <a:pt x="3298" y="287"/>
                    </a:lnTo>
                    <a:cubicBezTo>
                      <a:pt x="3493" y="1030"/>
                      <a:pt x="3608" y="1807"/>
                      <a:pt x="3608" y="2584"/>
                    </a:cubicBezTo>
                    <a:cubicBezTo>
                      <a:pt x="3705" y="2974"/>
                      <a:pt x="3559" y="3413"/>
                      <a:pt x="3267" y="3754"/>
                    </a:cubicBezTo>
                    <a:cubicBezTo>
                      <a:pt x="3090" y="3873"/>
                      <a:pt x="2877" y="3937"/>
                      <a:pt x="2671" y="3937"/>
                    </a:cubicBezTo>
                    <a:cubicBezTo>
                      <a:pt x="2538" y="3937"/>
                      <a:pt x="2407" y="3910"/>
                      <a:pt x="2292" y="3852"/>
                    </a:cubicBezTo>
                    <a:cubicBezTo>
                      <a:pt x="1950" y="3657"/>
                      <a:pt x="1707" y="3413"/>
                      <a:pt x="1511" y="3121"/>
                    </a:cubicBezTo>
                    <a:cubicBezTo>
                      <a:pt x="975" y="2536"/>
                      <a:pt x="585" y="1853"/>
                      <a:pt x="293" y="11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5"/>
              <p:cNvSpPr/>
              <p:nvPr/>
            </p:nvSpPr>
            <p:spPr>
              <a:xfrm>
                <a:off x="1564841" y="3455037"/>
                <a:ext cx="415590" cy="544273"/>
              </a:xfrm>
              <a:custGeom>
                <a:avLst/>
                <a:gdLst/>
                <a:ahLst/>
                <a:cxnLst/>
                <a:rect l="l" t="t" r="r" b="b"/>
                <a:pathLst>
                  <a:path w="18869" h="24720" extrusionOk="0">
                    <a:moveTo>
                      <a:pt x="4593" y="6993"/>
                    </a:moveTo>
                    <a:lnTo>
                      <a:pt x="4593" y="6993"/>
                    </a:lnTo>
                    <a:cubicBezTo>
                      <a:pt x="4346" y="7340"/>
                      <a:pt x="4135" y="7724"/>
                      <a:pt x="3963" y="8121"/>
                    </a:cubicBezTo>
                    <a:lnTo>
                      <a:pt x="3963" y="8121"/>
                    </a:lnTo>
                    <a:cubicBezTo>
                      <a:pt x="3782" y="8679"/>
                      <a:pt x="3673" y="9261"/>
                      <a:pt x="3639" y="9856"/>
                    </a:cubicBezTo>
                    <a:lnTo>
                      <a:pt x="3639" y="9856"/>
                    </a:lnTo>
                    <a:lnTo>
                      <a:pt x="4593" y="6993"/>
                    </a:lnTo>
                    <a:close/>
                    <a:moveTo>
                      <a:pt x="3459" y="9894"/>
                    </a:moveTo>
                    <a:cubicBezTo>
                      <a:pt x="3429" y="10117"/>
                      <a:pt x="3413" y="10331"/>
                      <a:pt x="3413" y="10532"/>
                    </a:cubicBezTo>
                    <a:lnTo>
                      <a:pt x="3522" y="10206"/>
                    </a:lnTo>
                    <a:lnTo>
                      <a:pt x="3522" y="10206"/>
                    </a:lnTo>
                    <a:cubicBezTo>
                      <a:pt x="3501" y="10102"/>
                      <a:pt x="3480" y="9998"/>
                      <a:pt x="3459" y="9894"/>
                    </a:cubicBezTo>
                    <a:close/>
                    <a:moveTo>
                      <a:pt x="3639" y="9856"/>
                    </a:moveTo>
                    <a:lnTo>
                      <a:pt x="3522" y="10206"/>
                    </a:lnTo>
                    <a:lnTo>
                      <a:pt x="3522" y="10206"/>
                    </a:lnTo>
                    <a:cubicBezTo>
                      <a:pt x="3569" y="10444"/>
                      <a:pt x="3614" y="10683"/>
                      <a:pt x="3657" y="10922"/>
                    </a:cubicBezTo>
                    <a:cubicBezTo>
                      <a:pt x="3625" y="10563"/>
                      <a:pt x="3619" y="10207"/>
                      <a:pt x="3639" y="9856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1597" y="3149"/>
                      <a:pt x="2750" y="6459"/>
                      <a:pt x="3459" y="9894"/>
                    </a:cubicBezTo>
                    <a:lnTo>
                      <a:pt x="3459" y="9894"/>
                    </a:lnTo>
                    <a:cubicBezTo>
                      <a:pt x="3535" y="9329"/>
                      <a:pt x="3706" y="8711"/>
                      <a:pt x="3963" y="8121"/>
                    </a:cubicBezTo>
                    <a:lnTo>
                      <a:pt x="3963" y="8121"/>
                    </a:lnTo>
                    <a:cubicBezTo>
                      <a:pt x="4155" y="7528"/>
                      <a:pt x="4428" y="6963"/>
                      <a:pt x="4779" y="6436"/>
                    </a:cubicBezTo>
                    <a:lnTo>
                      <a:pt x="4779" y="6436"/>
                    </a:lnTo>
                    <a:lnTo>
                      <a:pt x="4593" y="6993"/>
                    </a:lnTo>
                    <a:lnTo>
                      <a:pt x="4593" y="6993"/>
                    </a:lnTo>
                    <a:cubicBezTo>
                      <a:pt x="5098" y="6284"/>
                      <a:pt x="5754" y="5734"/>
                      <a:pt x="6534" y="5559"/>
                    </a:cubicBezTo>
                    <a:cubicBezTo>
                      <a:pt x="6712" y="5519"/>
                      <a:pt x="6895" y="5501"/>
                      <a:pt x="7081" y="5501"/>
                    </a:cubicBezTo>
                    <a:cubicBezTo>
                      <a:pt x="8731" y="5501"/>
                      <a:pt x="10631" y="6955"/>
                      <a:pt x="11507" y="8094"/>
                    </a:cubicBezTo>
                    <a:cubicBezTo>
                      <a:pt x="12872" y="9849"/>
                      <a:pt x="13457" y="12043"/>
                      <a:pt x="13750" y="14189"/>
                    </a:cubicBezTo>
                    <a:cubicBezTo>
                      <a:pt x="14091" y="16675"/>
                      <a:pt x="14140" y="19210"/>
                      <a:pt x="13896" y="21697"/>
                    </a:cubicBezTo>
                    <a:cubicBezTo>
                      <a:pt x="13141" y="21591"/>
                      <a:pt x="12386" y="21539"/>
                      <a:pt x="11635" y="21539"/>
                    </a:cubicBezTo>
                    <a:cubicBezTo>
                      <a:pt x="9622" y="21539"/>
                      <a:pt x="7636" y="21913"/>
                      <a:pt x="5754" y="22623"/>
                    </a:cubicBezTo>
                    <a:cubicBezTo>
                      <a:pt x="6192" y="23696"/>
                      <a:pt x="7606" y="23940"/>
                      <a:pt x="8728" y="24037"/>
                    </a:cubicBezTo>
                    <a:lnTo>
                      <a:pt x="17699" y="24720"/>
                    </a:lnTo>
                    <a:cubicBezTo>
                      <a:pt x="18479" y="19503"/>
                      <a:pt x="18869" y="14237"/>
                      <a:pt x="18869" y="9021"/>
                    </a:cubicBezTo>
                    <a:cubicBezTo>
                      <a:pt x="18869" y="8143"/>
                      <a:pt x="18820" y="7168"/>
                      <a:pt x="18284" y="6583"/>
                    </a:cubicBezTo>
                    <a:cubicBezTo>
                      <a:pt x="17796" y="6144"/>
                      <a:pt x="17260" y="5851"/>
                      <a:pt x="16675" y="5754"/>
                    </a:cubicBezTo>
                    <a:cubicBezTo>
                      <a:pt x="11068" y="3901"/>
                      <a:pt x="5510" y="200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5"/>
              <p:cNvSpPr/>
              <p:nvPr/>
            </p:nvSpPr>
            <p:spPr>
              <a:xfrm>
                <a:off x="1701044" y="3473290"/>
                <a:ext cx="274035" cy="413313"/>
              </a:xfrm>
              <a:custGeom>
                <a:avLst/>
                <a:gdLst/>
                <a:ahLst/>
                <a:cxnLst/>
                <a:rect l="l" t="t" r="r" b="b"/>
                <a:pathLst>
                  <a:path w="12442" h="18772" extrusionOk="0">
                    <a:moveTo>
                      <a:pt x="57" y="1"/>
                    </a:moveTo>
                    <a:lnTo>
                      <a:pt x="57" y="1"/>
                    </a:lnTo>
                    <a:cubicBezTo>
                      <a:pt x="0" y="266"/>
                      <a:pt x="10" y="538"/>
                      <a:pt x="77" y="797"/>
                    </a:cubicBezTo>
                    <a:lnTo>
                      <a:pt x="77" y="797"/>
                    </a:lnTo>
                    <a:lnTo>
                      <a:pt x="57" y="1"/>
                    </a:lnTo>
                    <a:close/>
                    <a:moveTo>
                      <a:pt x="77" y="797"/>
                    </a:moveTo>
                    <a:lnTo>
                      <a:pt x="106" y="2000"/>
                    </a:lnTo>
                    <a:cubicBezTo>
                      <a:pt x="3714" y="3413"/>
                      <a:pt x="7419" y="5364"/>
                      <a:pt x="9369" y="8728"/>
                    </a:cubicBezTo>
                    <a:cubicBezTo>
                      <a:pt x="11125" y="11751"/>
                      <a:pt x="11125" y="15505"/>
                      <a:pt x="12441" y="18771"/>
                    </a:cubicBezTo>
                    <a:lnTo>
                      <a:pt x="12002" y="7899"/>
                    </a:lnTo>
                    <a:cubicBezTo>
                      <a:pt x="12100" y="6973"/>
                      <a:pt x="11856" y="5998"/>
                      <a:pt x="11368" y="5217"/>
                    </a:cubicBezTo>
                    <a:cubicBezTo>
                      <a:pt x="10442" y="4047"/>
                      <a:pt x="8736" y="4047"/>
                      <a:pt x="7224" y="3901"/>
                    </a:cubicBezTo>
                    <a:cubicBezTo>
                      <a:pt x="5664" y="3657"/>
                      <a:pt x="4153" y="3267"/>
                      <a:pt x="2690" y="2780"/>
                    </a:cubicBezTo>
                    <a:cubicBezTo>
                      <a:pt x="2007" y="2585"/>
                      <a:pt x="1374" y="2292"/>
                      <a:pt x="789" y="1853"/>
                    </a:cubicBezTo>
                    <a:cubicBezTo>
                      <a:pt x="431" y="1585"/>
                      <a:pt x="182" y="1207"/>
                      <a:pt x="77" y="797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5"/>
              <p:cNvSpPr/>
              <p:nvPr/>
            </p:nvSpPr>
            <p:spPr>
              <a:xfrm>
                <a:off x="1963229" y="3581704"/>
                <a:ext cx="368346" cy="737080"/>
              </a:xfrm>
              <a:custGeom>
                <a:avLst/>
                <a:gdLst/>
                <a:ahLst/>
                <a:cxnLst/>
                <a:rect l="l" t="t" r="r" b="b"/>
                <a:pathLst>
                  <a:path w="16724" h="33477" extrusionOk="0">
                    <a:moveTo>
                      <a:pt x="537" y="1"/>
                    </a:moveTo>
                    <a:lnTo>
                      <a:pt x="537" y="1"/>
                    </a:lnTo>
                    <a:cubicBezTo>
                      <a:pt x="1073" y="4048"/>
                      <a:pt x="1171" y="8094"/>
                      <a:pt x="878" y="12190"/>
                    </a:cubicBezTo>
                    <a:lnTo>
                      <a:pt x="1220" y="9654"/>
                    </a:lnTo>
                    <a:cubicBezTo>
                      <a:pt x="1644" y="7650"/>
                      <a:pt x="3409" y="6346"/>
                      <a:pt x="5310" y="6346"/>
                    </a:cubicBezTo>
                    <a:cubicBezTo>
                      <a:pt x="5813" y="6346"/>
                      <a:pt x="6326" y="6438"/>
                      <a:pt x="6826" y="6632"/>
                    </a:cubicBezTo>
                    <a:cubicBezTo>
                      <a:pt x="9020" y="7704"/>
                      <a:pt x="9752" y="10386"/>
                      <a:pt x="10142" y="12726"/>
                    </a:cubicBezTo>
                    <a:cubicBezTo>
                      <a:pt x="11019" y="18382"/>
                      <a:pt x="11166" y="24135"/>
                      <a:pt x="10532" y="29790"/>
                    </a:cubicBezTo>
                    <a:cubicBezTo>
                      <a:pt x="7753" y="29010"/>
                      <a:pt x="4925" y="28523"/>
                      <a:pt x="2048" y="28376"/>
                    </a:cubicBezTo>
                    <a:cubicBezTo>
                      <a:pt x="1971" y="28372"/>
                      <a:pt x="1891" y="28369"/>
                      <a:pt x="1810" y="28369"/>
                    </a:cubicBezTo>
                    <a:cubicBezTo>
                      <a:pt x="1027" y="28369"/>
                      <a:pt x="138" y="28596"/>
                      <a:pt x="49" y="29303"/>
                    </a:cubicBezTo>
                    <a:cubicBezTo>
                      <a:pt x="1" y="29937"/>
                      <a:pt x="586" y="30424"/>
                      <a:pt x="1171" y="30717"/>
                    </a:cubicBezTo>
                    <a:cubicBezTo>
                      <a:pt x="4483" y="32548"/>
                      <a:pt x="8170" y="33477"/>
                      <a:pt x="11906" y="33477"/>
                    </a:cubicBezTo>
                    <a:cubicBezTo>
                      <a:pt x="12844" y="33477"/>
                      <a:pt x="13786" y="33418"/>
                      <a:pt x="14725" y="33301"/>
                    </a:cubicBezTo>
                    <a:cubicBezTo>
                      <a:pt x="15164" y="33301"/>
                      <a:pt x="15554" y="33154"/>
                      <a:pt x="15944" y="32959"/>
                    </a:cubicBezTo>
                    <a:cubicBezTo>
                      <a:pt x="16724" y="32374"/>
                      <a:pt x="16675" y="31253"/>
                      <a:pt x="16577" y="30327"/>
                    </a:cubicBezTo>
                    <a:cubicBezTo>
                      <a:pt x="15797" y="22672"/>
                      <a:pt x="15066" y="15164"/>
                      <a:pt x="15066" y="7460"/>
                    </a:cubicBezTo>
                    <a:cubicBezTo>
                      <a:pt x="15115" y="6924"/>
                      <a:pt x="15017" y="6437"/>
                      <a:pt x="14822" y="5949"/>
                    </a:cubicBezTo>
                    <a:cubicBezTo>
                      <a:pt x="14578" y="5657"/>
                      <a:pt x="14286" y="5364"/>
                      <a:pt x="13945" y="5218"/>
                    </a:cubicBezTo>
                    <a:cubicBezTo>
                      <a:pt x="12092" y="4096"/>
                      <a:pt x="9654" y="3463"/>
                      <a:pt x="7655" y="2585"/>
                    </a:cubicBezTo>
                    <a:cubicBezTo>
                      <a:pt x="5315" y="1561"/>
                      <a:pt x="2975" y="683"/>
                      <a:pt x="5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5"/>
              <p:cNvSpPr/>
              <p:nvPr/>
            </p:nvSpPr>
            <p:spPr>
              <a:xfrm>
                <a:off x="1970762" y="3594716"/>
                <a:ext cx="328613" cy="340192"/>
              </a:xfrm>
              <a:custGeom>
                <a:avLst/>
                <a:gdLst/>
                <a:ahLst/>
                <a:cxnLst/>
                <a:rect l="l" t="t" r="r" b="b"/>
                <a:pathLst>
                  <a:path w="14920" h="15451" extrusionOk="0">
                    <a:moveTo>
                      <a:pt x="330" y="1"/>
                    </a:moveTo>
                    <a:cubicBezTo>
                      <a:pt x="193" y="1"/>
                      <a:pt x="69" y="52"/>
                      <a:pt x="0" y="190"/>
                    </a:cubicBezTo>
                    <a:cubicBezTo>
                      <a:pt x="0" y="288"/>
                      <a:pt x="0" y="385"/>
                      <a:pt x="0" y="483"/>
                    </a:cubicBezTo>
                    <a:cubicBezTo>
                      <a:pt x="244" y="2481"/>
                      <a:pt x="536" y="4529"/>
                      <a:pt x="926" y="6577"/>
                    </a:cubicBezTo>
                    <a:cubicBezTo>
                      <a:pt x="786" y="4575"/>
                      <a:pt x="1701" y="3876"/>
                      <a:pt x="3005" y="3876"/>
                    </a:cubicBezTo>
                    <a:cubicBezTo>
                      <a:pt x="5323" y="3876"/>
                      <a:pt x="8868" y="6084"/>
                      <a:pt x="9897" y="7113"/>
                    </a:cubicBezTo>
                    <a:cubicBezTo>
                      <a:pt x="12091" y="9453"/>
                      <a:pt x="13456" y="12476"/>
                      <a:pt x="14773" y="15450"/>
                    </a:cubicBezTo>
                    <a:cubicBezTo>
                      <a:pt x="14919" y="12818"/>
                      <a:pt x="14870" y="10185"/>
                      <a:pt x="14627" y="7552"/>
                    </a:cubicBezTo>
                    <a:cubicBezTo>
                      <a:pt x="14627" y="6967"/>
                      <a:pt x="14480" y="6333"/>
                      <a:pt x="14285" y="5797"/>
                    </a:cubicBezTo>
                    <a:cubicBezTo>
                      <a:pt x="13846" y="4822"/>
                      <a:pt x="12871" y="4285"/>
                      <a:pt x="11896" y="3798"/>
                    </a:cubicBezTo>
                    <a:cubicBezTo>
                      <a:pt x="10092" y="2872"/>
                      <a:pt x="8142" y="2091"/>
                      <a:pt x="6192" y="1506"/>
                    </a:cubicBezTo>
                    <a:cubicBezTo>
                      <a:pt x="4388" y="970"/>
                      <a:pt x="2438" y="873"/>
                      <a:pt x="780" y="141"/>
                    </a:cubicBezTo>
                    <a:cubicBezTo>
                      <a:pt x="652" y="64"/>
                      <a:pt x="482" y="1"/>
                      <a:pt x="33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5"/>
              <p:cNvSpPr/>
              <p:nvPr/>
            </p:nvSpPr>
            <p:spPr>
              <a:xfrm>
                <a:off x="1995452" y="3771561"/>
                <a:ext cx="141775" cy="370533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16829" extrusionOk="0">
                    <a:moveTo>
                      <a:pt x="3391" y="1"/>
                    </a:moveTo>
                    <a:cubicBezTo>
                      <a:pt x="2674" y="1"/>
                      <a:pt x="1989" y="825"/>
                      <a:pt x="1658" y="1909"/>
                    </a:cubicBezTo>
                    <a:cubicBezTo>
                      <a:pt x="1414" y="2689"/>
                      <a:pt x="1268" y="3567"/>
                      <a:pt x="1268" y="4444"/>
                    </a:cubicBezTo>
                    <a:cubicBezTo>
                      <a:pt x="1073" y="7223"/>
                      <a:pt x="1073" y="9807"/>
                      <a:pt x="537" y="12635"/>
                    </a:cubicBezTo>
                    <a:cubicBezTo>
                      <a:pt x="293" y="13610"/>
                      <a:pt x="98" y="14585"/>
                      <a:pt x="0" y="15609"/>
                    </a:cubicBezTo>
                    <a:cubicBezTo>
                      <a:pt x="0" y="15756"/>
                      <a:pt x="49" y="15951"/>
                      <a:pt x="147" y="16097"/>
                    </a:cubicBezTo>
                    <a:cubicBezTo>
                      <a:pt x="232" y="16154"/>
                      <a:pt x="335" y="16178"/>
                      <a:pt x="434" y="16178"/>
                    </a:cubicBezTo>
                    <a:cubicBezTo>
                      <a:pt x="505" y="16178"/>
                      <a:pt x="574" y="16166"/>
                      <a:pt x="634" y="16146"/>
                    </a:cubicBezTo>
                    <a:cubicBezTo>
                      <a:pt x="1541" y="16013"/>
                      <a:pt x="2507" y="15860"/>
                      <a:pt x="3429" y="15860"/>
                    </a:cubicBezTo>
                    <a:cubicBezTo>
                      <a:pt x="4541" y="15860"/>
                      <a:pt x="5588" y="16082"/>
                      <a:pt x="6387" y="16828"/>
                    </a:cubicBezTo>
                    <a:cubicBezTo>
                      <a:pt x="6241" y="14147"/>
                      <a:pt x="6436" y="11465"/>
                      <a:pt x="6387" y="8784"/>
                    </a:cubicBezTo>
                    <a:cubicBezTo>
                      <a:pt x="6339" y="6151"/>
                      <a:pt x="5948" y="3420"/>
                      <a:pt x="4681" y="1080"/>
                    </a:cubicBezTo>
                    <a:cubicBezTo>
                      <a:pt x="4290" y="316"/>
                      <a:pt x="3834" y="1"/>
                      <a:pt x="3391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5"/>
              <p:cNvSpPr/>
              <p:nvPr/>
            </p:nvSpPr>
            <p:spPr>
              <a:xfrm>
                <a:off x="1673424" y="3628491"/>
                <a:ext cx="137788" cy="250625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11383" extrusionOk="0">
                    <a:moveTo>
                      <a:pt x="2010" y="1"/>
                    </a:moveTo>
                    <a:cubicBezTo>
                      <a:pt x="1" y="1"/>
                      <a:pt x="895" y="5521"/>
                      <a:pt x="1067" y="6554"/>
                    </a:cubicBezTo>
                    <a:cubicBezTo>
                      <a:pt x="1311" y="8115"/>
                      <a:pt x="1409" y="9723"/>
                      <a:pt x="1360" y="11332"/>
                    </a:cubicBezTo>
                    <a:cubicBezTo>
                      <a:pt x="2040" y="11192"/>
                      <a:pt x="2719" y="11119"/>
                      <a:pt x="3399" y="11119"/>
                    </a:cubicBezTo>
                    <a:cubicBezTo>
                      <a:pt x="4133" y="11119"/>
                      <a:pt x="4868" y="11204"/>
                      <a:pt x="5602" y="11381"/>
                    </a:cubicBezTo>
                    <a:cubicBezTo>
                      <a:pt x="5607" y="11382"/>
                      <a:pt x="5613" y="11383"/>
                      <a:pt x="5618" y="11383"/>
                    </a:cubicBezTo>
                    <a:cubicBezTo>
                      <a:pt x="6256" y="11383"/>
                      <a:pt x="4526" y="2598"/>
                      <a:pt x="4139" y="1776"/>
                    </a:cubicBezTo>
                    <a:cubicBezTo>
                      <a:pt x="3895" y="1191"/>
                      <a:pt x="3505" y="655"/>
                      <a:pt x="2969" y="314"/>
                    </a:cubicBezTo>
                    <a:cubicBezTo>
                      <a:pt x="2593" y="97"/>
                      <a:pt x="2276" y="1"/>
                      <a:pt x="2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5"/>
              <p:cNvSpPr/>
              <p:nvPr/>
            </p:nvSpPr>
            <p:spPr>
              <a:xfrm>
                <a:off x="1971819" y="4206230"/>
                <a:ext cx="250226" cy="77546"/>
              </a:xfrm>
              <a:custGeom>
                <a:avLst/>
                <a:gdLst/>
                <a:ahLst/>
                <a:cxnLst/>
                <a:rect l="l" t="t" r="r" b="b"/>
                <a:pathLst>
                  <a:path w="11361" h="3522" extrusionOk="0">
                    <a:moveTo>
                      <a:pt x="1722" y="1"/>
                    </a:moveTo>
                    <a:cubicBezTo>
                      <a:pt x="1017" y="1"/>
                      <a:pt x="260" y="160"/>
                      <a:pt x="50" y="792"/>
                    </a:cubicBezTo>
                    <a:cubicBezTo>
                      <a:pt x="1" y="1279"/>
                      <a:pt x="147" y="1767"/>
                      <a:pt x="488" y="2157"/>
                    </a:cubicBezTo>
                    <a:cubicBezTo>
                      <a:pt x="924" y="2767"/>
                      <a:pt x="1516" y="3455"/>
                      <a:pt x="2193" y="3455"/>
                    </a:cubicBezTo>
                    <a:cubicBezTo>
                      <a:pt x="2274" y="3455"/>
                      <a:pt x="2356" y="3445"/>
                      <a:pt x="2439" y="3424"/>
                    </a:cubicBezTo>
                    <a:lnTo>
                      <a:pt x="2926" y="3522"/>
                    </a:lnTo>
                    <a:lnTo>
                      <a:pt x="11361" y="2352"/>
                    </a:lnTo>
                    <a:cubicBezTo>
                      <a:pt x="8387" y="1084"/>
                      <a:pt x="5266" y="304"/>
                      <a:pt x="2048" y="11"/>
                    </a:cubicBezTo>
                    <a:cubicBezTo>
                      <a:pt x="1942" y="5"/>
                      <a:pt x="1833" y="1"/>
                      <a:pt x="1722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5"/>
              <p:cNvSpPr/>
              <p:nvPr/>
            </p:nvSpPr>
            <p:spPr>
              <a:xfrm>
                <a:off x="1706594" y="3939180"/>
                <a:ext cx="258816" cy="62288"/>
              </a:xfrm>
              <a:custGeom>
                <a:avLst/>
                <a:gdLst/>
                <a:ahLst/>
                <a:cxnLst/>
                <a:rect l="l" t="t" r="r" b="b"/>
                <a:pathLst>
                  <a:path w="11751" h="2829" extrusionOk="0">
                    <a:moveTo>
                      <a:pt x="1365" y="0"/>
                    </a:moveTo>
                    <a:lnTo>
                      <a:pt x="1804" y="195"/>
                    </a:lnTo>
                    <a:cubicBezTo>
                      <a:pt x="1721" y="187"/>
                      <a:pt x="1637" y="183"/>
                      <a:pt x="1553" y="183"/>
                    </a:cubicBezTo>
                    <a:cubicBezTo>
                      <a:pt x="1151" y="183"/>
                      <a:pt x="754" y="278"/>
                      <a:pt x="390" y="439"/>
                    </a:cubicBezTo>
                    <a:cubicBezTo>
                      <a:pt x="244" y="537"/>
                      <a:pt x="49" y="634"/>
                      <a:pt x="0" y="829"/>
                    </a:cubicBezTo>
                    <a:cubicBezTo>
                      <a:pt x="0" y="976"/>
                      <a:pt x="244" y="1219"/>
                      <a:pt x="439" y="1317"/>
                    </a:cubicBezTo>
                    <a:cubicBezTo>
                      <a:pt x="3559" y="2828"/>
                      <a:pt x="7265" y="2194"/>
                      <a:pt x="10678" y="2682"/>
                    </a:cubicBezTo>
                    <a:cubicBezTo>
                      <a:pt x="10775" y="2706"/>
                      <a:pt x="10873" y="2719"/>
                      <a:pt x="10970" y="2719"/>
                    </a:cubicBezTo>
                    <a:cubicBezTo>
                      <a:pt x="11068" y="2719"/>
                      <a:pt x="11165" y="2706"/>
                      <a:pt x="11263" y="2682"/>
                    </a:cubicBezTo>
                    <a:cubicBezTo>
                      <a:pt x="11653" y="2536"/>
                      <a:pt x="11701" y="1999"/>
                      <a:pt x="11750" y="1609"/>
                    </a:cubicBezTo>
                    <a:cubicBezTo>
                      <a:pt x="11750" y="1414"/>
                      <a:pt x="11701" y="1219"/>
                      <a:pt x="11653" y="1024"/>
                    </a:cubicBezTo>
                    <a:cubicBezTo>
                      <a:pt x="11458" y="585"/>
                      <a:pt x="10873" y="488"/>
                      <a:pt x="10434" y="488"/>
                    </a:cubicBezTo>
                    <a:cubicBezTo>
                      <a:pt x="7411" y="244"/>
                      <a:pt x="4388" y="98"/>
                      <a:pt x="1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5"/>
              <p:cNvSpPr/>
              <p:nvPr/>
            </p:nvSpPr>
            <p:spPr>
              <a:xfrm>
                <a:off x="1990078" y="2027334"/>
                <a:ext cx="547674" cy="330637"/>
              </a:xfrm>
              <a:custGeom>
                <a:avLst/>
                <a:gdLst/>
                <a:ahLst/>
                <a:cxnLst/>
                <a:rect l="l" t="t" r="r" b="b"/>
                <a:pathLst>
                  <a:path w="24866" h="15017" extrusionOk="0">
                    <a:moveTo>
                      <a:pt x="2351" y="9391"/>
                    </a:moveTo>
                    <a:cubicBezTo>
                      <a:pt x="1741" y="9394"/>
                      <a:pt x="1135" y="9433"/>
                      <a:pt x="537" y="9508"/>
                    </a:cubicBezTo>
                    <a:lnTo>
                      <a:pt x="1" y="9654"/>
                    </a:lnTo>
                    <a:cubicBezTo>
                      <a:pt x="782" y="9550"/>
                      <a:pt x="1566" y="9462"/>
                      <a:pt x="2351" y="9391"/>
                    </a:cubicBezTo>
                    <a:close/>
                    <a:moveTo>
                      <a:pt x="24866" y="0"/>
                    </a:moveTo>
                    <a:lnTo>
                      <a:pt x="24866" y="0"/>
                    </a:lnTo>
                    <a:cubicBezTo>
                      <a:pt x="23647" y="2779"/>
                      <a:pt x="22867" y="5753"/>
                      <a:pt x="22525" y="8776"/>
                    </a:cubicBezTo>
                    <a:cubicBezTo>
                      <a:pt x="22574" y="9361"/>
                      <a:pt x="22379" y="9946"/>
                      <a:pt x="21989" y="10385"/>
                    </a:cubicBezTo>
                    <a:cubicBezTo>
                      <a:pt x="21687" y="10662"/>
                      <a:pt x="21306" y="10757"/>
                      <a:pt x="20908" y="10757"/>
                    </a:cubicBezTo>
                    <a:cubicBezTo>
                      <a:pt x="20536" y="10757"/>
                      <a:pt x="20148" y="10674"/>
                      <a:pt x="19795" y="10580"/>
                    </a:cubicBezTo>
                    <a:cubicBezTo>
                      <a:pt x="15724" y="9631"/>
                      <a:pt x="11556" y="9163"/>
                      <a:pt x="7389" y="9163"/>
                    </a:cubicBezTo>
                    <a:cubicBezTo>
                      <a:pt x="5708" y="9163"/>
                      <a:pt x="4026" y="9239"/>
                      <a:pt x="2351" y="9391"/>
                    </a:cubicBezTo>
                    <a:lnTo>
                      <a:pt x="2351" y="9391"/>
                    </a:lnTo>
                    <a:cubicBezTo>
                      <a:pt x="2377" y="9391"/>
                      <a:pt x="2403" y="9391"/>
                      <a:pt x="2429" y="9391"/>
                    </a:cubicBezTo>
                    <a:cubicBezTo>
                      <a:pt x="3384" y="9391"/>
                      <a:pt x="4350" y="9478"/>
                      <a:pt x="5315" y="9654"/>
                    </a:cubicBezTo>
                    <a:cubicBezTo>
                      <a:pt x="11994" y="10531"/>
                      <a:pt x="18869" y="11458"/>
                      <a:pt x="24573" y="15017"/>
                    </a:cubicBezTo>
                    <a:cubicBezTo>
                      <a:pt x="24573" y="9995"/>
                      <a:pt x="24671" y="4973"/>
                      <a:pt x="24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5"/>
              <p:cNvSpPr/>
              <p:nvPr/>
            </p:nvSpPr>
            <p:spPr>
              <a:xfrm>
                <a:off x="1736658" y="1851679"/>
                <a:ext cx="92373" cy="277663"/>
              </a:xfrm>
              <a:custGeom>
                <a:avLst/>
                <a:gdLst/>
                <a:ahLst/>
                <a:cxnLst/>
                <a:rect l="l" t="t" r="r" b="b"/>
                <a:pathLst>
                  <a:path w="4194" h="12611" extrusionOk="0">
                    <a:moveTo>
                      <a:pt x="1953" y="1"/>
                    </a:moveTo>
                    <a:cubicBezTo>
                      <a:pt x="1840" y="1"/>
                      <a:pt x="1725" y="11"/>
                      <a:pt x="1609" y="31"/>
                    </a:cubicBezTo>
                    <a:cubicBezTo>
                      <a:pt x="1073" y="226"/>
                      <a:pt x="683" y="714"/>
                      <a:pt x="147" y="909"/>
                    </a:cubicBezTo>
                    <a:lnTo>
                      <a:pt x="0" y="860"/>
                    </a:lnTo>
                    <a:lnTo>
                      <a:pt x="0" y="860"/>
                    </a:lnTo>
                    <a:cubicBezTo>
                      <a:pt x="683" y="1299"/>
                      <a:pt x="1122" y="1981"/>
                      <a:pt x="1366" y="2762"/>
                    </a:cubicBezTo>
                    <a:cubicBezTo>
                      <a:pt x="2584" y="5931"/>
                      <a:pt x="3413" y="9246"/>
                      <a:pt x="3852" y="12610"/>
                    </a:cubicBezTo>
                    <a:cubicBezTo>
                      <a:pt x="4145" y="9538"/>
                      <a:pt x="4193" y="6418"/>
                      <a:pt x="4096" y="3347"/>
                    </a:cubicBezTo>
                    <a:cubicBezTo>
                      <a:pt x="4145" y="2518"/>
                      <a:pt x="3950" y="1738"/>
                      <a:pt x="3608" y="1006"/>
                    </a:cubicBezTo>
                    <a:cubicBezTo>
                      <a:pt x="3273" y="377"/>
                      <a:pt x="2649" y="1"/>
                      <a:pt x="19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>
                <a:off x="1175043" y="1750156"/>
                <a:ext cx="560272" cy="1199822"/>
              </a:xfrm>
              <a:custGeom>
                <a:avLst/>
                <a:gdLst/>
                <a:ahLst/>
                <a:cxnLst/>
                <a:rect l="l" t="t" r="r" b="b"/>
                <a:pathLst>
                  <a:path w="25438" h="54494" extrusionOk="0">
                    <a:moveTo>
                      <a:pt x="25373" y="1"/>
                    </a:moveTo>
                    <a:cubicBezTo>
                      <a:pt x="25367" y="1"/>
                      <a:pt x="25360" y="4"/>
                      <a:pt x="25353" y="10"/>
                    </a:cubicBezTo>
                    <a:cubicBezTo>
                      <a:pt x="20380" y="1668"/>
                      <a:pt x="15163" y="3521"/>
                      <a:pt x="11702" y="7616"/>
                    </a:cubicBezTo>
                    <a:cubicBezTo>
                      <a:pt x="10190" y="9274"/>
                      <a:pt x="9118" y="11322"/>
                      <a:pt x="8581" y="13467"/>
                    </a:cubicBezTo>
                    <a:cubicBezTo>
                      <a:pt x="8191" y="14978"/>
                      <a:pt x="7899" y="16197"/>
                      <a:pt x="6826" y="17416"/>
                    </a:cubicBezTo>
                    <a:cubicBezTo>
                      <a:pt x="6046" y="18294"/>
                      <a:pt x="5120" y="19074"/>
                      <a:pt x="4632" y="20146"/>
                    </a:cubicBezTo>
                    <a:cubicBezTo>
                      <a:pt x="4340" y="20780"/>
                      <a:pt x="4242" y="21512"/>
                      <a:pt x="4340" y="22194"/>
                    </a:cubicBezTo>
                    <a:cubicBezTo>
                      <a:pt x="4340" y="22194"/>
                      <a:pt x="4681" y="23120"/>
                      <a:pt x="4681" y="23169"/>
                    </a:cubicBezTo>
                    <a:cubicBezTo>
                      <a:pt x="4583" y="23559"/>
                      <a:pt x="4193" y="23754"/>
                      <a:pt x="3901" y="24047"/>
                    </a:cubicBezTo>
                    <a:cubicBezTo>
                      <a:pt x="2682" y="25266"/>
                      <a:pt x="1999" y="26972"/>
                      <a:pt x="2048" y="28727"/>
                    </a:cubicBezTo>
                    <a:cubicBezTo>
                      <a:pt x="2048" y="29459"/>
                      <a:pt x="2682" y="30385"/>
                      <a:pt x="2633" y="31019"/>
                    </a:cubicBezTo>
                    <a:cubicBezTo>
                      <a:pt x="2585" y="31653"/>
                      <a:pt x="1366" y="32823"/>
                      <a:pt x="1073" y="33554"/>
                    </a:cubicBezTo>
                    <a:cubicBezTo>
                      <a:pt x="293" y="35212"/>
                      <a:pt x="244" y="37064"/>
                      <a:pt x="829" y="38771"/>
                    </a:cubicBezTo>
                    <a:cubicBezTo>
                      <a:pt x="1171" y="39648"/>
                      <a:pt x="1268" y="40624"/>
                      <a:pt x="1024" y="41550"/>
                    </a:cubicBezTo>
                    <a:cubicBezTo>
                      <a:pt x="878" y="42086"/>
                      <a:pt x="537" y="42574"/>
                      <a:pt x="391" y="43159"/>
                    </a:cubicBezTo>
                    <a:cubicBezTo>
                      <a:pt x="98" y="44378"/>
                      <a:pt x="0" y="45694"/>
                      <a:pt x="196" y="46962"/>
                    </a:cubicBezTo>
                    <a:cubicBezTo>
                      <a:pt x="586" y="49643"/>
                      <a:pt x="1658" y="52179"/>
                      <a:pt x="3267" y="54373"/>
                    </a:cubicBezTo>
                    <a:cubicBezTo>
                      <a:pt x="3324" y="54458"/>
                      <a:pt x="3406" y="54494"/>
                      <a:pt x="3489" y="54494"/>
                    </a:cubicBezTo>
                    <a:cubicBezTo>
                      <a:pt x="3689" y="54494"/>
                      <a:pt x="3893" y="54287"/>
                      <a:pt x="3755" y="54080"/>
                    </a:cubicBezTo>
                    <a:cubicBezTo>
                      <a:pt x="2487" y="52325"/>
                      <a:pt x="1561" y="50326"/>
                      <a:pt x="1024" y="48229"/>
                    </a:cubicBezTo>
                    <a:cubicBezTo>
                      <a:pt x="732" y="47108"/>
                      <a:pt x="634" y="45987"/>
                      <a:pt x="732" y="44817"/>
                    </a:cubicBezTo>
                    <a:cubicBezTo>
                      <a:pt x="829" y="43354"/>
                      <a:pt x="1463" y="42476"/>
                      <a:pt x="1853" y="41160"/>
                    </a:cubicBezTo>
                    <a:cubicBezTo>
                      <a:pt x="2292" y="39746"/>
                      <a:pt x="1171" y="38576"/>
                      <a:pt x="1024" y="37113"/>
                    </a:cubicBezTo>
                    <a:cubicBezTo>
                      <a:pt x="829" y="34968"/>
                      <a:pt x="1658" y="32872"/>
                      <a:pt x="3267" y="31458"/>
                    </a:cubicBezTo>
                    <a:cubicBezTo>
                      <a:pt x="3365" y="31409"/>
                      <a:pt x="3413" y="31263"/>
                      <a:pt x="3316" y="31116"/>
                    </a:cubicBezTo>
                    <a:cubicBezTo>
                      <a:pt x="1902" y="28532"/>
                      <a:pt x="2731" y="25266"/>
                      <a:pt x="5266" y="23657"/>
                    </a:cubicBezTo>
                    <a:cubicBezTo>
                      <a:pt x="5412" y="23608"/>
                      <a:pt x="5461" y="23413"/>
                      <a:pt x="5364" y="23315"/>
                    </a:cubicBezTo>
                    <a:cubicBezTo>
                      <a:pt x="3316" y="20293"/>
                      <a:pt x="7509" y="18294"/>
                      <a:pt x="8484" y="15807"/>
                    </a:cubicBezTo>
                    <a:cubicBezTo>
                      <a:pt x="9313" y="13662"/>
                      <a:pt x="9508" y="11468"/>
                      <a:pt x="10873" y="9420"/>
                    </a:cubicBezTo>
                    <a:cubicBezTo>
                      <a:pt x="14188" y="4447"/>
                      <a:pt x="19990" y="2204"/>
                      <a:pt x="25353" y="157"/>
                    </a:cubicBezTo>
                    <a:cubicBezTo>
                      <a:pt x="25437" y="115"/>
                      <a:pt x="25413" y="1"/>
                      <a:pt x="25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5"/>
              <p:cNvSpPr/>
              <p:nvPr/>
            </p:nvSpPr>
            <p:spPr>
              <a:xfrm>
                <a:off x="2772758" y="2035943"/>
                <a:ext cx="142986" cy="337066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5309" extrusionOk="0">
                    <a:moveTo>
                      <a:pt x="5392" y="0"/>
                    </a:moveTo>
                    <a:cubicBezTo>
                      <a:pt x="5231" y="0"/>
                      <a:pt x="5048" y="135"/>
                      <a:pt x="5078" y="341"/>
                    </a:cubicBezTo>
                    <a:cubicBezTo>
                      <a:pt x="5955" y="5655"/>
                      <a:pt x="4931" y="11554"/>
                      <a:pt x="202" y="14821"/>
                    </a:cubicBezTo>
                    <a:cubicBezTo>
                      <a:pt x="1" y="14982"/>
                      <a:pt x="132" y="15309"/>
                      <a:pt x="348" y="15309"/>
                    </a:cubicBezTo>
                    <a:cubicBezTo>
                      <a:pt x="394" y="15309"/>
                      <a:pt x="443" y="15294"/>
                      <a:pt x="495" y="15260"/>
                    </a:cubicBezTo>
                    <a:cubicBezTo>
                      <a:pt x="5419" y="11847"/>
                      <a:pt x="6491" y="5801"/>
                      <a:pt x="5614" y="194"/>
                    </a:cubicBezTo>
                    <a:cubicBezTo>
                      <a:pt x="5595" y="59"/>
                      <a:pt x="5498" y="0"/>
                      <a:pt x="53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5"/>
              <p:cNvSpPr/>
              <p:nvPr/>
            </p:nvSpPr>
            <p:spPr>
              <a:xfrm>
                <a:off x="2672699" y="1724307"/>
                <a:ext cx="102328" cy="67087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3047" extrusionOk="0">
                    <a:moveTo>
                      <a:pt x="466" y="0"/>
                    </a:moveTo>
                    <a:cubicBezTo>
                      <a:pt x="208" y="0"/>
                      <a:pt x="1" y="370"/>
                      <a:pt x="308" y="502"/>
                    </a:cubicBezTo>
                    <a:cubicBezTo>
                      <a:pt x="1674" y="1087"/>
                      <a:pt x="2990" y="1916"/>
                      <a:pt x="4111" y="2988"/>
                    </a:cubicBezTo>
                    <a:cubicBezTo>
                      <a:pt x="4162" y="3029"/>
                      <a:pt x="4216" y="3046"/>
                      <a:pt x="4269" y="3046"/>
                    </a:cubicBezTo>
                    <a:cubicBezTo>
                      <a:pt x="4471" y="3046"/>
                      <a:pt x="4646" y="2792"/>
                      <a:pt x="4453" y="2598"/>
                    </a:cubicBezTo>
                    <a:cubicBezTo>
                      <a:pt x="3331" y="1526"/>
                      <a:pt x="2015" y="648"/>
                      <a:pt x="552" y="14"/>
                    </a:cubicBezTo>
                    <a:cubicBezTo>
                      <a:pt x="523" y="5"/>
                      <a:pt x="495" y="0"/>
                      <a:pt x="4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5"/>
              <p:cNvSpPr/>
              <p:nvPr/>
            </p:nvSpPr>
            <p:spPr>
              <a:xfrm>
                <a:off x="2514119" y="1674350"/>
                <a:ext cx="125873" cy="695577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31592" extrusionOk="0">
                    <a:moveTo>
                      <a:pt x="5096" y="1"/>
                    </a:moveTo>
                    <a:cubicBezTo>
                      <a:pt x="4899" y="1"/>
                      <a:pt x="4709" y="103"/>
                      <a:pt x="4632" y="333"/>
                    </a:cubicBezTo>
                    <a:cubicBezTo>
                      <a:pt x="2145" y="10377"/>
                      <a:pt x="0" y="20664"/>
                      <a:pt x="829" y="31098"/>
                    </a:cubicBezTo>
                    <a:cubicBezTo>
                      <a:pt x="854" y="31420"/>
                      <a:pt x="1144" y="31592"/>
                      <a:pt x="1417" y="31592"/>
                    </a:cubicBezTo>
                    <a:cubicBezTo>
                      <a:pt x="1679" y="31592"/>
                      <a:pt x="1925" y="31433"/>
                      <a:pt x="1902" y="31098"/>
                    </a:cubicBezTo>
                    <a:cubicBezTo>
                      <a:pt x="1073" y="20762"/>
                      <a:pt x="3169" y="10572"/>
                      <a:pt x="5656" y="626"/>
                    </a:cubicBezTo>
                    <a:cubicBezTo>
                      <a:pt x="5715" y="242"/>
                      <a:pt x="5398" y="1"/>
                      <a:pt x="5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5"/>
              <p:cNvSpPr/>
              <p:nvPr/>
            </p:nvSpPr>
            <p:spPr>
              <a:xfrm>
                <a:off x="2344438" y="1296023"/>
                <a:ext cx="637205" cy="156677"/>
              </a:xfrm>
              <a:custGeom>
                <a:avLst/>
                <a:gdLst/>
                <a:ahLst/>
                <a:cxnLst/>
                <a:rect l="l" t="t" r="r" b="b"/>
                <a:pathLst>
                  <a:path w="28931" h="7116" extrusionOk="0">
                    <a:moveTo>
                      <a:pt x="28465" y="0"/>
                    </a:moveTo>
                    <a:cubicBezTo>
                      <a:pt x="28436" y="0"/>
                      <a:pt x="28407" y="4"/>
                      <a:pt x="28376" y="13"/>
                    </a:cubicBezTo>
                    <a:cubicBezTo>
                      <a:pt x="26329" y="403"/>
                      <a:pt x="24330" y="1622"/>
                      <a:pt x="22428" y="2451"/>
                    </a:cubicBezTo>
                    <a:cubicBezTo>
                      <a:pt x="20088" y="3475"/>
                      <a:pt x="17650" y="4401"/>
                      <a:pt x="15164" y="5132"/>
                    </a:cubicBezTo>
                    <a:cubicBezTo>
                      <a:pt x="11417" y="6187"/>
                      <a:pt x="7753" y="6401"/>
                      <a:pt x="3987" y="6401"/>
                    </a:cubicBezTo>
                    <a:cubicBezTo>
                      <a:pt x="2705" y="6401"/>
                      <a:pt x="1411" y="6376"/>
                      <a:pt x="98" y="6351"/>
                    </a:cubicBezTo>
                    <a:cubicBezTo>
                      <a:pt x="1" y="6351"/>
                      <a:pt x="1" y="6497"/>
                      <a:pt x="98" y="6497"/>
                    </a:cubicBezTo>
                    <a:lnTo>
                      <a:pt x="50" y="6497"/>
                    </a:lnTo>
                    <a:cubicBezTo>
                      <a:pt x="2390" y="6888"/>
                      <a:pt x="4709" y="7116"/>
                      <a:pt x="7017" y="7116"/>
                    </a:cubicBezTo>
                    <a:cubicBezTo>
                      <a:pt x="9612" y="7116"/>
                      <a:pt x="12193" y="6827"/>
                      <a:pt x="14774" y="6156"/>
                    </a:cubicBezTo>
                    <a:cubicBezTo>
                      <a:pt x="17211" y="5522"/>
                      <a:pt x="19600" y="4694"/>
                      <a:pt x="21941" y="3718"/>
                    </a:cubicBezTo>
                    <a:cubicBezTo>
                      <a:pt x="24135" y="2841"/>
                      <a:pt x="26719" y="2061"/>
                      <a:pt x="28620" y="647"/>
                    </a:cubicBezTo>
                    <a:cubicBezTo>
                      <a:pt x="28931" y="425"/>
                      <a:pt x="28756" y="0"/>
                      <a:pt x="28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5"/>
              <p:cNvSpPr/>
              <p:nvPr/>
            </p:nvSpPr>
            <p:spPr>
              <a:xfrm>
                <a:off x="2455290" y="1484074"/>
                <a:ext cx="549281" cy="374738"/>
              </a:xfrm>
              <a:custGeom>
                <a:avLst/>
                <a:gdLst/>
                <a:ahLst/>
                <a:cxnLst/>
                <a:rect l="l" t="t" r="r" b="b"/>
                <a:pathLst>
                  <a:path w="24939" h="17020" extrusionOk="0">
                    <a:moveTo>
                      <a:pt x="24505" y="1"/>
                    </a:moveTo>
                    <a:cubicBezTo>
                      <a:pt x="24492" y="1"/>
                      <a:pt x="24478" y="2"/>
                      <a:pt x="24465" y="4"/>
                    </a:cubicBezTo>
                    <a:cubicBezTo>
                      <a:pt x="19443" y="1467"/>
                      <a:pt x="14762" y="3758"/>
                      <a:pt x="10521" y="6732"/>
                    </a:cubicBezTo>
                    <a:cubicBezTo>
                      <a:pt x="8570" y="8098"/>
                      <a:pt x="6669" y="9609"/>
                      <a:pt x="4914" y="11218"/>
                    </a:cubicBezTo>
                    <a:cubicBezTo>
                      <a:pt x="3305" y="12729"/>
                      <a:pt x="965" y="14680"/>
                      <a:pt x="38" y="16776"/>
                    </a:cubicBezTo>
                    <a:cubicBezTo>
                      <a:pt x="1" y="16889"/>
                      <a:pt x="138" y="17003"/>
                      <a:pt x="248" y="17003"/>
                    </a:cubicBezTo>
                    <a:cubicBezTo>
                      <a:pt x="279" y="17003"/>
                      <a:pt x="309" y="16993"/>
                      <a:pt x="331" y="16971"/>
                    </a:cubicBezTo>
                    <a:lnTo>
                      <a:pt x="380" y="17020"/>
                    </a:lnTo>
                    <a:cubicBezTo>
                      <a:pt x="1355" y="16386"/>
                      <a:pt x="2037" y="15411"/>
                      <a:pt x="2817" y="14582"/>
                    </a:cubicBezTo>
                    <a:cubicBezTo>
                      <a:pt x="3695" y="13656"/>
                      <a:pt x="4621" y="12778"/>
                      <a:pt x="5596" y="11900"/>
                    </a:cubicBezTo>
                    <a:cubicBezTo>
                      <a:pt x="7449" y="10243"/>
                      <a:pt x="9399" y="8731"/>
                      <a:pt x="11496" y="7317"/>
                    </a:cubicBezTo>
                    <a:cubicBezTo>
                      <a:pt x="15640" y="4685"/>
                      <a:pt x="20077" y="2393"/>
                      <a:pt x="24660" y="540"/>
                    </a:cubicBezTo>
                    <a:cubicBezTo>
                      <a:pt x="24938" y="448"/>
                      <a:pt x="24775" y="1"/>
                      <a:pt x="24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5"/>
              <p:cNvSpPr/>
              <p:nvPr/>
            </p:nvSpPr>
            <p:spPr>
              <a:xfrm>
                <a:off x="2924312" y="1269470"/>
                <a:ext cx="154593" cy="236622"/>
              </a:xfrm>
              <a:custGeom>
                <a:avLst/>
                <a:gdLst/>
                <a:ahLst/>
                <a:cxnLst/>
                <a:rect l="l" t="t" r="r" b="b"/>
                <a:pathLst>
                  <a:path w="7019" h="10747" extrusionOk="0">
                    <a:moveTo>
                      <a:pt x="4161" y="1026"/>
                    </a:moveTo>
                    <a:cubicBezTo>
                      <a:pt x="4588" y="1026"/>
                      <a:pt x="5060" y="1183"/>
                      <a:pt x="5607" y="1512"/>
                    </a:cubicBezTo>
                    <a:cubicBezTo>
                      <a:pt x="5620" y="1519"/>
                      <a:pt x="5634" y="1526"/>
                      <a:pt x="5647" y="1531"/>
                    </a:cubicBezTo>
                    <a:lnTo>
                      <a:pt x="5647" y="1531"/>
                    </a:lnTo>
                    <a:cubicBezTo>
                      <a:pt x="6712" y="3323"/>
                      <a:pt x="6501" y="6364"/>
                      <a:pt x="5705" y="8191"/>
                    </a:cubicBezTo>
                    <a:cubicBezTo>
                      <a:pt x="5214" y="9270"/>
                      <a:pt x="4551" y="9794"/>
                      <a:pt x="3889" y="9794"/>
                    </a:cubicBezTo>
                    <a:cubicBezTo>
                      <a:pt x="3235" y="9794"/>
                      <a:pt x="2582" y="9282"/>
                      <a:pt x="2097" y="8289"/>
                    </a:cubicBezTo>
                    <a:cubicBezTo>
                      <a:pt x="1414" y="7070"/>
                      <a:pt x="1171" y="5656"/>
                      <a:pt x="1317" y="4291"/>
                    </a:cubicBezTo>
                    <a:cubicBezTo>
                      <a:pt x="1463" y="3559"/>
                      <a:pt x="1804" y="2877"/>
                      <a:pt x="2243" y="2292"/>
                    </a:cubicBezTo>
                    <a:cubicBezTo>
                      <a:pt x="2854" y="1468"/>
                      <a:pt x="3445" y="1026"/>
                      <a:pt x="4161" y="1026"/>
                    </a:cubicBezTo>
                    <a:close/>
                    <a:moveTo>
                      <a:pt x="4334" y="0"/>
                    </a:moveTo>
                    <a:cubicBezTo>
                      <a:pt x="2939" y="0"/>
                      <a:pt x="1521" y="1508"/>
                      <a:pt x="878" y="2828"/>
                    </a:cubicBezTo>
                    <a:cubicBezTo>
                      <a:pt x="1" y="4778"/>
                      <a:pt x="488" y="7362"/>
                      <a:pt x="1561" y="9166"/>
                    </a:cubicBezTo>
                    <a:cubicBezTo>
                      <a:pt x="2191" y="10179"/>
                      <a:pt x="2990" y="10747"/>
                      <a:pt x="3820" y="10747"/>
                    </a:cubicBezTo>
                    <a:cubicBezTo>
                      <a:pt x="4468" y="10747"/>
                      <a:pt x="5134" y="10401"/>
                      <a:pt x="5754" y="9654"/>
                    </a:cubicBezTo>
                    <a:cubicBezTo>
                      <a:pt x="6777" y="8435"/>
                      <a:pt x="6924" y="6777"/>
                      <a:pt x="6972" y="5217"/>
                    </a:cubicBezTo>
                    <a:cubicBezTo>
                      <a:pt x="7018" y="3757"/>
                      <a:pt x="6978" y="2341"/>
                      <a:pt x="6135" y="1246"/>
                    </a:cubicBezTo>
                    <a:lnTo>
                      <a:pt x="6135" y="1246"/>
                    </a:lnTo>
                    <a:cubicBezTo>
                      <a:pt x="6153" y="1174"/>
                      <a:pt x="6144" y="1098"/>
                      <a:pt x="6095" y="1024"/>
                    </a:cubicBezTo>
                    <a:cubicBezTo>
                      <a:pt x="5558" y="293"/>
                      <a:pt x="4948" y="0"/>
                      <a:pt x="4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5"/>
              <p:cNvSpPr/>
              <p:nvPr/>
            </p:nvSpPr>
            <p:spPr>
              <a:xfrm>
                <a:off x="2952240" y="1309145"/>
                <a:ext cx="112548" cy="157513"/>
              </a:xfrm>
              <a:custGeom>
                <a:avLst/>
                <a:gdLst/>
                <a:ahLst/>
                <a:cxnLst/>
                <a:rect l="l" t="t" r="r" b="b"/>
                <a:pathLst>
                  <a:path w="5110" h="7154" extrusionOk="0">
                    <a:moveTo>
                      <a:pt x="2792" y="542"/>
                    </a:moveTo>
                    <a:cubicBezTo>
                      <a:pt x="3092" y="542"/>
                      <a:pt x="3417" y="645"/>
                      <a:pt x="3780" y="865"/>
                    </a:cubicBezTo>
                    <a:lnTo>
                      <a:pt x="3780" y="865"/>
                    </a:lnTo>
                    <a:cubicBezTo>
                      <a:pt x="4629" y="2044"/>
                      <a:pt x="4480" y="4257"/>
                      <a:pt x="3901" y="5560"/>
                    </a:cubicBezTo>
                    <a:cubicBezTo>
                      <a:pt x="3556" y="6347"/>
                      <a:pt x="3064" y="6724"/>
                      <a:pt x="2572" y="6724"/>
                    </a:cubicBezTo>
                    <a:cubicBezTo>
                      <a:pt x="2089" y="6724"/>
                      <a:pt x="1606" y="6359"/>
                      <a:pt x="1268" y="5658"/>
                    </a:cubicBezTo>
                    <a:cubicBezTo>
                      <a:pt x="829" y="4780"/>
                      <a:pt x="634" y="3805"/>
                      <a:pt x="731" y="2830"/>
                    </a:cubicBezTo>
                    <a:cubicBezTo>
                      <a:pt x="829" y="2342"/>
                      <a:pt x="1073" y="1855"/>
                      <a:pt x="1365" y="1465"/>
                    </a:cubicBezTo>
                    <a:cubicBezTo>
                      <a:pt x="1800" y="875"/>
                      <a:pt x="2255" y="542"/>
                      <a:pt x="2792" y="542"/>
                    </a:cubicBezTo>
                    <a:close/>
                    <a:moveTo>
                      <a:pt x="2859" y="0"/>
                    </a:moveTo>
                    <a:cubicBezTo>
                      <a:pt x="1862" y="0"/>
                      <a:pt x="873" y="1188"/>
                      <a:pt x="488" y="2099"/>
                    </a:cubicBezTo>
                    <a:cubicBezTo>
                      <a:pt x="0" y="3415"/>
                      <a:pt x="390" y="5073"/>
                      <a:pt x="1122" y="6243"/>
                    </a:cubicBezTo>
                    <a:cubicBezTo>
                      <a:pt x="1507" y="6833"/>
                      <a:pt x="2013" y="7153"/>
                      <a:pt x="2535" y="7153"/>
                    </a:cubicBezTo>
                    <a:cubicBezTo>
                      <a:pt x="3004" y="7153"/>
                      <a:pt x="3485" y="6894"/>
                      <a:pt x="3901" y="6340"/>
                    </a:cubicBezTo>
                    <a:cubicBezTo>
                      <a:pt x="4900" y="5007"/>
                      <a:pt x="5110" y="2140"/>
                      <a:pt x="4029" y="735"/>
                    </a:cubicBezTo>
                    <a:lnTo>
                      <a:pt x="4029" y="735"/>
                    </a:lnTo>
                    <a:cubicBezTo>
                      <a:pt x="4031" y="696"/>
                      <a:pt x="4022" y="660"/>
                      <a:pt x="3998" y="636"/>
                    </a:cubicBezTo>
                    <a:cubicBezTo>
                      <a:pt x="3641" y="183"/>
                      <a:pt x="3249" y="0"/>
                      <a:pt x="2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5"/>
              <p:cNvSpPr/>
              <p:nvPr/>
            </p:nvSpPr>
            <p:spPr>
              <a:xfrm>
                <a:off x="2713841" y="1783865"/>
                <a:ext cx="215867" cy="26674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12115" extrusionOk="0">
                    <a:moveTo>
                      <a:pt x="3949" y="1"/>
                    </a:moveTo>
                    <a:cubicBezTo>
                      <a:pt x="3134" y="1"/>
                      <a:pt x="2326" y="315"/>
                      <a:pt x="1707" y="1015"/>
                    </a:cubicBezTo>
                    <a:cubicBezTo>
                      <a:pt x="98" y="2867"/>
                      <a:pt x="1" y="5939"/>
                      <a:pt x="781" y="8182"/>
                    </a:cubicBezTo>
                    <a:cubicBezTo>
                      <a:pt x="1549" y="10441"/>
                      <a:pt x="3406" y="12114"/>
                      <a:pt x="5808" y="12114"/>
                    </a:cubicBezTo>
                    <a:cubicBezTo>
                      <a:pt x="5998" y="12114"/>
                      <a:pt x="6191" y="12104"/>
                      <a:pt x="6387" y="12082"/>
                    </a:cubicBezTo>
                    <a:cubicBezTo>
                      <a:pt x="8581" y="11838"/>
                      <a:pt x="9605" y="10425"/>
                      <a:pt x="9800" y="8279"/>
                    </a:cubicBezTo>
                    <a:cubicBezTo>
                      <a:pt x="9800" y="8231"/>
                      <a:pt x="9764" y="8206"/>
                      <a:pt x="9721" y="8206"/>
                    </a:cubicBezTo>
                    <a:cubicBezTo>
                      <a:pt x="9678" y="8206"/>
                      <a:pt x="9630" y="8231"/>
                      <a:pt x="9605" y="8279"/>
                    </a:cubicBezTo>
                    <a:lnTo>
                      <a:pt x="9654" y="8328"/>
                    </a:lnTo>
                    <a:cubicBezTo>
                      <a:pt x="9410" y="10327"/>
                      <a:pt x="8435" y="11546"/>
                      <a:pt x="6387" y="11741"/>
                    </a:cubicBezTo>
                    <a:cubicBezTo>
                      <a:pt x="6185" y="11765"/>
                      <a:pt x="5985" y="11777"/>
                      <a:pt x="5790" y="11777"/>
                    </a:cubicBezTo>
                    <a:cubicBezTo>
                      <a:pt x="3640" y="11777"/>
                      <a:pt x="1975" y="10339"/>
                      <a:pt x="1171" y="8328"/>
                    </a:cubicBezTo>
                    <a:cubicBezTo>
                      <a:pt x="537" y="6622"/>
                      <a:pt x="439" y="4769"/>
                      <a:pt x="1024" y="3062"/>
                    </a:cubicBezTo>
                    <a:cubicBezTo>
                      <a:pt x="1219" y="2234"/>
                      <a:pt x="1658" y="1502"/>
                      <a:pt x="2243" y="917"/>
                    </a:cubicBezTo>
                    <a:cubicBezTo>
                      <a:pt x="2752" y="494"/>
                      <a:pt x="3337" y="311"/>
                      <a:pt x="3925" y="311"/>
                    </a:cubicBezTo>
                    <a:cubicBezTo>
                      <a:pt x="5028" y="311"/>
                      <a:pt x="6141" y="953"/>
                      <a:pt x="6777" y="1844"/>
                    </a:cubicBezTo>
                    <a:cubicBezTo>
                      <a:pt x="6792" y="1872"/>
                      <a:pt x="6819" y="1884"/>
                      <a:pt x="6848" y="1884"/>
                    </a:cubicBezTo>
                    <a:cubicBezTo>
                      <a:pt x="6920" y="1884"/>
                      <a:pt x="7007" y="1815"/>
                      <a:pt x="6973" y="1746"/>
                    </a:cubicBezTo>
                    <a:cubicBezTo>
                      <a:pt x="6311" y="653"/>
                      <a:pt x="5123" y="1"/>
                      <a:pt x="3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5"/>
              <p:cNvSpPr/>
              <p:nvPr/>
            </p:nvSpPr>
            <p:spPr>
              <a:xfrm>
                <a:off x="2865241" y="1776027"/>
                <a:ext cx="257516" cy="57862"/>
              </a:xfrm>
              <a:custGeom>
                <a:avLst/>
                <a:gdLst/>
                <a:ahLst/>
                <a:cxnLst/>
                <a:rect l="l" t="t" r="r" b="b"/>
                <a:pathLst>
                  <a:path w="11692" h="2628" extrusionOk="0">
                    <a:moveTo>
                      <a:pt x="11500" y="0"/>
                    </a:moveTo>
                    <a:cubicBezTo>
                      <a:pt x="11487" y="0"/>
                      <a:pt x="11473" y="2"/>
                      <a:pt x="11458" y="6"/>
                    </a:cubicBezTo>
                    <a:cubicBezTo>
                      <a:pt x="9703" y="688"/>
                      <a:pt x="8094" y="1517"/>
                      <a:pt x="6242" y="1858"/>
                    </a:cubicBezTo>
                    <a:cubicBezTo>
                      <a:pt x="5076" y="2057"/>
                      <a:pt x="3893" y="2157"/>
                      <a:pt x="2713" y="2157"/>
                    </a:cubicBezTo>
                    <a:cubicBezTo>
                      <a:pt x="1870" y="2157"/>
                      <a:pt x="1029" y="2106"/>
                      <a:pt x="196" y="2005"/>
                    </a:cubicBezTo>
                    <a:cubicBezTo>
                      <a:pt x="50" y="2005"/>
                      <a:pt x="1" y="2200"/>
                      <a:pt x="196" y="2248"/>
                    </a:cubicBezTo>
                    <a:lnTo>
                      <a:pt x="147" y="2248"/>
                    </a:lnTo>
                    <a:cubicBezTo>
                      <a:pt x="1244" y="2497"/>
                      <a:pt x="2432" y="2627"/>
                      <a:pt x="3642" y="2627"/>
                    </a:cubicBezTo>
                    <a:cubicBezTo>
                      <a:pt x="6466" y="2627"/>
                      <a:pt x="9405" y="1917"/>
                      <a:pt x="11556" y="347"/>
                    </a:cubicBezTo>
                    <a:cubicBezTo>
                      <a:pt x="11691" y="257"/>
                      <a:pt x="11660" y="0"/>
                      <a:pt x="11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5"/>
              <p:cNvSpPr/>
              <p:nvPr/>
            </p:nvSpPr>
            <p:spPr>
              <a:xfrm>
                <a:off x="2767538" y="1814623"/>
                <a:ext cx="394115" cy="169799"/>
              </a:xfrm>
              <a:custGeom>
                <a:avLst/>
                <a:gdLst/>
                <a:ahLst/>
                <a:cxnLst/>
                <a:rect l="l" t="t" r="r" b="b"/>
                <a:pathLst>
                  <a:path w="17894" h="7712" extrusionOk="0">
                    <a:moveTo>
                      <a:pt x="3799" y="0"/>
                    </a:moveTo>
                    <a:cubicBezTo>
                      <a:pt x="3785" y="0"/>
                      <a:pt x="3770" y="2"/>
                      <a:pt x="3754" y="8"/>
                    </a:cubicBezTo>
                    <a:cubicBezTo>
                      <a:pt x="488" y="934"/>
                      <a:pt x="0" y="5858"/>
                      <a:pt x="3169" y="7321"/>
                    </a:cubicBezTo>
                    <a:cubicBezTo>
                      <a:pt x="3754" y="7595"/>
                      <a:pt x="4387" y="7712"/>
                      <a:pt x="5030" y="7712"/>
                    </a:cubicBezTo>
                    <a:cubicBezTo>
                      <a:pt x="6101" y="7712"/>
                      <a:pt x="7198" y="7388"/>
                      <a:pt x="8142" y="6931"/>
                    </a:cubicBezTo>
                    <a:cubicBezTo>
                      <a:pt x="11029" y="5464"/>
                      <a:pt x="14191" y="4686"/>
                      <a:pt x="17405" y="4686"/>
                    </a:cubicBezTo>
                    <a:cubicBezTo>
                      <a:pt x="17503" y="4686"/>
                      <a:pt x="17601" y="4687"/>
                      <a:pt x="17698" y="4688"/>
                    </a:cubicBezTo>
                    <a:cubicBezTo>
                      <a:pt x="17893" y="4688"/>
                      <a:pt x="17893" y="4396"/>
                      <a:pt x="17698" y="4396"/>
                    </a:cubicBezTo>
                    <a:cubicBezTo>
                      <a:pt x="17272" y="4373"/>
                      <a:pt x="16848" y="4361"/>
                      <a:pt x="16426" y="4361"/>
                    </a:cubicBezTo>
                    <a:cubicBezTo>
                      <a:pt x="15015" y="4361"/>
                      <a:pt x="13627" y="4497"/>
                      <a:pt x="12238" y="4835"/>
                    </a:cubicBezTo>
                    <a:cubicBezTo>
                      <a:pt x="10531" y="5225"/>
                      <a:pt x="9117" y="6053"/>
                      <a:pt x="7509" y="6687"/>
                    </a:cubicBezTo>
                    <a:cubicBezTo>
                      <a:pt x="6754" y="6997"/>
                      <a:pt x="5884" y="7199"/>
                      <a:pt x="5042" y="7199"/>
                    </a:cubicBezTo>
                    <a:cubicBezTo>
                      <a:pt x="3763" y="7199"/>
                      <a:pt x="2549" y="6733"/>
                      <a:pt x="1902" y="5468"/>
                    </a:cubicBezTo>
                    <a:cubicBezTo>
                      <a:pt x="829" y="3518"/>
                      <a:pt x="2048" y="1178"/>
                      <a:pt x="3852" y="203"/>
                    </a:cubicBezTo>
                    <a:cubicBezTo>
                      <a:pt x="3939" y="159"/>
                      <a:pt x="3910" y="0"/>
                      <a:pt x="3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5"/>
              <p:cNvSpPr/>
              <p:nvPr/>
            </p:nvSpPr>
            <p:spPr>
              <a:xfrm>
                <a:off x="3085381" y="1768739"/>
                <a:ext cx="121380" cy="143686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6526" extrusionOk="0">
                    <a:moveTo>
                      <a:pt x="2656" y="0"/>
                    </a:moveTo>
                    <a:cubicBezTo>
                      <a:pt x="2292" y="0"/>
                      <a:pt x="1931" y="103"/>
                      <a:pt x="1610" y="337"/>
                    </a:cubicBezTo>
                    <a:cubicBezTo>
                      <a:pt x="1476" y="470"/>
                      <a:pt x="1586" y="684"/>
                      <a:pt x="1754" y="684"/>
                    </a:cubicBezTo>
                    <a:cubicBezTo>
                      <a:pt x="1771" y="684"/>
                      <a:pt x="1787" y="682"/>
                      <a:pt x="1805" y="678"/>
                    </a:cubicBezTo>
                    <a:cubicBezTo>
                      <a:pt x="2079" y="552"/>
                      <a:pt x="2364" y="494"/>
                      <a:pt x="2643" y="494"/>
                    </a:cubicBezTo>
                    <a:cubicBezTo>
                      <a:pt x="3556" y="494"/>
                      <a:pt x="4409" y="1121"/>
                      <a:pt x="4633" y="2092"/>
                    </a:cubicBezTo>
                    <a:cubicBezTo>
                      <a:pt x="4974" y="3116"/>
                      <a:pt x="4779" y="5310"/>
                      <a:pt x="3755" y="5895"/>
                    </a:cubicBezTo>
                    <a:cubicBezTo>
                      <a:pt x="3520" y="6029"/>
                      <a:pt x="3272" y="6089"/>
                      <a:pt x="3025" y="6089"/>
                    </a:cubicBezTo>
                    <a:cubicBezTo>
                      <a:pt x="2198" y="6089"/>
                      <a:pt x="1385" y="5416"/>
                      <a:pt x="1122" y="4627"/>
                    </a:cubicBezTo>
                    <a:cubicBezTo>
                      <a:pt x="683" y="3359"/>
                      <a:pt x="1171" y="1994"/>
                      <a:pt x="1561" y="775"/>
                    </a:cubicBezTo>
                    <a:cubicBezTo>
                      <a:pt x="1591" y="655"/>
                      <a:pt x="1491" y="572"/>
                      <a:pt x="1398" y="572"/>
                    </a:cubicBezTo>
                    <a:cubicBezTo>
                      <a:pt x="1341" y="572"/>
                      <a:pt x="1287" y="603"/>
                      <a:pt x="1268" y="678"/>
                    </a:cubicBezTo>
                    <a:cubicBezTo>
                      <a:pt x="635" y="2189"/>
                      <a:pt x="1" y="4286"/>
                      <a:pt x="1268" y="5651"/>
                    </a:cubicBezTo>
                    <a:cubicBezTo>
                      <a:pt x="1724" y="6163"/>
                      <a:pt x="2428" y="6526"/>
                      <a:pt x="3110" y="6526"/>
                    </a:cubicBezTo>
                    <a:cubicBezTo>
                      <a:pt x="3597" y="6526"/>
                      <a:pt x="4072" y="6341"/>
                      <a:pt x="4437" y="5895"/>
                    </a:cubicBezTo>
                    <a:cubicBezTo>
                      <a:pt x="5364" y="4530"/>
                      <a:pt x="5510" y="2774"/>
                      <a:pt x="4828" y="1312"/>
                    </a:cubicBezTo>
                    <a:cubicBezTo>
                      <a:pt x="4384" y="560"/>
                      <a:pt x="3509" y="0"/>
                      <a:pt x="2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5"/>
              <p:cNvSpPr/>
              <p:nvPr/>
            </p:nvSpPr>
            <p:spPr>
              <a:xfrm>
                <a:off x="3113309" y="1801082"/>
                <a:ext cx="67661" cy="78030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3544" extrusionOk="0">
                    <a:moveTo>
                      <a:pt x="1392" y="465"/>
                    </a:moveTo>
                    <a:cubicBezTo>
                      <a:pt x="1853" y="465"/>
                      <a:pt x="2274" y="745"/>
                      <a:pt x="2389" y="1208"/>
                    </a:cubicBezTo>
                    <a:cubicBezTo>
                      <a:pt x="2536" y="1695"/>
                      <a:pt x="2487" y="2768"/>
                      <a:pt x="1999" y="3061"/>
                    </a:cubicBezTo>
                    <a:cubicBezTo>
                      <a:pt x="1896" y="3112"/>
                      <a:pt x="1789" y="3135"/>
                      <a:pt x="1683" y="3135"/>
                    </a:cubicBezTo>
                    <a:cubicBezTo>
                      <a:pt x="1284" y="3135"/>
                      <a:pt x="896" y="2811"/>
                      <a:pt x="780" y="2427"/>
                    </a:cubicBezTo>
                    <a:cubicBezTo>
                      <a:pt x="635" y="1796"/>
                      <a:pt x="731" y="1116"/>
                      <a:pt x="972" y="533"/>
                    </a:cubicBezTo>
                    <a:lnTo>
                      <a:pt x="972" y="533"/>
                    </a:lnTo>
                    <a:cubicBezTo>
                      <a:pt x="974" y="533"/>
                      <a:pt x="976" y="533"/>
                      <a:pt x="978" y="533"/>
                    </a:cubicBezTo>
                    <a:cubicBezTo>
                      <a:pt x="993" y="533"/>
                      <a:pt x="1009" y="530"/>
                      <a:pt x="1024" y="525"/>
                    </a:cubicBezTo>
                    <a:cubicBezTo>
                      <a:pt x="1146" y="485"/>
                      <a:pt x="1271" y="465"/>
                      <a:pt x="1392" y="465"/>
                    </a:cubicBezTo>
                    <a:close/>
                    <a:moveTo>
                      <a:pt x="1463" y="0"/>
                    </a:moveTo>
                    <a:cubicBezTo>
                      <a:pt x="1248" y="0"/>
                      <a:pt x="1042" y="68"/>
                      <a:pt x="878" y="233"/>
                    </a:cubicBezTo>
                    <a:cubicBezTo>
                      <a:pt x="843" y="268"/>
                      <a:pt x="825" y="306"/>
                      <a:pt x="819" y="343"/>
                    </a:cubicBezTo>
                    <a:lnTo>
                      <a:pt x="819" y="343"/>
                    </a:lnTo>
                    <a:cubicBezTo>
                      <a:pt x="819" y="343"/>
                      <a:pt x="819" y="343"/>
                      <a:pt x="819" y="343"/>
                    </a:cubicBezTo>
                    <a:cubicBezTo>
                      <a:pt x="759" y="343"/>
                      <a:pt x="702" y="370"/>
                      <a:pt x="683" y="428"/>
                    </a:cubicBezTo>
                    <a:cubicBezTo>
                      <a:pt x="342" y="1257"/>
                      <a:pt x="0" y="2378"/>
                      <a:pt x="683" y="3109"/>
                    </a:cubicBezTo>
                    <a:cubicBezTo>
                      <a:pt x="918" y="3397"/>
                      <a:pt x="1265" y="3544"/>
                      <a:pt x="1619" y="3544"/>
                    </a:cubicBezTo>
                    <a:cubicBezTo>
                      <a:pt x="1926" y="3544"/>
                      <a:pt x="2238" y="3433"/>
                      <a:pt x="2487" y="3207"/>
                    </a:cubicBezTo>
                    <a:cubicBezTo>
                      <a:pt x="2974" y="2475"/>
                      <a:pt x="3072" y="1549"/>
                      <a:pt x="2682" y="720"/>
                    </a:cubicBezTo>
                    <a:cubicBezTo>
                      <a:pt x="2479" y="348"/>
                      <a:pt x="1948" y="0"/>
                      <a:pt x="1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5"/>
              <p:cNvSpPr/>
              <p:nvPr/>
            </p:nvSpPr>
            <p:spPr>
              <a:xfrm>
                <a:off x="2891759" y="2108799"/>
                <a:ext cx="306786" cy="87079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3955" extrusionOk="0">
                    <a:moveTo>
                      <a:pt x="5937" y="0"/>
                    </a:moveTo>
                    <a:cubicBezTo>
                      <a:pt x="5155" y="0"/>
                      <a:pt x="4372" y="174"/>
                      <a:pt x="3672" y="542"/>
                    </a:cubicBezTo>
                    <a:cubicBezTo>
                      <a:pt x="2307" y="1322"/>
                      <a:pt x="1479" y="2785"/>
                      <a:pt x="162" y="3614"/>
                    </a:cubicBezTo>
                    <a:cubicBezTo>
                      <a:pt x="1" y="3694"/>
                      <a:pt x="107" y="3942"/>
                      <a:pt x="258" y="3942"/>
                    </a:cubicBezTo>
                    <a:cubicBezTo>
                      <a:pt x="290" y="3942"/>
                      <a:pt x="324" y="3931"/>
                      <a:pt x="357" y="3906"/>
                    </a:cubicBezTo>
                    <a:lnTo>
                      <a:pt x="406" y="3955"/>
                    </a:lnTo>
                    <a:cubicBezTo>
                      <a:pt x="1235" y="3321"/>
                      <a:pt x="2015" y="2639"/>
                      <a:pt x="2649" y="1907"/>
                    </a:cubicBezTo>
                    <a:cubicBezTo>
                      <a:pt x="3568" y="948"/>
                      <a:pt x="4815" y="415"/>
                      <a:pt x="6094" y="415"/>
                    </a:cubicBezTo>
                    <a:cubicBezTo>
                      <a:pt x="6375" y="415"/>
                      <a:pt x="6658" y="441"/>
                      <a:pt x="6939" y="493"/>
                    </a:cubicBezTo>
                    <a:cubicBezTo>
                      <a:pt x="9426" y="883"/>
                      <a:pt x="11425" y="2297"/>
                      <a:pt x="13619" y="3272"/>
                    </a:cubicBezTo>
                    <a:cubicBezTo>
                      <a:pt x="13650" y="3288"/>
                      <a:pt x="13680" y="3295"/>
                      <a:pt x="13708" y="3295"/>
                    </a:cubicBezTo>
                    <a:cubicBezTo>
                      <a:pt x="13852" y="3295"/>
                      <a:pt x="13928" y="3110"/>
                      <a:pt x="13765" y="3029"/>
                    </a:cubicBezTo>
                    <a:cubicBezTo>
                      <a:pt x="11717" y="1468"/>
                      <a:pt x="9279" y="445"/>
                      <a:pt x="6695" y="54"/>
                    </a:cubicBezTo>
                    <a:cubicBezTo>
                      <a:pt x="6444" y="19"/>
                      <a:pt x="6191" y="0"/>
                      <a:pt x="5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5"/>
              <p:cNvSpPr/>
              <p:nvPr/>
            </p:nvSpPr>
            <p:spPr>
              <a:xfrm>
                <a:off x="2928607" y="1970375"/>
                <a:ext cx="315728" cy="58236"/>
              </a:xfrm>
              <a:custGeom>
                <a:avLst/>
                <a:gdLst/>
                <a:ahLst/>
                <a:cxnLst/>
                <a:rect l="l" t="t" r="r" b="b"/>
                <a:pathLst>
                  <a:path w="14335" h="2645" extrusionOk="0">
                    <a:moveTo>
                      <a:pt x="385" y="0"/>
                    </a:moveTo>
                    <a:cubicBezTo>
                      <a:pt x="289" y="0"/>
                      <a:pt x="194" y="1"/>
                      <a:pt x="98" y="3"/>
                    </a:cubicBezTo>
                    <a:cubicBezTo>
                      <a:pt x="1" y="3"/>
                      <a:pt x="1" y="150"/>
                      <a:pt x="98" y="198"/>
                    </a:cubicBezTo>
                    <a:cubicBezTo>
                      <a:pt x="2487" y="540"/>
                      <a:pt x="4876" y="1027"/>
                      <a:pt x="7216" y="1515"/>
                    </a:cubicBezTo>
                    <a:cubicBezTo>
                      <a:pt x="9276" y="1972"/>
                      <a:pt x="11507" y="2645"/>
                      <a:pt x="13669" y="2645"/>
                    </a:cubicBezTo>
                    <a:cubicBezTo>
                      <a:pt x="13810" y="2645"/>
                      <a:pt x="13950" y="2642"/>
                      <a:pt x="14091" y="2636"/>
                    </a:cubicBezTo>
                    <a:cubicBezTo>
                      <a:pt x="14286" y="2636"/>
                      <a:pt x="14335" y="2392"/>
                      <a:pt x="14140" y="2344"/>
                    </a:cubicBezTo>
                    <a:cubicBezTo>
                      <a:pt x="11702" y="1807"/>
                      <a:pt x="9215" y="1515"/>
                      <a:pt x="6777" y="978"/>
                    </a:cubicBezTo>
                    <a:cubicBezTo>
                      <a:pt x="4677" y="512"/>
                      <a:pt x="2532" y="0"/>
                      <a:pt x="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5"/>
              <p:cNvSpPr/>
              <p:nvPr/>
            </p:nvSpPr>
            <p:spPr>
              <a:xfrm>
                <a:off x="3170221" y="2024296"/>
                <a:ext cx="109552" cy="175237"/>
              </a:xfrm>
              <a:custGeom>
                <a:avLst/>
                <a:gdLst/>
                <a:ahLst/>
                <a:cxnLst/>
                <a:rect l="l" t="t" r="r" b="b"/>
                <a:pathLst>
                  <a:path w="4974" h="7959" extrusionOk="0">
                    <a:moveTo>
                      <a:pt x="2663" y="487"/>
                    </a:moveTo>
                    <a:cubicBezTo>
                      <a:pt x="3394" y="487"/>
                      <a:pt x="4125" y="1054"/>
                      <a:pt x="4388" y="1845"/>
                    </a:cubicBezTo>
                    <a:cubicBezTo>
                      <a:pt x="4535" y="2576"/>
                      <a:pt x="4583" y="3356"/>
                      <a:pt x="4535" y="4087"/>
                    </a:cubicBezTo>
                    <a:cubicBezTo>
                      <a:pt x="4486" y="5111"/>
                      <a:pt x="4388" y="6281"/>
                      <a:pt x="3608" y="7013"/>
                    </a:cubicBezTo>
                    <a:cubicBezTo>
                      <a:pt x="3283" y="7381"/>
                      <a:pt x="2832" y="7557"/>
                      <a:pt x="2381" y="7557"/>
                    </a:cubicBezTo>
                    <a:cubicBezTo>
                      <a:pt x="1843" y="7557"/>
                      <a:pt x="1303" y="7308"/>
                      <a:pt x="973" y="6838"/>
                    </a:cubicBezTo>
                    <a:lnTo>
                      <a:pt x="973" y="6838"/>
                    </a:lnTo>
                    <a:cubicBezTo>
                      <a:pt x="985" y="6817"/>
                      <a:pt x="988" y="6793"/>
                      <a:pt x="976" y="6769"/>
                    </a:cubicBezTo>
                    <a:cubicBezTo>
                      <a:pt x="439" y="5014"/>
                      <a:pt x="244" y="2332"/>
                      <a:pt x="1658" y="918"/>
                    </a:cubicBezTo>
                    <a:cubicBezTo>
                      <a:pt x="1959" y="618"/>
                      <a:pt x="2311" y="487"/>
                      <a:pt x="2663" y="487"/>
                    </a:cubicBezTo>
                    <a:close/>
                    <a:moveTo>
                      <a:pt x="2837" y="1"/>
                    </a:moveTo>
                    <a:cubicBezTo>
                      <a:pt x="1907" y="1"/>
                      <a:pt x="1068" y="836"/>
                      <a:pt x="683" y="1747"/>
                    </a:cubicBezTo>
                    <a:cubicBezTo>
                      <a:pt x="0" y="3405"/>
                      <a:pt x="49" y="5258"/>
                      <a:pt x="781" y="6867"/>
                    </a:cubicBezTo>
                    <a:cubicBezTo>
                      <a:pt x="795" y="6895"/>
                      <a:pt x="822" y="6907"/>
                      <a:pt x="851" y="6907"/>
                    </a:cubicBezTo>
                    <a:cubicBezTo>
                      <a:pt x="858" y="6907"/>
                      <a:pt x="864" y="6906"/>
                      <a:pt x="871" y="6905"/>
                    </a:cubicBezTo>
                    <a:lnTo>
                      <a:pt x="871" y="6905"/>
                    </a:lnTo>
                    <a:cubicBezTo>
                      <a:pt x="1227" y="7621"/>
                      <a:pt x="1825" y="7958"/>
                      <a:pt x="2452" y="7958"/>
                    </a:cubicBezTo>
                    <a:cubicBezTo>
                      <a:pt x="3071" y="7958"/>
                      <a:pt x="3719" y="7630"/>
                      <a:pt x="4193" y="7013"/>
                    </a:cubicBezTo>
                    <a:cubicBezTo>
                      <a:pt x="4973" y="5989"/>
                      <a:pt x="4973" y="4478"/>
                      <a:pt x="4925" y="3210"/>
                    </a:cubicBezTo>
                    <a:cubicBezTo>
                      <a:pt x="4925" y="2186"/>
                      <a:pt x="4778" y="1113"/>
                      <a:pt x="3950" y="431"/>
                    </a:cubicBezTo>
                    <a:cubicBezTo>
                      <a:pt x="3579" y="129"/>
                      <a:pt x="3201" y="1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5"/>
              <p:cNvSpPr/>
              <p:nvPr/>
            </p:nvSpPr>
            <p:spPr>
              <a:xfrm>
                <a:off x="3187401" y="2051091"/>
                <a:ext cx="78409" cy="1221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5549" extrusionOk="0">
                    <a:moveTo>
                      <a:pt x="1895" y="445"/>
                    </a:moveTo>
                    <a:cubicBezTo>
                      <a:pt x="2363" y="445"/>
                      <a:pt x="2811" y="804"/>
                      <a:pt x="2975" y="1359"/>
                    </a:cubicBezTo>
                    <a:cubicBezTo>
                      <a:pt x="3121" y="1847"/>
                      <a:pt x="3121" y="2334"/>
                      <a:pt x="3072" y="2822"/>
                    </a:cubicBezTo>
                    <a:cubicBezTo>
                      <a:pt x="3121" y="3553"/>
                      <a:pt x="2926" y="4236"/>
                      <a:pt x="2438" y="4772"/>
                    </a:cubicBezTo>
                    <a:cubicBezTo>
                      <a:pt x="2215" y="5018"/>
                      <a:pt x="1920" y="5141"/>
                      <a:pt x="1623" y="5141"/>
                    </a:cubicBezTo>
                    <a:cubicBezTo>
                      <a:pt x="1311" y="5141"/>
                      <a:pt x="997" y="5004"/>
                      <a:pt x="764" y="4731"/>
                    </a:cubicBezTo>
                    <a:lnTo>
                      <a:pt x="764" y="4731"/>
                    </a:lnTo>
                    <a:cubicBezTo>
                      <a:pt x="785" y="4703"/>
                      <a:pt x="794" y="4666"/>
                      <a:pt x="781" y="4626"/>
                    </a:cubicBezTo>
                    <a:cubicBezTo>
                      <a:pt x="439" y="3456"/>
                      <a:pt x="244" y="1652"/>
                      <a:pt x="1219" y="725"/>
                    </a:cubicBezTo>
                    <a:cubicBezTo>
                      <a:pt x="1429" y="532"/>
                      <a:pt x="1664" y="445"/>
                      <a:pt x="1895" y="445"/>
                    </a:cubicBezTo>
                    <a:close/>
                    <a:moveTo>
                      <a:pt x="1992" y="1"/>
                    </a:moveTo>
                    <a:cubicBezTo>
                      <a:pt x="1372" y="1"/>
                      <a:pt x="785" y="504"/>
                      <a:pt x="488" y="1164"/>
                    </a:cubicBezTo>
                    <a:cubicBezTo>
                      <a:pt x="1" y="2285"/>
                      <a:pt x="1" y="3602"/>
                      <a:pt x="537" y="4723"/>
                    </a:cubicBezTo>
                    <a:cubicBezTo>
                      <a:pt x="554" y="4774"/>
                      <a:pt x="594" y="4795"/>
                      <a:pt x="638" y="4796"/>
                    </a:cubicBezTo>
                    <a:lnTo>
                      <a:pt x="638" y="4796"/>
                    </a:lnTo>
                    <a:cubicBezTo>
                      <a:pt x="882" y="5307"/>
                      <a:pt x="1304" y="5549"/>
                      <a:pt x="1746" y="5549"/>
                    </a:cubicBezTo>
                    <a:cubicBezTo>
                      <a:pt x="2167" y="5549"/>
                      <a:pt x="2605" y="5330"/>
                      <a:pt x="2926" y="4918"/>
                    </a:cubicBezTo>
                    <a:cubicBezTo>
                      <a:pt x="3365" y="4187"/>
                      <a:pt x="3560" y="3358"/>
                      <a:pt x="3462" y="2529"/>
                    </a:cubicBezTo>
                    <a:cubicBezTo>
                      <a:pt x="3462" y="1798"/>
                      <a:pt x="3462" y="920"/>
                      <a:pt x="2877" y="384"/>
                    </a:cubicBezTo>
                    <a:cubicBezTo>
                      <a:pt x="2593" y="116"/>
                      <a:pt x="2289" y="1"/>
                      <a:pt x="19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5"/>
              <p:cNvSpPr/>
              <p:nvPr/>
            </p:nvSpPr>
            <p:spPr>
              <a:xfrm>
                <a:off x="1432977" y="996189"/>
                <a:ext cx="204899" cy="918746"/>
              </a:xfrm>
              <a:custGeom>
                <a:avLst/>
                <a:gdLst/>
                <a:ahLst/>
                <a:cxnLst/>
                <a:rect l="l" t="t" r="r" b="b"/>
                <a:pathLst>
                  <a:path w="9303" h="41728" extrusionOk="0">
                    <a:moveTo>
                      <a:pt x="2647" y="1"/>
                    </a:moveTo>
                    <a:cubicBezTo>
                      <a:pt x="2525" y="1"/>
                      <a:pt x="2397" y="116"/>
                      <a:pt x="2428" y="272"/>
                    </a:cubicBezTo>
                    <a:cubicBezTo>
                      <a:pt x="3452" y="3977"/>
                      <a:pt x="4720" y="7585"/>
                      <a:pt x="5500" y="11340"/>
                    </a:cubicBezTo>
                    <a:cubicBezTo>
                      <a:pt x="6280" y="15094"/>
                      <a:pt x="6573" y="18945"/>
                      <a:pt x="6329" y="22797"/>
                    </a:cubicBezTo>
                    <a:cubicBezTo>
                      <a:pt x="5939" y="29525"/>
                      <a:pt x="3745" y="36010"/>
                      <a:pt x="39" y="41617"/>
                    </a:cubicBezTo>
                    <a:cubicBezTo>
                      <a:pt x="0" y="41656"/>
                      <a:pt x="56" y="41727"/>
                      <a:pt x="105" y="41727"/>
                    </a:cubicBezTo>
                    <a:cubicBezTo>
                      <a:pt x="117" y="41727"/>
                      <a:pt x="128" y="41723"/>
                      <a:pt x="137" y="41714"/>
                    </a:cubicBezTo>
                    <a:lnTo>
                      <a:pt x="88" y="41714"/>
                    </a:lnTo>
                    <a:cubicBezTo>
                      <a:pt x="9303" y="30549"/>
                      <a:pt x="8328" y="12656"/>
                      <a:pt x="2819" y="126"/>
                    </a:cubicBezTo>
                    <a:cubicBezTo>
                      <a:pt x="2783" y="38"/>
                      <a:pt x="2716" y="1"/>
                      <a:pt x="2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5"/>
              <p:cNvSpPr/>
              <p:nvPr/>
            </p:nvSpPr>
            <p:spPr>
              <a:xfrm>
                <a:off x="1790355" y="806794"/>
                <a:ext cx="223025" cy="448364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20364" extrusionOk="0">
                    <a:moveTo>
                      <a:pt x="49" y="1"/>
                    </a:moveTo>
                    <a:cubicBezTo>
                      <a:pt x="0" y="1"/>
                      <a:pt x="0" y="1"/>
                      <a:pt x="0" y="49"/>
                    </a:cubicBezTo>
                    <a:cubicBezTo>
                      <a:pt x="4047" y="3121"/>
                      <a:pt x="4681" y="8582"/>
                      <a:pt x="5753" y="13165"/>
                    </a:cubicBezTo>
                    <a:cubicBezTo>
                      <a:pt x="5970" y="14074"/>
                      <a:pt x="7416" y="20363"/>
                      <a:pt x="9273" y="20363"/>
                    </a:cubicBezTo>
                    <a:cubicBezTo>
                      <a:pt x="9508" y="20363"/>
                      <a:pt x="9749" y="20263"/>
                      <a:pt x="9995" y="20039"/>
                    </a:cubicBezTo>
                    <a:cubicBezTo>
                      <a:pt x="10125" y="19952"/>
                      <a:pt x="10023" y="19788"/>
                      <a:pt x="9896" y="19788"/>
                    </a:cubicBezTo>
                    <a:cubicBezTo>
                      <a:pt x="9880" y="19788"/>
                      <a:pt x="9865" y="19790"/>
                      <a:pt x="9849" y="19795"/>
                    </a:cubicBezTo>
                    <a:cubicBezTo>
                      <a:pt x="9736" y="19842"/>
                      <a:pt x="9625" y="19864"/>
                      <a:pt x="9515" y="19864"/>
                    </a:cubicBezTo>
                    <a:cubicBezTo>
                      <a:pt x="7098" y="19864"/>
                      <a:pt x="5295" y="9052"/>
                      <a:pt x="4876" y="7606"/>
                    </a:cubicBezTo>
                    <a:cubicBezTo>
                      <a:pt x="3998" y="4681"/>
                      <a:pt x="2682" y="1707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5"/>
              <p:cNvSpPr/>
              <p:nvPr/>
            </p:nvSpPr>
            <p:spPr>
              <a:xfrm>
                <a:off x="1442426" y="804879"/>
                <a:ext cx="403784" cy="225085"/>
              </a:xfrm>
              <a:custGeom>
                <a:avLst/>
                <a:gdLst/>
                <a:ahLst/>
                <a:cxnLst/>
                <a:rect l="l" t="t" r="r" b="b"/>
                <a:pathLst>
                  <a:path w="18333" h="10223" extrusionOk="0">
                    <a:moveTo>
                      <a:pt x="13735" y="452"/>
                    </a:moveTo>
                    <a:cubicBezTo>
                      <a:pt x="14403" y="452"/>
                      <a:pt x="15065" y="536"/>
                      <a:pt x="15700" y="721"/>
                    </a:cubicBezTo>
                    <a:cubicBezTo>
                      <a:pt x="17699" y="1404"/>
                      <a:pt x="17065" y="3208"/>
                      <a:pt x="16236" y="4622"/>
                    </a:cubicBezTo>
                    <a:cubicBezTo>
                      <a:pt x="16218" y="4649"/>
                      <a:pt x="16212" y="4678"/>
                      <a:pt x="16214" y="4706"/>
                    </a:cubicBezTo>
                    <a:lnTo>
                      <a:pt x="16214" y="4706"/>
                    </a:lnTo>
                    <a:cubicBezTo>
                      <a:pt x="13955" y="7351"/>
                      <a:pt x="9861" y="9597"/>
                      <a:pt x="6387" y="9790"/>
                    </a:cubicBezTo>
                    <a:cubicBezTo>
                      <a:pt x="6245" y="9800"/>
                      <a:pt x="6097" y="9805"/>
                      <a:pt x="5948" y="9805"/>
                    </a:cubicBezTo>
                    <a:cubicBezTo>
                      <a:pt x="3845" y="9805"/>
                      <a:pt x="1190" y="8825"/>
                      <a:pt x="2146" y="6231"/>
                    </a:cubicBezTo>
                    <a:cubicBezTo>
                      <a:pt x="2633" y="4817"/>
                      <a:pt x="3950" y="3793"/>
                      <a:pt x="5169" y="3013"/>
                    </a:cubicBezTo>
                    <a:cubicBezTo>
                      <a:pt x="7265" y="1794"/>
                      <a:pt x="9605" y="965"/>
                      <a:pt x="12043" y="624"/>
                    </a:cubicBezTo>
                    <a:cubicBezTo>
                      <a:pt x="12601" y="512"/>
                      <a:pt x="13170" y="452"/>
                      <a:pt x="13735" y="452"/>
                    </a:cubicBezTo>
                    <a:close/>
                    <a:moveTo>
                      <a:pt x="13674" y="1"/>
                    </a:moveTo>
                    <a:cubicBezTo>
                      <a:pt x="10333" y="1"/>
                      <a:pt x="6578" y="1349"/>
                      <a:pt x="3998" y="3305"/>
                    </a:cubicBezTo>
                    <a:cubicBezTo>
                      <a:pt x="1756" y="5012"/>
                      <a:pt x="1" y="8522"/>
                      <a:pt x="3608" y="9839"/>
                    </a:cubicBezTo>
                    <a:cubicBezTo>
                      <a:pt x="4357" y="10102"/>
                      <a:pt x="5157" y="10222"/>
                      <a:pt x="5980" y="10222"/>
                    </a:cubicBezTo>
                    <a:cubicBezTo>
                      <a:pt x="9828" y="10222"/>
                      <a:pt x="14200" y="7609"/>
                      <a:pt x="16401" y="4868"/>
                    </a:cubicBezTo>
                    <a:lnTo>
                      <a:pt x="16401" y="4868"/>
                    </a:lnTo>
                    <a:cubicBezTo>
                      <a:pt x="16431" y="4864"/>
                      <a:pt x="16459" y="4849"/>
                      <a:pt x="16480" y="4817"/>
                    </a:cubicBezTo>
                    <a:cubicBezTo>
                      <a:pt x="18332" y="2525"/>
                      <a:pt x="17504" y="283"/>
                      <a:pt x="14627" y="39"/>
                    </a:cubicBezTo>
                    <a:cubicBezTo>
                      <a:pt x="14314" y="13"/>
                      <a:pt x="13996" y="1"/>
                      <a:pt x="13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1500418" y="835725"/>
                <a:ext cx="293175" cy="164339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7464" extrusionOk="0">
                    <a:moveTo>
                      <a:pt x="10043" y="531"/>
                    </a:moveTo>
                    <a:cubicBezTo>
                      <a:pt x="11705" y="531"/>
                      <a:pt x="12753" y="1204"/>
                      <a:pt x="11653" y="3318"/>
                    </a:cubicBezTo>
                    <a:cubicBezTo>
                      <a:pt x="11639" y="3345"/>
                      <a:pt x="11633" y="3371"/>
                      <a:pt x="11631" y="3395"/>
                    </a:cubicBezTo>
                    <a:lnTo>
                      <a:pt x="11631" y="3395"/>
                    </a:lnTo>
                    <a:cubicBezTo>
                      <a:pt x="9983" y="5158"/>
                      <a:pt x="7865" y="6398"/>
                      <a:pt x="5510" y="6926"/>
                    </a:cubicBezTo>
                    <a:cubicBezTo>
                      <a:pt x="5095" y="6999"/>
                      <a:pt x="4595" y="7073"/>
                      <a:pt x="4108" y="7073"/>
                    </a:cubicBezTo>
                    <a:cubicBezTo>
                      <a:pt x="3620" y="7073"/>
                      <a:pt x="3145" y="6999"/>
                      <a:pt x="2779" y="6780"/>
                    </a:cubicBezTo>
                    <a:cubicBezTo>
                      <a:pt x="2097" y="6341"/>
                      <a:pt x="1268" y="5025"/>
                      <a:pt x="1804" y="4098"/>
                    </a:cubicBezTo>
                    <a:cubicBezTo>
                      <a:pt x="2292" y="3318"/>
                      <a:pt x="3023" y="2636"/>
                      <a:pt x="3901" y="2197"/>
                    </a:cubicBezTo>
                    <a:cubicBezTo>
                      <a:pt x="4879" y="1599"/>
                      <a:pt x="7949" y="531"/>
                      <a:pt x="10043" y="531"/>
                    </a:cubicBezTo>
                    <a:close/>
                    <a:moveTo>
                      <a:pt x="10113" y="1"/>
                    </a:moveTo>
                    <a:cubicBezTo>
                      <a:pt x="7509" y="1"/>
                      <a:pt x="4962" y="827"/>
                      <a:pt x="2877" y="2343"/>
                    </a:cubicBezTo>
                    <a:cubicBezTo>
                      <a:pt x="1365" y="3465"/>
                      <a:pt x="0" y="5854"/>
                      <a:pt x="2292" y="6975"/>
                    </a:cubicBezTo>
                    <a:cubicBezTo>
                      <a:pt x="2941" y="7315"/>
                      <a:pt x="3660" y="7463"/>
                      <a:pt x="4408" y="7463"/>
                    </a:cubicBezTo>
                    <a:cubicBezTo>
                      <a:pt x="7173" y="7463"/>
                      <a:pt x="10336" y="5436"/>
                      <a:pt x="11853" y="3567"/>
                    </a:cubicBezTo>
                    <a:lnTo>
                      <a:pt x="11853" y="3567"/>
                    </a:lnTo>
                    <a:cubicBezTo>
                      <a:pt x="11886" y="3559"/>
                      <a:pt x="11917" y="3541"/>
                      <a:pt x="11945" y="3513"/>
                    </a:cubicBezTo>
                    <a:cubicBezTo>
                      <a:pt x="13310" y="1661"/>
                      <a:pt x="12530" y="149"/>
                      <a:pt x="10336" y="3"/>
                    </a:cubicBezTo>
                    <a:cubicBezTo>
                      <a:pt x="10262" y="2"/>
                      <a:pt x="10187" y="1"/>
                      <a:pt x="10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5"/>
              <p:cNvSpPr/>
              <p:nvPr/>
            </p:nvSpPr>
            <p:spPr>
              <a:xfrm>
                <a:off x="2280015" y="3718587"/>
                <a:ext cx="65524" cy="572059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25982" extrusionOk="0">
                    <a:moveTo>
                      <a:pt x="586" y="0"/>
                    </a:moveTo>
                    <a:cubicBezTo>
                      <a:pt x="488" y="0"/>
                      <a:pt x="391" y="73"/>
                      <a:pt x="391" y="220"/>
                    </a:cubicBezTo>
                    <a:cubicBezTo>
                      <a:pt x="0" y="4510"/>
                      <a:pt x="634" y="9142"/>
                      <a:pt x="1073" y="13432"/>
                    </a:cubicBezTo>
                    <a:cubicBezTo>
                      <a:pt x="1414" y="17625"/>
                      <a:pt x="1951" y="21769"/>
                      <a:pt x="2731" y="25914"/>
                    </a:cubicBezTo>
                    <a:cubicBezTo>
                      <a:pt x="2731" y="25957"/>
                      <a:pt x="2780" y="25982"/>
                      <a:pt x="2834" y="25982"/>
                    </a:cubicBezTo>
                    <a:cubicBezTo>
                      <a:pt x="2901" y="25982"/>
                      <a:pt x="2975" y="25945"/>
                      <a:pt x="2975" y="25865"/>
                    </a:cubicBezTo>
                    <a:cubicBezTo>
                      <a:pt x="2487" y="21623"/>
                      <a:pt x="1853" y="17333"/>
                      <a:pt x="1512" y="13091"/>
                    </a:cubicBezTo>
                    <a:cubicBezTo>
                      <a:pt x="1122" y="8801"/>
                      <a:pt x="1317" y="4413"/>
                      <a:pt x="781" y="220"/>
                    </a:cubicBezTo>
                    <a:cubicBezTo>
                      <a:pt x="781" y="73"/>
                      <a:pt x="683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5"/>
              <p:cNvSpPr/>
              <p:nvPr/>
            </p:nvSpPr>
            <p:spPr>
              <a:xfrm>
                <a:off x="1950345" y="4207815"/>
                <a:ext cx="366210" cy="117441"/>
              </a:xfrm>
              <a:custGeom>
                <a:avLst/>
                <a:gdLst/>
                <a:ahLst/>
                <a:cxnLst/>
                <a:rect l="l" t="t" r="r" b="b"/>
                <a:pathLst>
                  <a:path w="16627" h="5334" extrusionOk="0">
                    <a:moveTo>
                      <a:pt x="2901" y="0"/>
                    </a:moveTo>
                    <a:cubicBezTo>
                      <a:pt x="1795" y="0"/>
                      <a:pt x="603" y="182"/>
                      <a:pt x="391" y="1061"/>
                    </a:cubicBezTo>
                    <a:cubicBezTo>
                      <a:pt x="1" y="2572"/>
                      <a:pt x="2877" y="3596"/>
                      <a:pt x="3950" y="3742"/>
                    </a:cubicBezTo>
                    <a:cubicBezTo>
                      <a:pt x="4096" y="3742"/>
                      <a:pt x="4145" y="3450"/>
                      <a:pt x="3999" y="3450"/>
                    </a:cubicBezTo>
                    <a:cubicBezTo>
                      <a:pt x="3170" y="3352"/>
                      <a:pt x="2390" y="3011"/>
                      <a:pt x="1805" y="2426"/>
                    </a:cubicBezTo>
                    <a:cubicBezTo>
                      <a:pt x="1122" y="2085"/>
                      <a:pt x="1073" y="1500"/>
                      <a:pt x="1610" y="671"/>
                    </a:cubicBezTo>
                    <a:cubicBezTo>
                      <a:pt x="1951" y="622"/>
                      <a:pt x="2243" y="622"/>
                      <a:pt x="2585" y="573"/>
                    </a:cubicBezTo>
                    <a:cubicBezTo>
                      <a:pt x="3365" y="573"/>
                      <a:pt x="4194" y="573"/>
                      <a:pt x="5022" y="671"/>
                    </a:cubicBezTo>
                    <a:cubicBezTo>
                      <a:pt x="7168" y="915"/>
                      <a:pt x="9313" y="1402"/>
                      <a:pt x="11361" y="2085"/>
                    </a:cubicBezTo>
                    <a:cubicBezTo>
                      <a:pt x="12287" y="2377"/>
                      <a:pt x="13213" y="2767"/>
                      <a:pt x="14140" y="3255"/>
                    </a:cubicBezTo>
                    <a:cubicBezTo>
                      <a:pt x="14530" y="3450"/>
                      <a:pt x="14871" y="3645"/>
                      <a:pt x="15261" y="3889"/>
                    </a:cubicBezTo>
                    <a:cubicBezTo>
                      <a:pt x="15409" y="4000"/>
                      <a:pt x="15558" y="4111"/>
                      <a:pt x="15706" y="4244"/>
                    </a:cubicBezTo>
                    <a:lnTo>
                      <a:pt x="15706" y="4244"/>
                    </a:lnTo>
                    <a:cubicBezTo>
                      <a:pt x="15667" y="4261"/>
                      <a:pt x="15617" y="4290"/>
                      <a:pt x="15554" y="4327"/>
                    </a:cubicBezTo>
                    <a:cubicBezTo>
                      <a:pt x="15037" y="4715"/>
                      <a:pt x="14264" y="4827"/>
                      <a:pt x="13449" y="4827"/>
                    </a:cubicBezTo>
                    <a:cubicBezTo>
                      <a:pt x="12417" y="4827"/>
                      <a:pt x="11316" y="4647"/>
                      <a:pt x="10581" y="4620"/>
                    </a:cubicBezTo>
                    <a:cubicBezTo>
                      <a:pt x="10337" y="4620"/>
                      <a:pt x="10288" y="5010"/>
                      <a:pt x="10532" y="5059"/>
                    </a:cubicBezTo>
                    <a:cubicBezTo>
                      <a:pt x="11313" y="5246"/>
                      <a:pt x="12115" y="5334"/>
                      <a:pt x="12923" y="5334"/>
                    </a:cubicBezTo>
                    <a:cubicBezTo>
                      <a:pt x="13376" y="5334"/>
                      <a:pt x="13831" y="5306"/>
                      <a:pt x="14286" y="5254"/>
                    </a:cubicBezTo>
                    <a:cubicBezTo>
                      <a:pt x="14920" y="5156"/>
                      <a:pt x="16139" y="5010"/>
                      <a:pt x="16529" y="4522"/>
                    </a:cubicBezTo>
                    <a:cubicBezTo>
                      <a:pt x="16626" y="4376"/>
                      <a:pt x="16577" y="4230"/>
                      <a:pt x="16480" y="4132"/>
                    </a:cubicBezTo>
                    <a:cubicBezTo>
                      <a:pt x="13457" y="1402"/>
                      <a:pt x="8484" y="378"/>
                      <a:pt x="4584" y="86"/>
                    </a:cubicBezTo>
                    <a:cubicBezTo>
                      <a:pt x="4215" y="67"/>
                      <a:pt x="3574" y="0"/>
                      <a:pt x="2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5"/>
              <p:cNvSpPr/>
              <p:nvPr/>
            </p:nvSpPr>
            <p:spPr>
              <a:xfrm>
                <a:off x="1687498" y="2062871"/>
                <a:ext cx="146907" cy="369894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16800" extrusionOk="0">
                    <a:moveTo>
                      <a:pt x="6529" y="0"/>
                    </a:moveTo>
                    <a:cubicBezTo>
                      <a:pt x="6489" y="0"/>
                      <a:pt x="6447" y="27"/>
                      <a:pt x="6425" y="93"/>
                    </a:cubicBezTo>
                    <a:cubicBezTo>
                      <a:pt x="5889" y="2969"/>
                      <a:pt x="5499" y="5748"/>
                      <a:pt x="4426" y="8527"/>
                    </a:cubicBezTo>
                    <a:cubicBezTo>
                      <a:pt x="3305" y="11501"/>
                      <a:pt x="1696" y="13988"/>
                      <a:pt x="38" y="16621"/>
                    </a:cubicBezTo>
                    <a:cubicBezTo>
                      <a:pt x="1" y="16696"/>
                      <a:pt x="78" y="16799"/>
                      <a:pt x="139" y="16799"/>
                    </a:cubicBezTo>
                    <a:cubicBezTo>
                      <a:pt x="157" y="16799"/>
                      <a:pt x="173" y="16790"/>
                      <a:pt x="185" y="16767"/>
                    </a:cubicBezTo>
                    <a:lnTo>
                      <a:pt x="185" y="16718"/>
                    </a:lnTo>
                    <a:cubicBezTo>
                      <a:pt x="3890" y="12525"/>
                      <a:pt x="6669" y="5748"/>
                      <a:pt x="6620" y="93"/>
                    </a:cubicBezTo>
                    <a:cubicBezTo>
                      <a:pt x="6620" y="39"/>
                      <a:pt x="6576" y="0"/>
                      <a:pt x="6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5"/>
              <p:cNvSpPr/>
              <p:nvPr/>
            </p:nvSpPr>
            <p:spPr>
              <a:xfrm>
                <a:off x="1897000" y="1904058"/>
                <a:ext cx="261789" cy="352258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5999" extrusionOk="0">
                    <a:moveTo>
                      <a:pt x="11207" y="1"/>
                    </a:moveTo>
                    <a:cubicBezTo>
                      <a:pt x="11053" y="1"/>
                      <a:pt x="10901" y="84"/>
                      <a:pt x="10809" y="285"/>
                    </a:cubicBezTo>
                    <a:cubicBezTo>
                      <a:pt x="8029" y="5697"/>
                      <a:pt x="4519" y="10670"/>
                      <a:pt x="375" y="15107"/>
                    </a:cubicBezTo>
                    <a:cubicBezTo>
                      <a:pt x="1" y="15481"/>
                      <a:pt x="345" y="15999"/>
                      <a:pt x="745" y="15999"/>
                    </a:cubicBezTo>
                    <a:cubicBezTo>
                      <a:pt x="866" y="15999"/>
                      <a:pt x="993" y="15951"/>
                      <a:pt x="1106" y="15838"/>
                    </a:cubicBezTo>
                    <a:cubicBezTo>
                      <a:pt x="5348" y="11352"/>
                      <a:pt x="8907" y="6282"/>
                      <a:pt x="11686" y="821"/>
                    </a:cubicBezTo>
                    <a:cubicBezTo>
                      <a:pt x="11886" y="388"/>
                      <a:pt x="11540" y="1"/>
                      <a:pt x="11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1812028" y="1839019"/>
                <a:ext cx="257230" cy="95468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336" extrusionOk="0">
                    <a:moveTo>
                      <a:pt x="11653" y="1"/>
                    </a:moveTo>
                    <a:cubicBezTo>
                      <a:pt x="11648" y="1"/>
                      <a:pt x="11644" y="7"/>
                      <a:pt x="11644" y="21"/>
                    </a:cubicBezTo>
                    <a:cubicBezTo>
                      <a:pt x="9447" y="1695"/>
                      <a:pt x="6403" y="3842"/>
                      <a:pt x="3509" y="3842"/>
                    </a:cubicBezTo>
                    <a:cubicBezTo>
                      <a:pt x="2357" y="3842"/>
                      <a:pt x="1228" y="3501"/>
                      <a:pt x="186" y="2654"/>
                    </a:cubicBezTo>
                    <a:cubicBezTo>
                      <a:pt x="168" y="2645"/>
                      <a:pt x="150" y="2641"/>
                      <a:pt x="134" y="2641"/>
                    </a:cubicBezTo>
                    <a:cubicBezTo>
                      <a:pt x="58" y="2641"/>
                      <a:pt x="0" y="2721"/>
                      <a:pt x="40" y="2800"/>
                    </a:cubicBezTo>
                    <a:cubicBezTo>
                      <a:pt x="921" y="3905"/>
                      <a:pt x="2038" y="4336"/>
                      <a:pt x="3245" y="4336"/>
                    </a:cubicBezTo>
                    <a:cubicBezTo>
                      <a:pt x="6246" y="4336"/>
                      <a:pt x="9801" y="1670"/>
                      <a:pt x="11644" y="70"/>
                    </a:cubicBezTo>
                    <a:cubicBezTo>
                      <a:pt x="11678" y="35"/>
                      <a:pt x="11664" y="1"/>
                      <a:pt x="11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5"/>
              <p:cNvSpPr/>
              <p:nvPr/>
            </p:nvSpPr>
            <p:spPr>
              <a:xfrm>
                <a:off x="2485883" y="1141174"/>
                <a:ext cx="255049" cy="266764"/>
              </a:xfrm>
              <a:custGeom>
                <a:avLst/>
                <a:gdLst/>
                <a:ahLst/>
                <a:cxnLst/>
                <a:rect l="l" t="t" r="r" b="b"/>
                <a:pathLst>
                  <a:path w="11580" h="12116" extrusionOk="0">
                    <a:moveTo>
                      <a:pt x="307" y="0"/>
                    </a:moveTo>
                    <a:cubicBezTo>
                      <a:pt x="83" y="0"/>
                      <a:pt x="0" y="427"/>
                      <a:pt x="258" y="513"/>
                    </a:cubicBezTo>
                    <a:cubicBezTo>
                      <a:pt x="5426" y="2414"/>
                      <a:pt x="9424" y="6656"/>
                      <a:pt x="10984" y="11922"/>
                    </a:cubicBezTo>
                    <a:cubicBezTo>
                      <a:pt x="11023" y="12057"/>
                      <a:pt x="11131" y="12116"/>
                      <a:pt x="11241" y="12116"/>
                    </a:cubicBezTo>
                    <a:cubicBezTo>
                      <a:pt x="11408" y="12116"/>
                      <a:pt x="11579" y="11981"/>
                      <a:pt x="11521" y="11775"/>
                    </a:cubicBezTo>
                    <a:cubicBezTo>
                      <a:pt x="9863" y="6315"/>
                      <a:pt x="5768" y="1975"/>
                      <a:pt x="404" y="25"/>
                    </a:cubicBezTo>
                    <a:cubicBezTo>
                      <a:pt x="370" y="8"/>
                      <a:pt x="337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1703356" y="1183359"/>
                <a:ext cx="544326" cy="977423"/>
              </a:xfrm>
              <a:custGeom>
                <a:avLst/>
                <a:gdLst/>
                <a:ahLst/>
                <a:cxnLst/>
                <a:rect l="l" t="t" r="r" b="b"/>
                <a:pathLst>
                  <a:path w="24714" h="44393" extrusionOk="0">
                    <a:moveTo>
                      <a:pt x="17404" y="1"/>
                    </a:moveTo>
                    <a:cubicBezTo>
                      <a:pt x="17326" y="1"/>
                      <a:pt x="17244" y="19"/>
                      <a:pt x="17163" y="59"/>
                    </a:cubicBezTo>
                    <a:lnTo>
                      <a:pt x="17212" y="108"/>
                    </a:lnTo>
                    <a:cubicBezTo>
                      <a:pt x="12482" y="2595"/>
                      <a:pt x="8436" y="6203"/>
                      <a:pt x="5413" y="10639"/>
                    </a:cubicBezTo>
                    <a:cubicBezTo>
                      <a:pt x="2683" y="14832"/>
                      <a:pt x="1" y="20000"/>
                      <a:pt x="586" y="25168"/>
                    </a:cubicBezTo>
                    <a:cubicBezTo>
                      <a:pt x="684" y="26095"/>
                      <a:pt x="927" y="26972"/>
                      <a:pt x="1269" y="27801"/>
                    </a:cubicBezTo>
                    <a:cubicBezTo>
                      <a:pt x="1805" y="28923"/>
                      <a:pt x="2731" y="29605"/>
                      <a:pt x="3463" y="30580"/>
                    </a:cubicBezTo>
                    <a:cubicBezTo>
                      <a:pt x="5120" y="32725"/>
                      <a:pt x="5023" y="35505"/>
                      <a:pt x="5120" y="38089"/>
                    </a:cubicBezTo>
                    <a:cubicBezTo>
                      <a:pt x="5218" y="40185"/>
                      <a:pt x="5267" y="42379"/>
                      <a:pt x="7119" y="43744"/>
                    </a:cubicBezTo>
                    <a:cubicBezTo>
                      <a:pt x="7763" y="44204"/>
                      <a:pt x="8496" y="44393"/>
                      <a:pt x="9246" y="44393"/>
                    </a:cubicBezTo>
                    <a:cubicBezTo>
                      <a:pt x="10486" y="44393"/>
                      <a:pt x="11772" y="43876"/>
                      <a:pt x="12775" y="43208"/>
                    </a:cubicBezTo>
                    <a:cubicBezTo>
                      <a:pt x="15213" y="41550"/>
                      <a:pt x="16821" y="38430"/>
                      <a:pt x="18528" y="36090"/>
                    </a:cubicBezTo>
                    <a:cubicBezTo>
                      <a:pt x="19601" y="34676"/>
                      <a:pt x="20771" y="33359"/>
                      <a:pt x="21843" y="31945"/>
                    </a:cubicBezTo>
                    <a:cubicBezTo>
                      <a:pt x="22916" y="30580"/>
                      <a:pt x="23598" y="28971"/>
                      <a:pt x="24476" y="27509"/>
                    </a:cubicBezTo>
                    <a:cubicBezTo>
                      <a:pt x="24713" y="27102"/>
                      <a:pt x="24362" y="26720"/>
                      <a:pt x="23995" y="26720"/>
                    </a:cubicBezTo>
                    <a:cubicBezTo>
                      <a:pt x="23834" y="26720"/>
                      <a:pt x="23669" y="26794"/>
                      <a:pt x="23550" y="26972"/>
                    </a:cubicBezTo>
                    <a:cubicBezTo>
                      <a:pt x="22770" y="28289"/>
                      <a:pt x="22136" y="29703"/>
                      <a:pt x="21258" y="30970"/>
                    </a:cubicBezTo>
                    <a:cubicBezTo>
                      <a:pt x="20283" y="32384"/>
                      <a:pt x="19064" y="33652"/>
                      <a:pt x="17992" y="35066"/>
                    </a:cubicBezTo>
                    <a:cubicBezTo>
                      <a:pt x="16188" y="37503"/>
                      <a:pt x="14335" y="41306"/>
                      <a:pt x="11556" y="42720"/>
                    </a:cubicBezTo>
                    <a:cubicBezTo>
                      <a:pt x="10840" y="43078"/>
                      <a:pt x="10076" y="43281"/>
                      <a:pt x="9358" y="43281"/>
                    </a:cubicBezTo>
                    <a:cubicBezTo>
                      <a:pt x="8024" y="43281"/>
                      <a:pt x="6849" y="42580"/>
                      <a:pt x="6437" y="40868"/>
                    </a:cubicBezTo>
                    <a:cubicBezTo>
                      <a:pt x="6242" y="39454"/>
                      <a:pt x="6144" y="38040"/>
                      <a:pt x="6144" y="36626"/>
                    </a:cubicBezTo>
                    <a:cubicBezTo>
                      <a:pt x="6047" y="34432"/>
                      <a:pt x="5852" y="32189"/>
                      <a:pt x="4633" y="30336"/>
                    </a:cubicBezTo>
                    <a:cubicBezTo>
                      <a:pt x="3853" y="29118"/>
                      <a:pt x="2585" y="28338"/>
                      <a:pt x="2049" y="26924"/>
                    </a:cubicBezTo>
                    <a:cubicBezTo>
                      <a:pt x="1659" y="25705"/>
                      <a:pt x="1464" y="24437"/>
                      <a:pt x="1610" y="23169"/>
                    </a:cubicBezTo>
                    <a:cubicBezTo>
                      <a:pt x="1756" y="19903"/>
                      <a:pt x="3073" y="16734"/>
                      <a:pt x="4633" y="13906"/>
                    </a:cubicBezTo>
                    <a:cubicBezTo>
                      <a:pt x="7656" y="8445"/>
                      <a:pt x="12190" y="3960"/>
                      <a:pt x="17699" y="986"/>
                    </a:cubicBezTo>
                    <a:cubicBezTo>
                      <a:pt x="18245" y="692"/>
                      <a:pt x="17887" y="1"/>
                      <a:pt x="17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5"/>
              <p:cNvSpPr/>
              <p:nvPr/>
            </p:nvSpPr>
            <p:spPr>
              <a:xfrm>
                <a:off x="2257461" y="895084"/>
                <a:ext cx="115301" cy="274888"/>
              </a:xfrm>
              <a:custGeom>
                <a:avLst/>
                <a:gdLst/>
                <a:ahLst/>
                <a:cxnLst/>
                <a:rect l="l" t="t" r="r" b="b"/>
                <a:pathLst>
                  <a:path w="5235" h="12485" extrusionOk="0">
                    <a:moveTo>
                      <a:pt x="360" y="1"/>
                    </a:moveTo>
                    <a:cubicBezTo>
                      <a:pt x="342" y="1"/>
                      <a:pt x="318" y="13"/>
                      <a:pt x="293" y="37"/>
                    </a:cubicBezTo>
                    <a:lnTo>
                      <a:pt x="342" y="37"/>
                    </a:lnTo>
                    <a:cubicBezTo>
                      <a:pt x="1" y="2085"/>
                      <a:pt x="829" y="4328"/>
                      <a:pt x="1610" y="6180"/>
                    </a:cubicBezTo>
                    <a:cubicBezTo>
                      <a:pt x="2487" y="8326"/>
                      <a:pt x="3560" y="10422"/>
                      <a:pt x="4827" y="12372"/>
                    </a:cubicBezTo>
                    <a:cubicBezTo>
                      <a:pt x="4859" y="12452"/>
                      <a:pt x="4916" y="12484"/>
                      <a:pt x="4976" y="12484"/>
                    </a:cubicBezTo>
                    <a:cubicBezTo>
                      <a:pt x="5100" y="12484"/>
                      <a:pt x="5235" y="12342"/>
                      <a:pt x="5169" y="12177"/>
                    </a:cubicBezTo>
                    <a:cubicBezTo>
                      <a:pt x="4145" y="10227"/>
                      <a:pt x="2975" y="8374"/>
                      <a:pt x="2097" y="6327"/>
                    </a:cubicBezTo>
                    <a:cubicBezTo>
                      <a:pt x="1219" y="4328"/>
                      <a:pt x="927" y="2183"/>
                      <a:pt x="391" y="37"/>
                    </a:cubicBezTo>
                    <a:cubicBezTo>
                      <a:pt x="391" y="13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5"/>
              <p:cNvSpPr/>
              <p:nvPr/>
            </p:nvSpPr>
            <p:spPr>
              <a:xfrm>
                <a:off x="2109277" y="880553"/>
                <a:ext cx="151422" cy="63719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2894" extrusionOk="0">
                    <a:moveTo>
                      <a:pt x="5180" y="386"/>
                    </a:moveTo>
                    <a:cubicBezTo>
                      <a:pt x="5449" y="386"/>
                      <a:pt x="5699" y="431"/>
                      <a:pt x="5949" y="502"/>
                    </a:cubicBezTo>
                    <a:cubicBezTo>
                      <a:pt x="6382" y="980"/>
                      <a:pt x="6430" y="1418"/>
                      <a:pt x="6092" y="1784"/>
                    </a:cubicBezTo>
                    <a:lnTo>
                      <a:pt x="6092" y="1784"/>
                    </a:lnTo>
                    <a:cubicBezTo>
                      <a:pt x="6062" y="1755"/>
                      <a:pt x="6026" y="1738"/>
                      <a:pt x="5988" y="1738"/>
                    </a:cubicBezTo>
                    <a:cubicBezTo>
                      <a:pt x="5960" y="1738"/>
                      <a:pt x="5930" y="1747"/>
                      <a:pt x="5900" y="1770"/>
                    </a:cubicBezTo>
                    <a:cubicBezTo>
                      <a:pt x="5128" y="2248"/>
                      <a:pt x="4245" y="2476"/>
                      <a:pt x="3356" y="2476"/>
                    </a:cubicBezTo>
                    <a:cubicBezTo>
                      <a:pt x="3066" y="2476"/>
                      <a:pt x="2775" y="2452"/>
                      <a:pt x="2487" y="2404"/>
                    </a:cubicBezTo>
                    <a:cubicBezTo>
                      <a:pt x="1999" y="2404"/>
                      <a:pt x="1463" y="2257"/>
                      <a:pt x="1024" y="2014"/>
                    </a:cubicBezTo>
                    <a:cubicBezTo>
                      <a:pt x="98" y="1136"/>
                      <a:pt x="1219" y="697"/>
                      <a:pt x="1756" y="551"/>
                    </a:cubicBezTo>
                    <a:cubicBezTo>
                      <a:pt x="2304" y="441"/>
                      <a:pt x="2853" y="386"/>
                      <a:pt x="3401" y="386"/>
                    </a:cubicBezTo>
                    <a:cubicBezTo>
                      <a:pt x="3584" y="386"/>
                      <a:pt x="3767" y="393"/>
                      <a:pt x="3950" y="405"/>
                    </a:cubicBezTo>
                    <a:lnTo>
                      <a:pt x="4876" y="405"/>
                    </a:lnTo>
                    <a:cubicBezTo>
                      <a:pt x="4980" y="392"/>
                      <a:pt x="5081" y="386"/>
                      <a:pt x="5180" y="386"/>
                    </a:cubicBezTo>
                    <a:close/>
                    <a:moveTo>
                      <a:pt x="4521" y="0"/>
                    </a:moveTo>
                    <a:cubicBezTo>
                      <a:pt x="3981" y="0"/>
                      <a:pt x="3437" y="44"/>
                      <a:pt x="2926" y="63"/>
                    </a:cubicBezTo>
                    <a:cubicBezTo>
                      <a:pt x="2097" y="112"/>
                      <a:pt x="732" y="161"/>
                      <a:pt x="390" y="1136"/>
                    </a:cubicBezTo>
                    <a:cubicBezTo>
                      <a:pt x="0" y="2062"/>
                      <a:pt x="1073" y="2501"/>
                      <a:pt x="1804" y="2696"/>
                    </a:cubicBezTo>
                    <a:cubicBezTo>
                      <a:pt x="2299" y="2828"/>
                      <a:pt x="2799" y="2893"/>
                      <a:pt x="3295" y="2893"/>
                    </a:cubicBezTo>
                    <a:cubicBezTo>
                      <a:pt x="4267" y="2893"/>
                      <a:pt x="5223" y="2644"/>
                      <a:pt x="6095" y="2160"/>
                    </a:cubicBezTo>
                    <a:cubicBezTo>
                      <a:pt x="6175" y="2100"/>
                      <a:pt x="6189" y="1998"/>
                      <a:pt x="6164" y="1909"/>
                    </a:cubicBezTo>
                    <a:lnTo>
                      <a:pt x="6164" y="1909"/>
                    </a:lnTo>
                    <a:cubicBezTo>
                      <a:pt x="6595" y="1603"/>
                      <a:pt x="6831" y="1121"/>
                      <a:pt x="6875" y="600"/>
                    </a:cubicBezTo>
                    <a:cubicBezTo>
                      <a:pt x="6875" y="551"/>
                      <a:pt x="6826" y="502"/>
                      <a:pt x="6777" y="502"/>
                    </a:cubicBezTo>
                    <a:cubicBezTo>
                      <a:pt x="6109" y="95"/>
                      <a:pt x="5319" y="0"/>
                      <a:pt x="4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5"/>
              <p:cNvSpPr/>
              <p:nvPr/>
            </p:nvSpPr>
            <p:spPr>
              <a:xfrm>
                <a:off x="2326179" y="962986"/>
                <a:ext cx="60172" cy="138446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6288" extrusionOk="0">
                    <a:moveTo>
                      <a:pt x="2652" y="1"/>
                    </a:moveTo>
                    <a:cubicBezTo>
                      <a:pt x="2609" y="1"/>
                      <a:pt x="2561" y="25"/>
                      <a:pt x="2536" y="74"/>
                    </a:cubicBezTo>
                    <a:cubicBezTo>
                      <a:pt x="1805" y="2219"/>
                      <a:pt x="1317" y="4364"/>
                      <a:pt x="1" y="6266"/>
                    </a:cubicBezTo>
                    <a:cubicBezTo>
                      <a:pt x="1" y="6266"/>
                      <a:pt x="1" y="6287"/>
                      <a:pt x="15" y="6287"/>
                    </a:cubicBezTo>
                    <a:cubicBezTo>
                      <a:pt x="23" y="6287"/>
                      <a:pt x="33" y="6282"/>
                      <a:pt x="50" y="6266"/>
                    </a:cubicBezTo>
                    <a:cubicBezTo>
                      <a:pt x="1366" y="4510"/>
                      <a:pt x="2682" y="2365"/>
                      <a:pt x="2731" y="74"/>
                    </a:cubicBezTo>
                    <a:cubicBezTo>
                      <a:pt x="2731" y="25"/>
                      <a:pt x="2695" y="1"/>
                      <a:pt x="2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5"/>
              <p:cNvSpPr/>
              <p:nvPr/>
            </p:nvSpPr>
            <p:spPr>
              <a:xfrm>
                <a:off x="2366992" y="946341"/>
                <a:ext cx="156223" cy="71447"/>
              </a:xfrm>
              <a:custGeom>
                <a:avLst/>
                <a:gdLst/>
                <a:ahLst/>
                <a:cxnLst/>
                <a:rect l="l" t="t" r="r" b="b"/>
                <a:pathLst>
                  <a:path w="7093" h="3245" extrusionOk="0">
                    <a:moveTo>
                      <a:pt x="2642" y="383"/>
                    </a:moveTo>
                    <a:cubicBezTo>
                      <a:pt x="3378" y="383"/>
                      <a:pt x="4078" y="572"/>
                      <a:pt x="4779" y="878"/>
                    </a:cubicBezTo>
                    <a:cubicBezTo>
                      <a:pt x="5297" y="1114"/>
                      <a:pt x="6997" y="1941"/>
                      <a:pt x="6102" y="2612"/>
                    </a:cubicBezTo>
                    <a:lnTo>
                      <a:pt x="6102" y="2612"/>
                    </a:lnTo>
                    <a:cubicBezTo>
                      <a:pt x="6073" y="2592"/>
                      <a:pt x="6036" y="2580"/>
                      <a:pt x="5995" y="2580"/>
                    </a:cubicBezTo>
                    <a:cubicBezTo>
                      <a:pt x="5980" y="2580"/>
                      <a:pt x="5965" y="2582"/>
                      <a:pt x="5949" y="2585"/>
                    </a:cubicBezTo>
                    <a:cubicBezTo>
                      <a:pt x="5492" y="2772"/>
                      <a:pt x="5009" y="2861"/>
                      <a:pt x="4530" y="2861"/>
                    </a:cubicBezTo>
                    <a:cubicBezTo>
                      <a:pt x="3883" y="2861"/>
                      <a:pt x="3242" y="2698"/>
                      <a:pt x="2682" y="2390"/>
                    </a:cubicBezTo>
                    <a:cubicBezTo>
                      <a:pt x="2195" y="2195"/>
                      <a:pt x="1805" y="1951"/>
                      <a:pt x="1463" y="1610"/>
                    </a:cubicBezTo>
                    <a:cubicBezTo>
                      <a:pt x="683" y="440"/>
                      <a:pt x="1756" y="391"/>
                      <a:pt x="2390" y="391"/>
                    </a:cubicBezTo>
                    <a:cubicBezTo>
                      <a:pt x="2474" y="386"/>
                      <a:pt x="2558" y="383"/>
                      <a:pt x="2642" y="383"/>
                    </a:cubicBezTo>
                    <a:close/>
                    <a:moveTo>
                      <a:pt x="2623" y="0"/>
                    </a:moveTo>
                    <a:cubicBezTo>
                      <a:pt x="2384" y="0"/>
                      <a:pt x="2143" y="16"/>
                      <a:pt x="1902" y="50"/>
                    </a:cubicBezTo>
                    <a:cubicBezTo>
                      <a:pt x="927" y="147"/>
                      <a:pt x="1" y="878"/>
                      <a:pt x="927" y="1707"/>
                    </a:cubicBezTo>
                    <a:cubicBezTo>
                      <a:pt x="1922" y="2631"/>
                      <a:pt x="3254" y="3245"/>
                      <a:pt x="4602" y="3245"/>
                    </a:cubicBezTo>
                    <a:cubicBezTo>
                      <a:pt x="5103" y="3245"/>
                      <a:pt x="5606" y="3160"/>
                      <a:pt x="6095" y="2975"/>
                    </a:cubicBezTo>
                    <a:cubicBezTo>
                      <a:pt x="6138" y="2953"/>
                      <a:pt x="6167" y="2920"/>
                      <a:pt x="6183" y="2882"/>
                    </a:cubicBezTo>
                    <a:lnTo>
                      <a:pt x="6183" y="2882"/>
                    </a:lnTo>
                    <a:cubicBezTo>
                      <a:pt x="7092" y="2392"/>
                      <a:pt x="6657" y="1641"/>
                      <a:pt x="5900" y="1073"/>
                    </a:cubicBezTo>
                    <a:cubicBezTo>
                      <a:pt x="4929" y="386"/>
                      <a:pt x="3790" y="0"/>
                      <a:pt x="2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5"/>
              <p:cNvSpPr/>
              <p:nvPr/>
            </p:nvSpPr>
            <p:spPr>
              <a:xfrm>
                <a:off x="2485112" y="1000900"/>
                <a:ext cx="31430" cy="141639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6433" extrusionOk="0">
                    <a:moveTo>
                      <a:pt x="1238" y="1"/>
                    </a:moveTo>
                    <a:cubicBezTo>
                      <a:pt x="1176" y="1"/>
                      <a:pt x="1111" y="32"/>
                      <a:pt x="1073" y="107"/>
                    </a:cubicBezTo>
                    <a:lnTo>
                      <a:pt x="1073" y="156"/>
                    </a:lnTo>
                    <a:cubicBezTo>
                      <a:pt x="293" y="2057"/>
                      <a:pt x="1" y="4154"/>
                      <a:pt x="196" y="6250"/>
                    </a:cubicBezTo>
                    <a:cubicBezTo>
                      <a:pt x="196" y="6372"/>
                      <a:pt x="293" y="6433"/>
                      <a:pt x="391" y="6433"/>
                    </a:cubicBezTo>
                    <a:cubicBezTo>
                      <a:pt x="488" y="6433"/>
                      <a:pt x="586" y="6372"/>
                      <a:pt x="586" y="6250"/>
                    </a:cubicBezTo>
                    <a:cubicBezTo>
                      <a:pt x="391" y="4154"/>
                      <a:pt x="683" y="2106"/>
                      <a:pt x="1366" y="204"/>
                    </a:cubicBezTo>
                    <a:cubicBezTo>
                      <a:pt x="1426" y="84"/>
                      <a:pt x="1337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5"/>
              <p:cNvSpPr/>
              <p:nvPr/>
            </p:nvSpPr>
            <p:spPr>
              <a:xfrm>
                <a:off x="2563499" y="1063959"/>
                <a:ext cx="113847" cy="118564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5385" extrusionOk="0">
                    <a:moveTo>
                      <a:pt x="4995" y="0"/>
                    </a:moveTo>
                    <a:cubicBezTo>
                      <a:pt x="4952" y="0"/>
                      <a:pt x="4909" y="22"/>
                      <a:pt x="4876" y="71"/>
                    </a:cubicBezTo>
                    <a:cubicBezTo>
                      <a:pt x="3804" y="2313"/>
                      <a:pt x="2585" y="4459"/>
                      <a:pt x="50" y="5239"/>
                    </a:cubicBezTo>
                    <a:cubicBezTo>
                      <a:pt x="1" y="5239"/>
                      <a:pt x="1" y="5385"/>
                      <a:pt x="50" y="5385"/>
                    </a:cubicBezTo>
                    <a:lnTo>
                      <a:pt x="98" y="5385"/>
                    </a:lnTo>
                    <a:cubicBezTo>
                      <a:pt x="2585" y="4751"/>
                      <a:pt x="4584" y="2752"/>
                      <a:pt x="5169" y="217"/>
                    </a:cubicBezTo>
                    <a:cubicBezTo>
                      <a:pt x="5169" y="87"/>
                      <a:pt x="5082" y="0"/>
                      <a:pt x="49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5"/>
              <p:cNvSpPr/>
              <p:nvPr/>
            </p:nvSpPr>
            <p:spPr>
              <a:xfrm>
                <a:off x="2668976" y="1055041"/>
                <a:ext cx="106667" cy="88510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020" extrusionOk="0">
                    <a:moveTo>
                      <a:pt x="1218" y="1"/>
                    </a:moveTo>
                    <a:cubicBezTo>
                      <a:pt x="793" y="1"/>
                      <a:pt x="400" y="142"/>
                      <a:pt x="87" y="476"/>
                    </a:cubicBezTo>
                    <a:cubicBezTo>
                      <a:pt x="0" y="563"/>
                      <a:pt x="107" y="727"/>
                      <a:pt x="235" y="727"/>
                    </a:cubicBezTo>
                    <a:cubicBezTo>
                      <a:pt x="251" y="727"/>
                      <a:pt x="267" y="725"/>
                      <a:pt x="282" y="719"/>
                    </a:cubicBezTo>
                    <a:cubicBezTo>
                      <a:pt x="578" y="577"/>
                      <a:pt x="891" y="513"/>
                      <a:pt x="1208" y="513"/>
                    </a:cubicBezTo>
                    <a:cubicBezTo>
                      <a:pt x="2402" y="513"/>
                      <a:pt x="3643" y="1424"/>
                      <a:pt x="4183" y="2426"/>
                    </a:cubicBezTo>
                    <a:cubicBezTo>
                      <a:pt x="4280" y="2572"/>
                      <a:pt x="4329" y="2767"/>
                      <a:pt x="4378" y="2913"/>
                    </a:cubicBezTo>
                    <a:lnTo>
                      <a:pt x="4378" y="3206"/>
                    </a:lnTo>
                    <a:lnTo>
                      <a:pt x="3354" y="3450"/>
                    </a:lnTo>
                    <a:cubicBezTo>
                      <a:pt x="3013" y="3401"/>
                      <a:pt x="2623" y="2913"/>
                      <a:pt x="2330" y="2670"/>
                    </a:cubicBezTo>
                    <a:cubicBezTo>
                      <a:pt x="1696" y="2133"/>
                      <a:pt x="1111" y="1548"/>
                      <a:pt x="575" y="914"/>
                    </a:cubicBezTo>
                    <a:cubicBezTo>
                      <a:pt x="550" y="878"/>
                      <a:pt x="517" y="863"/>
                      <a:pt x="482" y="863"/>
                    </a:cubicBezTo>
                    <a:cubicBezTo>
                      <a:pt x="377" y="863"/>
                      <a:pt x="258" y="1000"/>
                      <a:pt x="331" y="1109"/>
                    </a:cubicBezTo>
                    <a:cubicBezTo>
                      <a:pt x="1111" y="2133"/>
                      <a:pt x="2233" y="3401"/>
                      <a:pt x="3451" y="3889"/>
                    </a:cubicBezTo>
                    <a:cubicBezTo>
                      <a:pt x="3598" y="3979"/>
                      <a:pt x="3753" y="4020"/>
                      <a:pt x="3903" y="4020"/>
                    </a:cubicBezTo>
                    <a:cubicBezTo>
                      <a:pt x="4400" y="4020"/>
                      <a:pt x="4843" y="3573"/>
                      <a:pt x="4768" y="3011"/>
                    </a:cubicBezTo>
                    <a:cubicBezTo>
                      <a:pt x="4616" y="1757"/>
                      <a:pt x="2718" y="1"/>
                      <a:pt x="1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5"/>
              <p:cNvSpPr/>
              <p:nvPr/>
            </p:nvSpPr>
            <p:spPr>
              <a:xfrm>
                <a:off x="2679482" y="1129901"/>
                <a:ext cx="99883" cy="147892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6717" extrusionOk="0">
                    <a:moveTo>
                      <a:pt x="4486" y="1"/>
                    </a:moveTo>
                    <a:cubicBezTo>
                      <a:pt x="3169" y="293"/>
                      <a:pt x="2048" y="1074"/>
                      <a:pt x="1317" y="2195"/>
                    </a:cubicBezTo>
                    <a:cubicBezTo>
                      <a:pt x="439" y="3463"/>
                      <a:pt x="0" y="4974"/>
                      <a:pt x="49" y="6534"/>
                    </a:cubicBezTo>
                    <a:cubicBezTo>
                      <a:pt x="73" y="6656"/>
                      <a:pt x="183" y="6717"/>
                      <a:pt x="287" y="6717"/>
                    </a:cubicBezTo>
                    <a:cubicBezTo>
                      <a:pt x="390" y="6717"/>
                      <a:pt x="488" y="6656"/>
                      <a:pt x="488" y="6534"/>
                    </a:cubicBezTo>
                    <a:cubicBezTo>
                      <a:pt x="488" y="3950"/>
                      <a:pt x="1902" y="976"/>
                      <a:pt x="4535" y="50"/>
                    </a:cubicBezTo>
                    <a:lnTo>
                      <a:pt x="4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5"/>
              <p:cNvSpPr/>
              <p:nvPr/>
            </p:nvSpPr>
            <p:spPr>
              <a:xfrm>
                <a:off x="1187927" y="2497518"/>
                <a:ext cx="212431" cy="209761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527" extrusionOk="0">
                    <a:moveTo>
                      <a:pt x="9557" y="0"/>
                    </a:moveTo>
                    <a:cubicBezTo>
                      <a:pt x="5510" y="1463"/>
                      <a:pt x="1463" y="5363"/>
                      <a:pt x="1" y="9410"/>
                    </a:cubicBezTo>
                    <a:cubicBezTo>
                      <a:pt x="1" y="9481"/>
                      <a:pt x="53" y="9527"/>
                      <a:pt x="119" y="9527"/>
                    </a:cubicBezTo>
                    <a:cubicBezTo>
                      <a:pt x="143" y="9527"/>
                      <a:pt x="169" y="9520"/>
                      <a:pt x="196" y="9507"/>
                    </a:cubicBezTo>
                    <a:cubicBezTo>
                      <a:pt x="1219" y="7508"/>
                      <a:pt x="2536" y="5656"/>
                      <a:pt x="4047" y="3998"/>
                    </a:cubicBezTo>
                    <a:cubicBezTo>
                      <a:pt x="5705" y="2487"/>
                      <a:pt x="7558" y="1170"/>
                      <a:pt x="9605" y="146"/>
                    </a:cubicBezTo>
                    <a:cubicBezTo>
                      <a:pt x="9645" y="107"/>
                      <a:pt x="9620" y="36"/>
                      <a:pt x="9584" y="36"/>
                    </a:cubicBezTo>
                    <a:cubicBezTo>
                      <a:pt x="9575" y="36"/>
                      <a:pt x="9566" y="40"/>
                      <a:pt x="9557" y="49"/>
                    </a:cubicBezTo>
                    <a:lnTo>
                      <a:pt x="95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5"/>
              <p:cNvSpPr/>
              <p:nvPr/>
            </p:nvSpPr>
            <p:spPr>
              <a:xfrm>
                <a:off x="1278648" y="2061682"/>
                <a:ext cx="327027" cy="213063"/>
              </a:xfrm>
              <a:custGeom>
                <a:avLst/>
                <a:gdLst/>
                <a:ahLst/>
                <a:cxnLst/>
                <a:rect l="l" t="t" r="r" b="b"/>
                <a:pathLst>
                  <a:path w="14848" h="9677" extrusionOk="0">
                    <a:moveTo>
                      <a:pt x="14750" y="0"/>
                    </a:moveTo>
                    <a:cubicBezTo>
                      <a:pt x="9777" y="2975"/>
                      <a:pt x="4804" y="6095"/>
                      <a:pt x="123" y="9410"/>
                    </a:cubicBezTo>
                    <a:cubicBezTo>
                      <a:pt x="1" y="9492"/>
                      <a:pt x="84" y="9677"/>
                      <a:pt x="200" y="9677"/>
                    </a:cubicBezTo>
                    <a:cubicBezTo>
                      <a:pt x="222" y="9677"/>
                      <a:pt x="246" y="9670"/>
                      <a:pt x="270" y="9654"/>
                    </a:cubicBezTo>
                    <a:cubicBezTo>
                      <a:pt x="5243" y="6680"/>
                      <a:pt x="10118" y="3413"/>
                      <a:pt x="14799" y="98"/>
                    </a:cubicBezTo>
                    <a:cubicBezTo>
                      <a:pt x="14847" y="98"/>
                      <a:pt x="14799" y="0"/>
                      <a:pt x="14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5"/>
              <p:cNvSpPr/>
              <p:nvPr/>
            </p:nvSpPr>
            <p:spPr>
              <a:xfrm>
                <a:off x="1811829" y="2229059"/>
                <a:ext cx="772967" cy="159275"/>
              </a:xfrm>
              <a:custGeom>
                <a:avLst/>
                <a:gdLst/>
                <a:ahLst/>
                <a:cxnLst/>
                <a:rect l="l" t="t" r="r" b="b"/>
                <a:pathLst>
                  <a:path w="35095" h="7234" extrusionOk="0">
                    <a:moveTo>
                      <a:pt x="7443" y="1"/>
                    </a:moveTo>
                    <a:cubicBezTo>
                      <a:pt x="3960" y="1"/>
                      <a:pt x="470" y="770"/>
                      <a:pt x="49" y="4587"/>
                    </a:cubicBezTo>
                    <a:cubicBezTo>
                      <a:pt x="0" y="4929"/>
                      <a:pt x="244" y="5099"/>
                      <a:pt x="506" y="5099"/>
                    </a:cubicBezTo>
                    <a:cubicBezTo>
                      <a:pt x="768" y="5099"/>
                      <a:pt x="1048" y="4929"/>
                      <a:pt x="1073" y="4587"/>
                    </a:cubicBezTo>
                    <a:lnTo>
                      <a:pt x="1073" y="4539"/>
                    </a:lnTo>
                    <a:cubicBezTo>
                      <a:pt x="1414" y="1857"/>
                      <a:pt x="3998" y="1223"/>
                      <a:pt x="6290" y="1077"/>
                    </a:cubicBezTo>
                    <a:cubicBezTo>
                      <a:pt x="6722" y="1069"/>
                      <a:pt x="7153" y="1065"/>
                      <a:pt x="7583" y="1065"/>
                    </a:cubicBezTo>
                    <a:cubicBezTo>
                      <a:pt x="9870" y="1065"/>
                      <a:pt x="12134" y="1180"/>
                      <a:pt x="14432" y="1467"/>
                    </a:cubicBezTo>
                    <a:cubicBezTo>
                      <a:pt x="17942" y="1906"/>
                      <a:pt x="21452" y="2540"/>
                      <a:pt x="24865" y="3466"/>
                    </a:cubicBezTo>
                    <a:cubicBezTo>
                      <a:pt x="28083" y="4197"/>
                      <a:pt x="31350" y="4929"/>
                      <a:pt x="33934" y="7123"/>
                    </a:cubicBezTo>
                    <a:cubicBezTo>
                      <a:pt x="34031" y="7200"/>
                      <a:pt x="34139" y="7233"/>
                      <a:pt x="34247" y="7233"/>
                    </a:cubicBezTo>
                    <a:cubicBezTo>
                      <a:pt x="34680" y="7233"/>
                      <a:pt x="35095" y="6694"/>
                      <a:pt x="34665" y="6342"/>
                    </a:cubicBezTo>
                    <a:cubicBezTo>
                      <a:pt x="31837" y="4002"/>
                      <a:pt x="28327" y="3222"/>
                      <a:pt x="24817" y="2393"/>
                    </a:cubicBezTo>
                    <a:cubicBezTo>
                      <a:pt x="20721" y="1321"/>
                      <a:pt x="16577" y="638"/>
                      <a:pt x="12335" y="297"/>
                    </a:cubicBezTo>
                    <a:cubicBezTo>
                      <a:pt x="10974" y="198"/>
                      <a:pt x="9209" y="1"/>
                      <a:pt x="7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5"/>
              <p:cNvSpPr/>
              <p:nvPr/>
            </p:nvSpPr>
            <p:spPr>
              <a:xfrm>
                <a:off x="2545240" y="2268800"/>
                <a:ext cx="508711" cy="214142"/>
              </a:xfrm>
              <a:custGeom>
                <a:avLst/>
                <a:gdLst/>
                <a:ahLst/>
                <a:cxnLst/>
                <a:rect l="l" t="t" r="r" b="b"/>
                <a:pathLst>
                  <a:path w="23097" h="9726" extrusionOk="0">
                    <a:moveTo>
                      <a:pt x="714" y="1"/>
                    </a:moveTo>
                    <a:cubicBezTo>
                      <a:pt x="639" y="1"/>
                      <a:pt x="564" y="2"/>
                      <a:pt x="489" y="3"/>
                    </a:cubicBezTo>
                    <a:cubicBezTo>
                      <a:pt x="1" y="3"/>
                      <a:pt x="1" y="735"/>
                      <a:pt x="489" y="735"/>
                    </a:cubicBezTo>
                    <a:cubicBezTo>
                      <a:pt x="3024" y="735"/>
                      <a:pt x="5462" y="1661"/>
                      <a:pt x="7412" y="3270"/>
                    </a:cubicBezTo>
                    <a:cubicBezTo>
                      <a:pt x="8484" y="4245"/>
                      <a:pt x="9801" y="4879"/>
                      <a:pt x="11166" y="5171"/>
                    </a:cubicBezTo>
                    <a:cubicBezTo>
                      <a:pt x="13165" y="5464"/>
                      <a:pt x="15115" y="5464"/>
                      <a:pt x="17065" y="6098"/>
                    </a:cubicBezTo>
                    <a:cubicBezTo>
                      <a:pt x="19357" y="6926"/>
                      <a:pt x="21063" y="8243"/>
                      <a:pt x="22965" y="9706"/>
                    </a:cubicBezTo>
                    <a:cubicBezTo>
                      <a:pt x="22979" y="9720"/>
                      <a:pt x="22997" y="9726"/>
                      <a:pt x="23015" y="9726"/>
                    </a:cubicBezTo>
                    <a:cubicBezTo>
                      <a:pt x="23058" y="9726"/>
                      <a:pt x="23097" y="9691"/>
                      <a:pt x="23062" y="9657"/>
                    </a:cubicBezTo>
                    <a:cubicBezTo>
                      <a:pt x="20673" y="6634"/>
                      <a:pt x="16626" y="5171"/>
                      <a:pt x="12921" y="4781"/>
                    </a:cubicBezTo>
                    <a:cubicBezTo>
                      <a:pt x="11458" y="4635"/>
                      <a:pt x="10191" y="4489"/>
                      <a:pt x="8923" y="3709"/>
                    </a:cubicBezTo>
                    <a:cubicBezTo>
                      <a:pt x="8046" y="3075"/>
                      <a:pt x="7265" y="2392"/>
                      <a:pt x="6388" y="1758"/>
                    </a:cubicBezTo>
                    <a:cubicBezTo>
                      <a:pt x="4696" y="630"/>
                      <a:pt x="2731" y="1"/>
                      <a:pt x="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5"/>
              <p:cNvSpPr/>
              <p:nvPr/>
            </p:nvSpPr>
            <p:spPr>
              <a:xfrm>
                <a:off x="1245919" y="2937890"/>
                <a:ext cx="170760" cy="364742"/>
              </a:xfrm>
              <a:custGeom>
                <a:avLst/>
                <a:gdLst/>
                <a:ahLst/>
                <a:cxnLst/>
                <a:rect l="l" t="t" r="r" b="b"/>
                <a:pathLst>
                  <a:path w="7753" h="16566" extrusionOk="0">
                    <a:moveTo>
                      <a:pt x="268" y="1"/>
                    </a:moveTo>
                    <a:cubicBezTo>
                      <a:pt x="183" y="1"/>
                      <a:pt x="98" y="62"/>
                      <a:pt x="98" y="184"/>
                    </a:cubicBezTo>
                    <a:lnTo>
                      <a:pt x="0" y="769"/>
                    </a:lnTo>
                    <a:cubicBezTo>
                      <a:pt x="0" y="818"/>
                      <a:pt x="49" y="818"/>
                      <a:pt x="49" y="866"/>
                    </a:cubicBezTo>
                    <a:lnTo>
                      <a:pt x="49" y="1208"/>
                    </a:lnTo>
                    <a:cubicBezTo>
                      <a:pt x="49" y="1500"/>
                      <a:pt x="98" y="1841"/>
                      <a:pt x="147" y="2183"/>
                    </a:cubicBezTo>
                    <a:cubicBezTo>
                      <a:pt x="244" y="2768"/>
                      <a:pt x="390" y="3353"/>
                      <a:pt x="537" y="3938"/>
                    </a:cubicBezTo>
                    <a:cubicBezTo>
                      <a:pt x="878" y="5157"/>
                      <a:pt x="1463" y="6278"/>
                      <a:pt x="2194" y="7351"/>
                    </a:cubicBezTo>
                    <a:cubicBezTo>
                      <a:pt x="2341" y="7595"/>
                      <a:pt x="2487" y="7790"/>
                      <a:pt x="2682" y="7985"/>
                    </a:cubicBezTo>
                    <a:lnTo>
                      <a:pt x="2633" y="7985"/>
                    </a:lnTo>
                    <a:cubicBezTo>
                      <a:pt x="2619" y="7970"/>
                      <a:pt x="2605" y="7964"/>
                      <a:pt x="2593" y="7964"/>
                    </a:cubicBezTo>
                    <a:cubicBezTo>
                      <a:pt x="2564" y="7964"/>
                      <a:pt x="2550" y="7999"/>
                      <a:pt x="2584" y="8033"/>
                    </a:cubicBezTo>
                    <a:cubicBezTo>
                      <a:pt x="3537" y="8831"/>
                      <a:pt x="4226" y="9907"/>
                      <a:pt x="4788" y="11089"/>
                    </a:cubicBezTo>
                    <a:lnTo>
                      <a:pt x="4788" y="11089"/>
                    </a:lnTo>
                    <a:cubicBezTo>
                      <a:pt x="4768" y="11046"/>
                      <a:pt x="4749" y="11002"/>
                      <a:pt x="4730" y="10959"/>
                    </a:cubicBezTo>
                    <a:cubicBezTo>
                      <a:pt x="4535" y="10422"/>
                      <a:pt x="4291" y="9935"/>
                      <a:pt x="3998" y="9447"/>
                    </a:cubicBezTo>
                    <a:lnTo>
                      <a:pt x="3998" y="9447"/>
                    </a:lnTo>
                    <a:cubicBezTo>
                      <a:pt x="5071" y="10422"/>
                      <a:pt x="6290" y="11202"/>
                      <a:pt x="7655" y="11739"/>
                    </a:cubicBezTo>
                    <a:cubicBezTo>
                      <a:pt x="7704" y="11739"/>
                      <a:pt x="7752" y="11690"/>
                      <a:pt x="7655" y="11641"/>
                    </a:cubicBezTo>
                    <a:cubicBezTo>
                      <a:pt x="3169" y="9594"/>
                      <a:pt x="342" y="5108"/>
                      <a:pt x="439" y="184"/>
                    </a:cubicBezTo>
                    <a:cubicBezTo>
                      <a:pt x="439" y="62"/>
                      <a:pt x="354" y="1"/>
                      <a:pt x="268" y="1"/>
                    </a:cubicBezTo>
                    <a:close/>
                    <a:moveTo>
                      <a:pt x="4788" y="11089"/>
                    </a:moveTo>
                    <a:cubicBezTo>
                      <a:pt x="5029" y="11635"/>
                      <a:pt x="5259" y="12184"/>
                      <a:pt x="5481" y="12735"/>
                    </a:cubicBezTo>
                    <a:lnTo>
                      <a:pt x="5481" y="12735"/>
                    </a:lnTo>
                    <a:cubicBezTo>
                      <a:pt x="5268" y="12175"/>
                      <a:pt x="5041" y="11622"/>
                      <a:pt x="4788" y="11089"/>
                    </a:cubicBezTo>
                    <a:close/>
                    <a:moveTo>
                      <a:pt x="5481" y="12735"/>
                    </a:moveTo>
                    <a:lnTo>
                      <a:pt x="5481" y="12735"/>
                    </a:lnTo>
                    <a:cubicBezTo>
                      <a:pt x="5982" y="14049"/>
                      <a:pt x="6410" y="15394"/>
                      <a:pt x="6924" y="16566"/>
                    </a:cubicBezTo>
                    <a:lnTo>
                      <a:pt x="6972" y="16566"/>
                    </a:lnTo>
                    <a:cubicBezTo>
                      <a:pt x="6473" y="15301"/>
                      <a:pt x="5997" y="14014"/>
                      <a:pt x="5481" y="127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5"/>
              <p:cNvSpPr/>
              <p:nvPr/>
            </p:nvSpPr>
            <p:spPr>
              <a:xfrm>
                <a:off x="1280586" y="2444720"/>
                <a:ext cx="1346542" cy="1248789"/>
              </a:xfrm>
              <a:custGeom>
                <a:avLst/>
                <a:gdLst/>
                <a:ahLst/>
                <a:cxnLst/>
                <a:rect l="l" t="t" r="r" b="b"/>
                <a:pathLst>
                  <a:path w="61137" h="56718" extrusionOk="0">
                    <a:moveTo>
                      <a:pt x="57176" y="45400"/>
                    </a:moveTo>
                    <a:lnTo>
                      <a:pt x="57176" y="45400"/>
                    </a:lnTo>
                    <a:cubicBezTo>
                      <a:pt x="56758" y="46094"/>
                      <a:pt x="56232" y="46452"/>
                      <a:pt x="55655" y="46570"/>
                    </a:cubicBezTo>
                    <a:lnTo>
                      <a:pt x="55655" y="46570"/>
                    </a:lnTo>
                    <a:cubicBezTo>
                      <a:pt x="56335" y="46461"/>
                      <a:pt x="56928" y="46118"/>
                      <a:pt x="57176" y="45400"/>
                    </a:cubicBezTo>
                    <a:close/>
                    <a:moveTo>
                      <a:pt x="55655" y="46570"/>
                    </a:moveTo>
                    <a:cubicBezTo>
                      <a:pt x="55483" y="46597"/>
                      <a:pt x="55306" y="46610"/>
                      <a:pt x="55128" y="46610"/>
                    </a:cubicBezTo>
                    <a:cubicBezTo>
                      <a:pt x="55094" y="46610"/>
                      <a:pt x="55060" y="46609"/>
                      <a:pt x="55026" y="46609"/>
                    </a:cubicBezTo>
                    <a:lnTo>
                      <a:pt x="55026" y="46609"/>
                    </a:lnTo>
                    <a:cubicBezTo>
                      <a:pt x="55084" y="46612"/>
                      <a:pt x="55142" y="46614"/>
                      <a:pt x="55200" y="46614"/>
                    </a:cubicBezTo>
                    <a:cubicBezTo>
                      <a:pt x="55354" y="46614"/>
                      <a:pt x="55506" y="46600"/>
                      <a:pt x="55655" y="46570"/>
                    </a:cubicBezTo>
                    <a:close/>
                    <a:moveTo>
                      <a:pt x="18418" y="1"/>
                    </a:moveTo>
                    <a:cubicBezTo>
                      <a:pt x="17881" y="1"/>
                      <a:pt x="17366" y="419"/>
                      <a:pt x="17587" y="1082"/>
                    </a:cubicBezTo>
                    <a:cubicBezTo>
                      <a:pt x="17636" y="1423"/>
                      <a:pt x="17831" y="1716"/>
                      <a:pt x="18026" y="2008"/>
                    </a:cubicBezTo>
                    <a:cubicBezTo>
                      <a:pt x="18075" y="2057"/>
                      <a:pt x="18123" y="2106"/>
                      <a:pt x="18221" y="2154"/>
                    </a:cubicBezTo>
                    <a:cubicBezTo>
                      <a:pt x="18367" y="2447"/>
                      <a:pt x="18562" y="2739"/>
                      <a:pt x="18806" y="3032"/>
                    </a:cubicBezTo>
                    <a:cubicBezTo>
                      <a:pt x="17831" y="3958"/>
                      <a:pt x="17197" y="5323"/>
                      <a:pt x="16514" y="6494"/>
                    </a:cubicBezTo>
                    <a:cubicBezTo>
                      <a:pt x="16076" y="7176"/>
                      <a:pt x="15686" y="7859"/>
                      <a:pt x="15296" y="8590"/>
                    </a:cubicBezTo>
                    <a:cubicBezTo>
                      <a:pt x="8909" y="10394"/>
                      <a:pt x="3204" y="15270"/>
                      <a:pt x="35" y="20974"/>
                    </a:cubicBezTo>
                    <a:cubicBezTo>
                      <a:pt x="1" y="21008"/>
                      <a:pt x="39" y="21043"/>
                      <a:pt x="65" y="21043"/>
                    </a:cubicBezTo>
                    <a:cubicBezTo>
                      <a:pt x="76" y="21043"/>
                      <a:pt x="84" y="21037"/>
                      <a:pt x="84" y="21023"/>
                    </a:cubicBezTo>
                    <a:cubicBezTo>
                      <a:pt x="3741" y="15221"/>
                      <a:pt x="8811" y="11418"/>
                      <a:pt x="15101" y="9029"/>
                    </a:cubicBezTo>
                    <a:lnTo>
                      <a:pt x="15101" y="9029"/>
                    </a:lnTo>
                    <a:cubicBezTo>
                      <a:pt x="14759" y="9614"/>
                      <a:pt x="14467" y="10248"/>
                      <a:pt x="14174" y="10833"/>
                    </a:cubicBezTo>
                    <a:cubicBezTo>
                      <a:pt x="13930" y="11467"/>
                      <a:pt x="13687" y="12052"/>
                      <a:pt x="13394" y="12734"/>
                    </a:cubicBezTo>
                    <a:cubicBezTo>
                      <a:pt x="11834" y="14782"/>
                      <a:pt x="9835" y="16147"/>
                      <a:pt x="7885" y="17902"/>
                    </a:cubicBezTo>
                    <a:cubicBezTo>
                      <a:pt x="6227" y="19414"/>
                      <a:pt x="4716" y="21315"/>
                      <a:pt x="4716" y="23655"/>
                    </a:cubicBezTo>
                    <a:cubicBezTo>
                      <a:pt x="5301" y="18780"/>
                      <a:pt x="10225" y="17317"/>
                      <a:pt x="12907" y="14051"/>
                    </a:cubicBezTo>
                    <a:lnTo>
                      <a:pt x="12907" y="14051"/>
                    </a:lnTo>
                    <a:cubicBezTo>
                      <a:pt x="12273" y="15708"/>
                      <a:pt x="11883" y="17463"/>
                      <a:pt x="11785" y="19219"/>
                    </a:cubicBezTo>
                    <a:cubicBezTo>
                      <a:pt x="11785" y="19243"/>
                      <a:pt x="11810" y="19255"/>
                      <a:pt x="11834" y="19255"/>
                    </a:cubicBezTo>
                    <a:cubicBezTo>
                      <a:pt x="11858" y="19255"/>
                      <a:pt x="11883" y="19243"/>
                      <a:pt x="11883" y="19219"/>
                    </a:cubicBezTo>
                    <a:cubicBezTo>
                      <a:pt x="12858" y="16245"/>
                      <a:pt x="14125" y="13368"/>
                      <a:pt x="15686" y="10638"/>
                    </a:cubicBezTo>
                    <a:cubicBezTo>
                      <a:pt x="16417" y="9419"/>
                      <a:pt x="17197" y="8151"/>
                      <a:pt x="17977" y="6932"/>
                    </a:cubicBezTo>
                    <a:cubicBezTo>
                      <a:pt x="18611" y="6055"/>
                      <a:pt x="19196" y="5080"/>
                      <a:pt x="19684" y="4105"/>
                    </a:cubicBezTo>
                    <a:cubicBezTo>
                      <a:pt x="20951" y="5567"/>
                      <a:pt x="22511" y="6737"/>
                      <a:pt x="24218" y="7664"/>
                    </a:cubicBezTo>
                    <a:cubicBezTo>
                      <a:pt x="24413" y="9029"/>
                      <a:pt x="24900" y="10345"/>
                      <a:pt x="25632" y="11564"/>
                    </a:cubicBezTo>
                    <a:cubicBezTo>
                      <a:pt x="26265" y="13466"/>
                      <a:pt x="27533" y="15123"/>
                      <a:pt x="28069" y="17073"/>
                    </a:cubicBezTo>
                    <a:cubicBezTo>
                      <a:pt x="28801" y="19609"/>
                      <a:pt x="28167" y="21851"/>
                      <a:pt x="27046" y="24192"/>
                    </a:cubicBezTo>
                    <a:cubicBezTo>
                      <a:pt x="25485" y="27605"/>
                      <a:pt x="24364" y="30920"/>
                      <a:pt x="24705" y="34772"/>
                    </a:cubicBezTo>
                    <a:lnTo>
                      <a:pt x="24803" y="34772"/>
                    </a:lnTo>
                    <a:cubicBezTo>
                      <a:pt x="24949" y="32334"/>
                      <a:pt x="25388" y="29945"/>
                      <a:pt x="26217" y="27653"/>
                    </a:cubicBezTo>
                    <a:cubicBezTo>
                      <a:pt x="26948" y="25654"/>
                      <a:pt x="28167" y="23850"/>
                      <a:pt x="28752" y="21803"/>
                    </a:cubicBezTo>
                    <a:cubicBezTo>
                      <a:pt x="29337" y="19462"/>
                      <a:pt x="29240" y="17025"/>
                      <a:pt x="28459" y="14782"/>
                    </a:cubicBezTo>
                    <a:lnTo>
                      <a:pt x="28459" y="14782"/>
                    </a:lnTo>
                    <a:cubicBezTo>
                      <a:pt x="29142" y="15367"/>
                      <a:pt x="29922" y="15903"/>
                      <a:pt x="30751" y="16342"/>
                    </a:cubicBezTo>
                    <a:cubicBezTo>
                      <a:pt x="32799" y="17512"/>
                      <a:pt x="35090" y="18244"/>
                      <a:pt x="37187" y="19462"/>
                    </a:cubicBezTo>
                    <a:cubicBezTo>
                      <a:pt x="38162" y="19999"/>
                      <a:pt x="39088" y="20681"/>
                      <a:pt x="39917" y="21461"/>
                    </a:cubicBezTo>
                    <a:cubicBezTo>
                      <a:pt x="40063" y="21608"/>
                      <a:pt x="40209" y="21754"/>
                      <a:pt x="40356" y="21949"/>
                    </a:cubicBezTo>
                    <a:cubicBezTo>
                      <a:pt x="36065" y="24777"/>
                      <a:pt x="32604" y="28726"/>
                      <a:pt x="30361" y="33358"/>
                    </a:cubicBezTo>
                    <a:cubicBezTo>
                      <a:pt x="29240" y="35600"/>
                      <a:pt x="28411" y="37989"/>
                      <a:pt x="27923" y="40476"/>
                    </a:cubicBezTo>
                    <a:cubicBezTo>
                      <a:pt x="27631" y="41987"/>
                      <a:pt x="27679" y="43743"/>
                      <a:pt x="26802" y="45059"/>
                    </a:cubicBezTo>
                    <a:cubicBezTo>
                      <a:pt x="25826" y="46523"/>
                      <a:pt x="24307" y="47071"/>
                      <a:pt x="22669" y="47071"/>
                    </a:cubicBezTo>
                    <a:cubicBezTo>
                      <a:pt x="22344" y="47071"/>
                      <a:pt x="22014" y="47050"/>
                      <a:pt x="21683" y="47009"/>
                    </a:cubicBezTo>
                    <a:cubicBezTo>
                      <a:pt x="21634" y="47009"/>
                      <a:pt x="21634" y="47058"/>
                      <a:pt x="21683" y="47107"/>
                    </a:cubicBezTo>
                    <a:cubicBezTo>
                      <a:pt x="22158" y="47257"/>
                      <a:pt x="22647" y="47330"/>
                      <a:pt x="23132" y="47330"/>
                    </a:cubicBezTo>
                    <a:cubicBezTo>
                      <a:pt x="24536" y="47330"/>
                      <a:pt x="25909" y="46718"/>
                      <a:pt x="26851" y="45595"/>
                    </a:cubicBezTo>
                    <a:cubicBezTo>
                      <a:pt x="27679" y="44571"/>
                      <a:pt x="27972" y="43206"/>
                      <a:pt x="28216" y="41939"/>
                    </a:cubicBezTo>
                    <a:cubicBezTo>
                      <a:pt x="28459" y="40427"/>
                      <a:pt x="28849" y="38965"/>
                      <a:pt x="29337" y="37502"/>
                    </a:cubicBezTo>
                    <a:cubicBezTo>
                      <a:pt x="30751" y="33504"/>
                      <a:pt x="33042" y="29799"/>
                      <a:pt x="36016" y="26727"/>
                    </a:cubicBezTo>
                    <a:lnTo>
                      <a:pt x="36016" y="26727"/>
                    </a:lnTo>
                    <a:cubicBezTo>
                      <a:pt x="35334" y="29018"/>
                      <a:pt x="35626" y="31895"/>
                      <a:pt x="36114" y="33894"/>
                    </a:cubicBezTo>
                    <a:cubicBezTo>
                      <a:pt x="37333" y="38379"/>
                      <a:pt x="41867" y="41597"/>
                      <a:pt x="41623" y="46473"/>
                    </a:cubicBezTo>
                    <a:cubicBezTo>
                      <a:pt x="41623" y="46501"/>
                      <a:pt x="41656" y="46529"/>
                      <a:pt x="41683" y="46529"/>
                    </a:cubicBezTo>
                    <a:cubicBezTo>
                      <a:pt x="41703" y="46529"/>
                      <a:pt x="41721" y="46514"/>
                      <a:pt x="41721" y="46473"/>
                    </a:cubicBezTo>
                    <a:cubicBezTo>
                      <a:pt x="42306" y="42865"/>
                      <a:pt x="39624" y="40183"/>
                      <a:pt x="38064" y="37356"/>
                    </a:cubicBezTo>
                    <a:cubicBezTo>
                      <a:pt x="35919" y="33504"/>
                      <a:pt x="35821" y="28921"/>
                      <a:pt x="37820" y="25021"/>
                    </a:cubicBezTo>
                    <a:cubicBezTo>
                      <a:pt x="38796" y="24143"/>
                      <a:pt x="39819" y="23314"/>
                      <a:pt x="40892" y="22534"/>
                    </a:cubicBezTo>
                    <a:lnTo>
                      <a:pt x="41038" y="22729"/>
                    </a:lnTo>
                    <a:cubicBezTo>
                      <a:pt x="41038" y="22778"/>
                      <a:pt x="41136" y="22875"/>
                      <a:pt x="41185" y="22924"/>
                    </a:cubicBezTo>
                    <a:cubicBezTo>
                      <a:pt x="42355" y="25411"/>
                      <a:pt x="43622" y="27800"/>
                      <a:pt x="44549" y="30481"/>
                    </a:cubicBezTo>
                    <a:cubicBezTo>
                      <a:pt x="45719" y="34138"/>
                      <a:pt x="46499" y="37892"/>
                      <a:pt x="46840" y="41744"/>
                    </a:cubicBezTo>
                    <a:cubicBezTo>
                      <a:pt x="46938" y="42816"/>
                      <a:pt x="46986" y="44084"/>
                      <a:pt x="46986" y="45400"/>
                    </a:cubicBezTo>
                    <a:cubicBezTo>
                      <a:pt x="46401" y="49057"/>
                      <a:pt x="45670" y="53006"/>
                      <a:pt x="41428" y="53640"/>
                    </a:cubicBezTo>
                    <a:cubicBezTo>
                      <a:pt x="41380" y="53640"/>
                      <a:pt x="41380" y="53737"/>
                      <a:pt x="41428" y="53737"/>
                    </a:cubicBezTo>
                    <a:cubicBezTo>
                      <a:pt x="41551" y="53746"/>
                      <a:pt x="41670" y="53751"/>
                      <a:pt x="41788" y="53751"/>
                    </a:cubicBezTo>
                    <a:cubicBezTo>
                      <a:pt x="44901" y="53751"/>
                      <a:pt x="46332" y="50692"/>
                      <a:pt x="47084" y="47497"/>
                    </a:cubicBezTo>
                    <a:cubicBezTo>
                      <a:pt x="47376" y="51690"/>
                      <a:pt x="48303" y="55883"/>
                      <a:pt x="52886" y="56711"/>
                    </a:cubicBezTo>
                    <a:cubicBezTo>
                      <a:pt x="52899" y="56716"/>
                      <a:pt x="52911" y="56718"/>
                      <a:pt x="52924" y="56718"/>
                    </a:cubicBezTo>
                    <a:cubicBezTo>
                      <a:pt x="53047" y="56718"/>
                      <a:pt x="53116" y="56508"/>
                      <a:pt x="52983" y="56419"/>
                    </a:cubicBezTo>
                    <a:cubicBezTo>
                      <a:pt x="49717" y="54322"/>
                      <a:pt x="47864" y="51982"/>
                      <a:pt x="48010" y="47887"/>
                    </a:cubicBezTo>
                    <a:cubicBezTo>
                      <a:pt x="48157" y="45108"/>
                      <a:pt x="48108" y="42280"/>
                      <a:pt x="47961" y="39501"/>
                    </a:cubicBezTo>
                    <a:lnTo>
                      <a:pt x="47961" y="39501"/>
                    </a:lnTo>
                    <a:cubicBezTo>
                      <a:pt x="48449" y="40720"/>
                      <a:pt x="49132" y="41890"/>
                      <a:pt x="49863" y="43011"/>
                    </a:cubicBezTo>
                    <a:cubicBezTo>
                      <a:pt x="50887" y="44474"/>
                      <a:pt x="52252" y="45985"/>
                      <a:pt x="54056" y="46473"/>
                    </a:cubicBezTo>
                    <a:cubicBezTo>
                      <a:pt x="54364" y="46550"/>
                      <a:pt x="54696" y="46600"/>
                      <a:pt x="55026" y="46609"/>
                    </a:cubicBezTo>
                    <a:lnTo>
                      <a:pt x="55026" y="46609"/>
                    </a:lnTo>
                    <a:cubicBezTo>
                      <a:pt x="53163" y="46484"/>
                      <a:pt x="51002" y="44410"/>
                      <a:pt x="50155" y="43157"/>
                    </a:cubicBezTo>
                    <a:cubicBezTo>
                      <a:pt x="49229" y="41792"/>
                      <a:pt x="48449" y="40330"/>
                      <a:pt x="47864" y="38770"/>
                    </a:cubicBezTo>
                    <a:cubicBezTo>
                      <a:pt x="47864" y="38428"/>
                      <a:pt x="47815" y="38087"/>
                      <a:pt x="47766" y="37794"/>
                    </a:cubicBezTo>
                    <a:cubicBezTo>
                      <a:pt x="47328" y="34674"/>
                      <a:pt x="46596" y="31603"/>
                      <a:pt x="45572" y="28628"/>
                    </a:cubicBezTo>
                    <a:cubicBezTo>
                      <a:pt x="44987" y="26873"/>
                      <a:pt x="44305" y="25118"/>
                      <a:pt x="43525" y="23460"/>
                    </a:cubicBezTo>
                    <a:lnTo>
                      <a:pt x="43525" y="23460"/>
                    </a:lnTo>
                    <a:cubicBezTo>
                      <a:pt x="44597" y="23899"/>
                      <a:pt x="45768" y="24435"/>
                      <a:pt x="46011" y="24582"/>
                    </a:cubicBezTo>
                    <a:cubicBezTo>
                      <a:pt x="47571" y="25459"/>
                      <a:pt x="49083" y="26532"/>
                      <a:pt x="50448" y="27751"/>
                    </a:cubicBezTo>
                    <a:cubicBezTo>
                      <a:pt x="52593" y="29652"/>
                      <a:pt x="54007" y="32529"/>
                      <a:pt x="56494" y="33992"/>
                    </a:cubicBezTo>
                    <a:cubicBezTo>
                      <a:pt x="56503" y="34001"/>
                      <a:pt x="56512" y="34005"/>
                      <a:pt x="56521" y="34005"/>
                    </a:cubicBezTo>
                    <a:cubicBezTo>
                      <a:pt x="56557" y="34005"/>
                      <a:pt x="56582" y="33933"/>
                      <a:pt x="56542" y="33894"/>
                    </a:cubicBezTo>
                    <a:cubicBezTo>
                      <a:pt x="54690" y="32626"/>
                      <a:pt x="53715" y="30676"/>
                      <a:pt x="52252" y="29018"/>
                    </a:cubicBezTo>
                    <a:cubicBezTo>
                      <a:pt x="50984" y="27507"/>
                      <a:pt x="49570" y="26191"/>
                      <a:pt x="47961" y="25069"/>
                    </a:cubicBezTo>
                    <a:cubicBezTo>
                      <a:pt x="46353" y="24045"/>
                      <a:pt x="44695" y="23168"/>
                      <a:pt x="42988" y="22485"/>
                    </a:cubicBezTo>
                    <a:cubicBezTo>
                      <a:pt x="42793" y="22193"/>
                      <a:pt x="42647" y="21900"/>
                      <a:pt x="42452" y="21608"/>
                    </a:cubicBezTo>
                    <a:lnTo>
                      <a:pt x="42403" y="21510"/>
                    </a:lnTo>
                    <a:lnTo>
                      <a:pt x="42403" y="21510"/>
                    </a:lnTo>
                    <a:cubicBezTo>
                      <a:pt x="44110" y="21900"/>
                      <a:pt x="45816" y="22193"/>
                      <a:pt x="47523" y="22388"/>
                    </a:cubicBezTo>
                    <a:cubicBezTo>
                      <a:pt x="52252" y="23022"/>
                      <a:pt x="57664" y="22680"/>
                      <a:pt x="60589" y="27020"/>
                    </a:cubicBezTo>
                    <a:cubicBezTo>
                      <a:pt x="60665" y="27115"/>
                      <a:pt x="60771" y="27158"/>
                      <a:pt x="60865" y="27158"/>
                    </a:cubicBezTo>
                    <a:cubicBezTo>
                      <a:pt x="61014" y="27158"/>
                      <a:pt x="61136" y="27052"/>
                      <a:pt x="61077" y="26873"/>
                    </a:cubicBezTo>
                    <a:cubicBezTo>
                      <a:pt x="59858" y="22778"/>
                      <a:pt x="54495" y="22095"/>
                      <a:pt x="50984" y="21510"/>
                    </a:cubicBezTo>
                    <a:cubicBezTo>
                      <a:pt x="48595" y="21120"/>
                      <a:pt x="46206" y="20828"/>
                      <a:pt x="43817" y="20291"/>
                    </a:cubicBezTo>
                    <a:cubicBezTo>
                      <a:pt x="42355" y="19950"/>
                      <a:pt x="40892" y="19462"/>
                      <a:pt x="39478" y="18829"/>
                    </a:cubicBezTo>
                    <a:cubicBezTo>
                      <a:pt x="38015" y="17902"/>
                      <a:pt x="36455" y="17122"/>
                      <a:pt x="34798" y="16488"/>
                    </a:cubicBezTo>
                    <a:cubicBezTo>
                      <a:pt x="34018" y="16147"/>
                      <a:pt x="33189" y="15806"/>
                      <a:pt x="32409" y="15416"/>
                    </a:cubicBezTo>
                    <a:lnTo>
                      <a:pt x="32409" y="15416"/>
                    </a:lnTo>
                    <a:cubicBezTo>
                      <a:pt x="33140" y="15591"/>
                      <a:pt x="33871" y="15679"/>
                      <a:pt x="34603" y="15679"/>
                    </a:cubicBezTo>
                    <a:cubicBezTo>
                      <a:pt x="35090" y="15679"/>
                      <a:pt x="35578" y="15640"/>
                      <a:pt x="36065" y="15562"/>
                    </a:cubicBezTo>
                    <a:cubicBezTo>
                      <a:pt x="38761" y="15170"/>
                      <a:pt x="41604" y="14581"/>
                      <a:pt x="44354" y="14581"/>
                    </a:cubicBezTo>
                    <a:cubicBezTo>
                      <a:pt x="47075" y="14581"/>
                      <a:pt x="49704" y="15158"/>
                      <a:pt x="52008" y="17073"/>
                    </a:cubicBezTo>
                    <a:cubicBezTo>
                      <a:pt x="52017" y="17083"/>
                      <a:pt x="52029" y="17087"/>
                      <a:pt x="52040" y="17087"/>
                    </a:cubicBezTo>
                    <a:cubicBezTo>
                      <a:pt x="52089" y="17087"/>
                      <a:pt x="52145" y="17015"/>
                      <a:pt x="52106" y="16976"/>
                    </a:cubicBezTo>
                    <a:cubicBezTo>
                      <a:pt x="50594" y="15708"/>
                      <a:pt x="48839" y="14782"/>
                      <a:pt x="46938" y="14392"/>
                    </a:cubicBezTo>
                    <a:cubicBezTo>
                      <a:pt x="48937" y="13661"/>
                      <a:pt x="50936" y="12783"/>
                      <a:pt x="52935" y="12003"/>
                    </a:cubicBezTo>
                    <a:cubicBezTo>
                      <a:pt x="52983" y="12003"/>
                      <a:pt x="52935" y="11905"/>
                      <a:pt x="52935" y="11905"/>
                    </a:cubicBezTo>
                    <a:cubicBezTo>
                      <a:pt x="50838" y="12637"/>
                      <a:pt x="48742" y="13417"/>
                      <a:pt x="46694" y="14343"/>
                    </a:cubicBezTo>
                    <a:cubicBezTo>
                      <a:pt x="45460" y="14096"/>
                      <a:pt x="44195" y="13973"/>
                      <a:pt x="42934" y="13973"/>
                    </a:cubicBezTo>
                    <a:cubicBezTo>
                      <a:pt x="41953" y="13973"/>
                      <a:pt x="40974" y="14048"/>
                      <a:pt x="40014" y="14197"/>
                    </a:cubicBezTo>
                    <a:cubicBezTo>
                      <a:pt x="38203" y="14410"/>
                      <a:pt x="36314" y="14959"/>
                      <a:pt x="34461" y="14959"/>
                    </a:cubicBezTo>
                    <a:cubicBezTo>
                      <a:pt x="33770" y="14959"/>
                      <a:pt x="33084" y="14883"/>
                      <a:pt x="32409" y="14684"/>
                    </a:cubicBezTo>
                    <a:cubicBezTo>
                      <a:pt x="30215" y="14051"/>
                      <a:pt x="28606" y="12490"/>
                      <a:pt x="26851" y="11223"/>
                    </a:cubicBezTo>
                    <a:cubicBezTo>
                      <a:pt x="26070" y="10248"/>
                      <a:pt x="25485" y="9175"/>
                      <a:pt x="24998" y="8054"/>
                    </a:cubicBezTo>
                    <a:lnTo>
                      <a:pt x="24998" y="8054"/>
                    </a:lnTo>
                    <a:cubicBezTo>
                      <a:pt x="25339" y="8200"/>
                      <a:pt x="25632" y="8346"/>
                      <a:pt x="25973" y="8444"/>
                    </a:cubicBezTo>
                    <a:cubicBezTo>
                      <a:pt x="27923" y="9126"/>
                      <a:pt x="29971" y="9663"/>
                      <a:pt x="32019" y="10053"/>
                    </a:cubicBezTo>
                    <a:cubicBezTo>
                      <a:pt x="33969" y="10638"/>
                      <a:pt x="35919" y="11320"/>
                      <a:pt x="37820" y="12100"/>
                    </a:cubicBezTo>
                    <a:cubicBezTo>
                      <a:pt x="37836" y="12106"/>
                      <a:pt x="37852" y="12108"/>
                      <a:pt x="37867" y="12108"/>
                    </a:cubicBezTo>
                    <a:cubicBezTo>
                      <a:pt x="37995" y="12108"/>
                      <a:pt x="38097" y="11939"/>
                      <a:pt x="37967" y="11808"/>
                    </a:cubicBezTo>
                    <a:cubicBezTo>
                      <a:pt x="37089" y="10979"/>
                      <a:pt x="36016" y="10345"/>
                      <a:pt x="34895" y="9858"/>
                    </a:cubicBezTo>
                    <a:cubicBezTo>
                      <a:pt x="37003" y="9557"/>
                      <a:pt x="39300" y="8686"/>
                      <a:pt x="41486" y="8686"/>
                    </a:cubicBezTo>
                    <a:cubicBezTo>
                      <a:pt x="41778" y="8686"/>
                      <a:pt x="42067" y="8702"/>
                      <a:pt x="42355" y="8736"/>
                    </a:cubicBezTo>
                    <a:cubicBezTo>
                      <a:pt x="42403" y="8736"/>
                      <a:pt x="42403" y="8688"/>
                      <a:pt x="42355" y="8688"/>
                    </a:cubicBezTo>
                    <a:cubicBezTo>
                      <a:pt x="41992" y="8618"/>
                      <a:pt x="41623" y="8586"/>
                      <a:pt x="41253" y="8586"/>
                    </a:cubicBezTo>
                    <a:cubicBezTo>
                      <a:pt x="40577" y="8586"/>
                      <a:pt x="39895" y="8694"/>
                      <a:pt x="39234" y="8883"/>
                    </a:cubicBezTo>
                    <a:cubicBezTo>
                      <a:pt x="37772" y="9126"/>
                      <a:pt x="36260" y="9370"/>
                      <a:pt x="34798" y="9760"/>
                    </a:cubicBezTo>
                    <a:cubicBezTo>
                      <a:pt x="34798" y="9760"/>
                      <a:pt x="34772" y="9786"/>
                      <a:pt x="34776" y="9800"/>
                    </a:cubicBezTo>
                    <a:lnTo>
                      <a:pt x="34776" y="9800"/>
                    </a:lnTo>
                    <a:cubicBezTo>
                      <a:pt x="32734" y="8928"/>
                      <a:pt x="30452" y="8441"/>
                      <a:pt x="28508" y="7712"/>
                    </a:cubicBezTo>
                    <a:cubicBezTo>
                      <a:pt x="24705" y="6299"/>
                      <a:pt x="21439" y="3763"/>
                      <a:pt x="19196" y="399"/>
                    </a:cubicBezTo>
                    <a:cubicBezTo>
                      <a:pt x="19007" y="124"/>
                      <a:pt x="18709" y="1"/>
                      <a:pt x="18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5"/>
              <p:cNvSpPr/>
              <p:nvPr/>
            </p:nvSpPr>
            <p:spPr>
              <a:xfrm>
                <a:off x="2645123" y="1630425"/>
                <a:ext cx="60150" cy="151546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6883" extrusionOk="0">
                    <a:moveTo>
                      <a:pt x="2511" y="0"/>
                    </a:moveTo>
                    <a:cubicBezTo>
                      <a:pt x="2426" y="0"/>
                      <a:pt x="2340" y="61"/>
                      <a:pt x="2340" y="183"/>
                    </a:cubicBezTo>
                    <a:cubicBezTo>
                      <a:pt x="2340" y="2718"/>
                      <a:pt x="1463" y="4717"/>
                      <a:pt x="0" y="6814"/>
                    </a:cubicBezTo>
                    <a:cubicBezTo>
                      <a:pt x="0" y="6848"/>
                      <a:pt x="49" y="6883"/>
                      <a:pt x="95" y="6883"/>
                    </a:cubicBezTo>
                    <a:cubicBezTo>
                      <a:pt x="114" y="6883"/>
                      <a:pt x="132" y="6877"/>
                      <a:pt x="146" y="6862"/>
                    </a:cubicBezTo>
                    <a:cubicBezTo>
                      <a:pt x="1853" y="5058"/>
                      <a:pt x="2730" y="2669"/>
                      <a:pt x="2682" y="183"/>
                    </a:cubicBezTo>
                    <a:cubicBezTo>
                      <a:pt x="2682" y="61"/>
                      <a:pt x="2596" y="0"/>
                      <a:pt x="2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5"/>
              <p:cNvSpPr/>
              <p:nvPr/>
            </p:nvSpPr>
            <p:spPr>
              <a:xfrm>
                <a:off x="1806764" y="2319639"/>
                <a:ext cx="184415" cy="28755"/>
              </a:xfrm>
              <a:custGeom>
                <a:avLst/>
                <a:gdLst/>
                <a:ahLst/>
                <a:cxnLst/>
                <a:rect l="l" t="t" r="r" b="b"/>
                <a:pathLst>
                  <a:path w="8373" h="1306" extrusionOk="0">
                    <a:moveTo>
                      <a:pt x="5758" y="1"/>
                    </a:moveTo>
                    <a:cubicBezTo>
                      <a:pt x="5264" y="1"/>
                      <a:pt x="4771" y="28"/>
                      <a:pt x="4277" y="83"/>
                    </a:cubicBezTo>
                    <a:cubicBezTo>
                      <a:pt x="4144" y="78"/>
                      <a:pt x="4011" y="76"/>
                      <a:pt x="3878" y="76"/>
                    </a:cubicBezTo>
                    <a:cubicBezTo>
                      <a:pt x="2695" y="76"/>
                      <a:pt x="1511" y="269"/>
                      <a:pt x="328" y="620"/>
                    </a:cubicBezTo>
                    <a:cubicBezTo>
                      <a:pt x="0" y="760"/>
                      <a:pt x="32" y="1305"/>
                      <a:pt x="380" y="1305"/>
                    </a:cubicBezTo>
                    <a:cubicBezTo>
                      <a:pt x="395" y="1305"/>
                      <a:pt x="410" y="1304"/>
                      <a:pt x="425" y="1302"/>
                    </a:cubicBezTo>
                    <a:cubicBezTo>
                      <a:pt x="1839" y="1205"/>
                      <a:pt x="3204" y="815"/>
                      <a:pt x="4618" y="717"/>
                    </a:cubicBezTo>
                    <a:cubicBezTo>
                      <a:pt x="5837" y="571"/>
                      <a:pt x="7056" y="668"/>
                      <a:pt x="8275" y="473"/>
                    </a:cubicBezTo>
                    <a:cubicBezTo>
                      <a:pt x="8372" y="473"/>
                      <a:pt x="8372" y="278"/>
                      <a:pt x="8275" y="278"/>
                    </a:cubicBezTo>
                    <a:lnTo>
                      <a:pt x="8226" y="230"/>
                    </a:lnTo>
                    <a:cubicBezTo>
                      <a:pt x="7403" y="77"/>
                      <a:pt x="6581" y="1"/>
                      <a:pt x="5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5"/>
              <p:cNvSpPr/>
              <p:nvPr/>
            </p:nvSpPr>
            <p:spPr>
              <a:xfrm>
                <a:off x="2084587" y="921814"/>
                <a:ext cx="296390" cy="336449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15281" extrusionOk="0">
                    <a:moveTo>
                      <a:pt x="1396" y="0"/>
                    </a:moveTo>
                    <a:cubicBezTo>
                      <a:pt x="1337" y="0"/>
                      <a:pt x="1268" y="57"/>
                      <a:pt x="1268" y="91"/>
                    </a:cubicBezTo>
                    <a:cubicBezTo>
                      <a:pt x="1901" y="3309"/>
                      <a:pt x="2097" y="5990"/>
                      <a:pt x="1121" y="9111"/>
                    </a:cubicBezTo>
                    <a:cubicBezTo>
                      <a:pt x="731" y="10476"/>
                      <a:pt x="0" y="12377"/>
                      <a:pt x="585" y="13791"/>
                    </a:cubicBezTo>
                    <a:cubicBezTo>
                      <a:pt x="1073" y="15010"/>
                      <a:pt x="2237" y="15281"/>
                      <a:pt x="3374" y="15281"/>
                    </a:cubicBezTo>
                    <a:cubicBezTo>
                      <a:pt x="3601" y="15281"/>
                      <a:pt x="3827" y="15270"/>
                      <a:pt x="4047" y="15254"/>
                    </a:cubicBezTo>
                    <a:cubicBezTo>
                      <a:pt x="5363" y="15108"/>
                      <a:pt x="6631" y="14718"/>
                      <a:pt x="7850" y="14084"/>
                    </a:cubicBezTo>
                    <a:cubicBezTo>
                      <a:pt x="9556" y="13255"/>
                      <a:pt x="11506" y="11500"/>
                      <a:pt x="13408" y="11353"/>
                    </a:cubicBezTo>
                    <a:cubicBezTo>
                      <a:pt x="13456" y="11353"/>
                      <a:pt x="13456" y="11305"/>
                      <a:pt x="13408" y="11305"/>
                    </a:cubicBezTo>
                    <a:cubicBezTo>
                      <a:pt x="13333" y="11299"/>
                      <a:pt x="13260" y="11296"/>
                      <a:pt x="13188" y="11296"/>
                    </a:cubicBezTo>
                    <a:cubicBezTo>
                      <a:pt x="12075" y="11296"/>
                      <a:pt x="11197" y="11974"/>
                      <a:pt x="10190" y="12524"/>
                    </a:cubicBezTo>
                    <a:cubicBezTo>
                      <a:pt x="8922" y="13304"/>
                      <a:pt x="7606" y="13937"/>
                      <a:pt x="6192" y="14474"/>
                    </a:cubicBezTo>
                    <a:cubicBezTo>
                      <a:pt x="5371" y="14731"/>
                      <a:pt x="4455" y="14909"/>
                      <a:pt x="3613" y="14909"/>
                    </a:cubicBezTo>
                    <a:cubicBezTo>
                      <a:pt x="1904" y="14909"/>
                      <a:pt x="502" y="14176"/>
                      <a:pt x="829" y="11890"/>
                    </a:cubicBezTo>
                    <a:cubicBezTo>
                      <a:pt x="1024" y="10232"/>
                      <a:pt x="1755" y="8721"/>
                      <a:pt x="2048" y="7112"/>
                    </a:cubicBezTo>
                    <a:cubicBezTo>
                      <a:pt x="2584" y="4723"/>
                      <a:pt x="2340" y="2285"/>
                      <a:pt x="1463" y="42"/>
                    </a:cubicBezTo>
                    <a:cubicBezTo>
                      <a:pt x="1448" y="12"/>
                      <a:pt x="1423" y="0"/>
                      <a:pt x="1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5"/>
              <p:cNvSpPr/>
              <p:nvPr/>
            </p:nvSpPr>
            <p:spPr>
              <a:xfrm>
                <a:off x="2353028" y="1128162"/>
                <a:ext cx="149065" cy="48130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186" extrusionOk="0">
                    <a:moveTo>
                      <a:pt x="6513" y="0"/>
                    </a:moveTo>
                    <a:cubicBezTo>
                      <a:pt x="6473" y="0"/>
                      <a:pt x="6430" y="10"/>
                      <a:pt x="6388" y="31"/>
                    </a:cubicBezTo>
                    <a:cubicBezTo>
                      <a:pt x="5510" y="519"/>
                      <a:pt x="4925" y="1201"/>
                      <a:pt x="3901" y="1396"/>
                    </a:cubicBezTo>
                    <a:cubicBezTo>
                      <a:pt x="3292" y="1494"/>
                      <a:pt x="2670" y="1543"/>
                      <a:pt x="2055" y="1543"/>
                    </a:cubicBezTo>
                    <a:cubicBezTo>
                      <a:pt x="1439" y="1543"/>
                      <a:pt x="830" y="1494"/>
                      <a:pt x="245" y="1396"/>
                    </a:cubicBezTo>
                    <a:cubicBezTo>
                      <a:pt x="50" y="1396"/>
                      <a:pt x="1" y="1689"/>
                      <a:pt x="196" y="1738"/>
                    </a:cubicBezTo>
                    <a:cubicBezTo>
                      <a:pt x="1241" y="1912"/>
                      <a:pt x="2211" y="2185"/>
                      <a:pt x="3213" y="2185"/>
                    </a:cubicBezTo>
                    <a:cubicBezTo>
                      <a:pt x="3614" y="2185"/>
                      <a:pt x="4020" y="2142"/>
                      <a:pt x="4438" y="2030"/>
                    </a:cubicBezTo>
                    <a:cubicBezTo>
                      <a:pt x="5364" y="1835"/>
                      <a:pt x="6534" y="1299"/>
                      <a:pt x="6729" y="275"/>
                    </a:cubicBezTo>
                    <a:cubicBezTo>
                      <a:pt x="6767" y="123"/>
                      <a:pt x="6657" y="0"/>
                      <a:pt x="6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5"/>
              <p:cNvSpPr/>
              <p:nvPr/>
            </p:nvSpPr>
            <p:spPr>
              <a:xfrm>
                <a:off x="2157600" y="1369451"/>
                <a:ext cx="365791" cy="404087"/>
              </a:xfrm>
              <a:custGeom>
                <a:avLst/>
                <a:gdLst/>
                <a:ahLst/>
                <a:cxnLst/>
                <a:rect l="l" t="t" r="r" b="b"/>
                <a:pathLst>
                  <a:path w="16608" h="18353" extrusionOk="0">
                    <a:moveTo>
                      <a:pt x="9855" y="1"/>
                    </a:moveTo>
                    <a:cubicBezTo>
                      <a:pt x="9552" y="1"/>
                      <a:pt x="9257" y="15"/>
                      <a:pt x="8971" y="42"/>
                    </a:cubicBezTo>
                    <a:cubicBezTo>
                      <a:pt x="6241" y="335"/>
                      <a:pt x="3755" y="1797"/>
                      <a:pt x="2146" y="3991"/>
                    </a:cubicBezTo>
                    <a:cubicBezTo>
                      <a:pt x="390" y="6429"/>
                      <a:pt x="0" y="9501"/>
                      <a:pt x="342" y="12377"/>
                    </a:cubicBezTo>
                    <a:cubicBezTo>
                      <a:pt x="585" y="14571"/>
                      <a:pt x="1463" y="17399"/>
                      <a:pt x="3706" y="18325"/>
                    </a:cubicBezTo>
                    <a:cubicBezTo>
                      <a:pt x="3749" y="18344"/>
                      <a:pt x="3791" y="18352"/>
                      <a:pt x="3830" y="18352"/>
                    </a:cubicBezTo>
                    <a:cubicBezTo>
                      <a:pt x="4101" y="18352"/>
                      <a:pt x="4260" y="17953"/>
                      <a:pt x="4047" y="17740"/>
                    </a:cubicBezTo>
                    <a:cubicBezTo>
                      <a:pt x="2341" y="15839"/>
                      <a:pt x="1366" y="14230"/>
                      <a:pt x="1171" y="11646"/>
                    </a:cubicBezTo>
                    <a:cubicBezTo>
                      <a:pt x="927" y="9013"/>
                      <a:pt x="1317" y="6527"/>
                      <a:pt x="2828" y="4430"/>
                    </a:cubicBezTo>
                    <a:cubicBezTo>
                      <a:pt x="4388" y="2285"/>
                      <a:pt x="6826" y="920"/>
                      <a:pt x="9508" y="725"/>
                    </a:cubicBezTo>
                    <a:cubicBezTo>
                      <a:pt x="9666" y="716"/>
                      <a:pt x="9823" y="712"/>
                      <a:pt x="9976" y="712"/>
                    </a:cubicBezTo>
                    <a:cubicBezTo>
                      <a:pt x="12416" y="712"/>
                      <a:pt x="14223" y="1775"/>
                      <a:pt x="16333" y="2967"/>
                    </a:cubicBezTo>
                    <a:cubicBezTo>
                      <a:pt x="16361" y="2986"/>
                      <a:pt x="16388" y="2994"/>
                      <a:pt x="16414" y="2994"/>
                    </a:cubicBezTo>
                    <a:cubicBezTo>
                      <a:pt x="16526" y="2994"/>
                      <a:pt x="16608" y="2843"/>
                      <a:pt x="16528" y="2724"/>
                    </a:cubicBezTo>
                    <a:cubicBezTo>
                      <a:pt x="15057" y="863"/>
                      <a:pt x="12242" y="1"/>
                      <a:pt x="98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5"/>
              <p:cNvSpPr/>
              <p:nvPr/>
            </p:nvSpPr>
            <p:spPr>
              <a:xfrm>
                <a:off x="2196254" y="1434271"/>
                <a:ext cx="155739" cy="345477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15691" extrusionOk="0">
                    <a:moveTo>
                      <a:pt x="6466" y="1"/>
                    </a:moveTo>
                    <a:cubicBezTo>
                      <a:pt x="3945" y="1"/>
                      <a:pt x="1867" y="3336"/>
                      <a:pt x="1122" y="5338"/>
                    </a:cubicBezTo>
                    <a:cubicBezTo>
                      <a:pt x="1" y="8702"/>
                      <a:pt x="293" y="12407"/>
                      <a:pt x="2000" y="15528"/>
                    </a:cubicBezTo>
                    <a:cubicBezTo>
                      <a:pt x="2065" y="15641"/>
                      <a:pt x="2178" y="15690"/>
                      <a:pt x="2296" y="15690"/>
                    </a:cubicBezTo>
                    <a:cubicBezTo>
                      <a:pt x="2530" y="15690"/>
                      <a:pt x="2780" y="15495"/>
                      <a:pt x="2682" y="15235"/>
                    </a:cubicBezTo>
                    <a:cubicBezTo>
                      <a:pt x="1463" y="12359"/>
                      <a:pt x="732" y="9336"/>
                      <a:pt x="1609" y="6215"/>
                    </a:cubicBezTo>
                    <a:cubicBezTo>
                      <a:pt x="1951" y="4899"/>
                      <a:pt x="2585" y="3680"/>
                      <a:pt x="3511" y="2607"/>
                    </a:cubicBezTo>
                    <a:cubicBezTo>
                      <a:pt x="4486" y="1486"/>
                      <a:pt x="5802" y="1194"/>
                      <a:pt x="6924" y="316"/>
                    </a:cubicBezTo>
                    <a:cubicBezTo>
                      <a:pt x="7070" y="218"/>
                      <a:pt x="7021" y="23"/>
                      <a:pt x="6826" y="23"/>
                    </a:cubicBezTo>
                    <a:cubicBezTo>
                      <a:pt x="6705" y="8"/>
                      <a:pt x="6585" y="1"/>
                      <a:pt x="6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5"/>
              <p:cNvSpPr/>
              <p:nvPr/>
            </p:nvSpPr>
            <p:spPr>
              <a:xfrm>
                <a:off x="2543104" y="2445028"/>
                <a:ext cx="637866" cy="1398001"/>
              </a:xfrm>
              <a:custGeom>
                <a:avLst/>
                <a:gdLst/>
                <a:ahLst/>
                <a:cxnLst/>
                <a:rect l="l" t="t" r="r" b="b"/>
                <a:pathLst>
                  <a:path w="28961" h="63495" extrusionOk="0">
                    <a:moveTo>
                      <a:pt x="12160" y="1"/>
                    </a:moveTo>
                    <a:cubicBezTo>
                      <a:pt x="11709" y="1"/>
                      <a:pt x="11366" y="534"/>
                      <a:pt x="11604" y="970"/>
                    </a:cubicBezTo>
                    <a:cubicBezTo>
                      <a:pt x="12579" y="2969"/>
                      <a:pt x="14237" y="4578"/>
                      <a:pt x="15212" y="6626"/>
                    </a:cubicBezTo>
                    <a:cubicBezTo>
                      <a:pt x="15456" y="7162"/>
                      <a:pt x="15700" y="7698"/>
                      <a:pt x="15895" y="8235"/>
                    </a:cubicBezTo>
                    <a:cubicBezTo>
                      <a:pt x="15358" y="9259"/>
                      <a:pt x="14773" y="10234"/>
                      <a:pt x="14091" y="11160"/>
                    </a:cubicBezTo>
                    <a:cubicBezTo>
                      <a:pt x="13359" y="11989"/>
                      <a:pt x="12579" y="12769"/>
                      <a:pt x="11897" y="13647"/>
                    </a:cubicBezTo>
                    <a:cubicBezTo>
                      <a:pt x="10483" y="15451"/>
                      <a:pt x="9313" y="17449"/>
                      <a:pt x="8533" y="19643"/>
                    </a:cubicBezTo>
                    <a:cubicBezTo>
                      <a:pt x="8533" y="19668"/>
                      <a:pt x="8545" y="19680"/>
                      <a:pt x="8563" y="19680"/>
                    </a:cubicBezTo>
                    <a:cubicBezTo>
                      <a:pt x="8581" y="19680"/>
                      <a:pt x="8606" y="19668"/>
                      <a:pt x="8630" y="19643"/>
                    </a:cubicBezTo>
                    <a:cubicBezTo>
                      <a:pt x="9313" y="18522"/>
                      <a:pt x="9947" y="17498"/>
                      <a:pt x="10678" y="16474"/>
                    </a:cubicBezTo>
                    <a:lnTo>
                      <a:pt x="10678" y="16474"/>
                    </a:lnTo>
                    <a:cubicBezTo>
                      <a:pt x="10629" y="16767"/>
                      <a:pt x="10580" y="17108"/>
                      <a:pt x="10532" y="17449"/>
                    </a:cubicBezTo>
                    <a:cubicBezTo>
                      <a:pt x="10580" y="18571"/>
                      <a:pt x="10727" y="19692"/>
                      <a:pt x="10873" y="20814"/>
                    </a:cubicBezTo>
                    <a:cubicBezTo>
                      <a:pt x="10970" y="22276"/>
                      <a:pt x="10824" y="23739"/>
                      <a:pt x="10532" y="25153"/>
                    </a:cubicBezTo>
                    <a:cubicBezTo>
                      <a:pt x="10970" y="23641"/>
                      <a:pt x="11117" y="22032"/>
                      <a:pt x="10970" y="20472"/>
                    </a:cubicBezTo>
                    <a:cubicBezTo>
                      <a:pt x="10775" y="18766"/>
                      <a:pt x="10483" y="17108"/>
                      <a:pt x="11214" y="15646"/>
                    </a:cubicBezTo>
                    <a:cubicBezTo>
                      <a:pt x="11945" y="14622"/>
                      <a:pt x="12726" y="13695"/>
                      <a:pt x="13603" y="12818"/>
                    </a:cubicBezTo>
                    <a:cubicBezTo>
                      <a:pt x="14529" y="11843"/>
                      <a:pt x="15797" y="10673"/>
                      <a:pt x="16285" y="9307"/>
                    </a:cubicBezTo>
                    <a:cubicBezTo>
                      <a:pt x="16772" y="10819"/>
                      <a:pt x="17162" y="12379"/>
                      <a:pt x="17357" y="13988"/>
                    </a:cubicBezTo>
                    <a:cubicBezTo>
                      <a:pt x="17504" y="14817"/>
                      <a:pt x="17601" y="15646"/>
                      <a:pt x="17699" y="16523"/>
                    </a:cubicBezTo>
                    <a:lnTo>
                      <a:pt x="17699" y="16767"/>
                    </a:lnTo>
                    <a:cubicBezTo>
                      <a:pt x="17601" y="18132"/>
                      <a:pt x="17309" y="19595"/>
                      <a:pt x="17065" y="20960"/>
                    </a:cubicBezTo>
                    <a:cubicBezTo>
                      <a:pt x="17016" y="21252"/>
                      <a:pt x="16967" y="21545"/>
                      <a:pt x="16918" y="21886"/>
                    </a:cubicBezTo>
                    <a:cubicBezTo>
                      <a:pt x="16382" y="23983"/>
                      <a:pt x="15553" y="26030"/>
                      <a:pt x="14578" y="27981"/>
                    </a:cubicBezTo>
                    <a:lnTo>
                      <a:pt x="14432" y="28224"/>
                    </a:lnTo>
                    <a:cubicBezTo>
                      <a:pt x="14432" y="28224"/>
                      <a:pt x="14383" y="28224"/>
                      <a:pt x="14383" y="28273"/>
                    </a:cubicBezTo>
                    <a:cubicBezTo>
                      <a:pt x="13603" y="29590"/>
                      <a:pt x="12482" y="30662"/>
                      <a:pt x="11165" y="31393"/>
                    </a:cubicBezTo>
                    <a:cubicBezTo>
                      <a:pt x="9508" y="32222"/>
                      <a:pt x="7801" y="32125"/>
                      <a:pt x="5997" y="32222"/>
                    </a:cubicBezTo>
                    <a:lnTo>
                      <a:pt x="5997" y="32271"/>
                    </a:lnTo>
                    <a:cubicBezTo>
                      <a:pt x="6254" y="32280"/>
                      <a:pt x="6512" y="32285"/>
                      <a:pt x="6769" y="32285"/>
                    </a:cubicBezTo>
                    <a:cubicBezTo>
                      <a:pt x="9395" y="32285"/>
                      <a:pt x="12009" y="31783"/>
                      <a:pt x="13652" y="29785"/>
                    </a:cubicBezTo>
                    <a:lnTo>
                      <a:pt x="13652" y="29785"/>
                    </a:lnTo>
                    <a:cubicBezTo>
                      <a:pt x="12823" y="31589"/>
                      <a:pt x="11799" y="33246"/>
                      <a:pt x="10532" y="34758"/>
                    </a:cubicBezTo>
                    <a:cubicBezTo>
                      <a:pt x="7558" y="38073"/>
                      <a:pt x="1804" y="38268"/>
                      <a:pt x="0" y="42607"/>
                    </a:cubicBezTo>
                    <a:cubicBezTo>
                      <a:pt x="0" y="42642"/>
                      <a:pt x="25" y="42676"/>
                      <a:pt x="56" y="42676"/>
                    </a:cubicBezTo>
                    <a:cubicBezTo>
                      <a:pt x="69" y="42676"/>
                      <a:pt x="84" y="42670"/>
                      <a:pt x="98" y="42656"/>
                    </a:cubicBezTo>
                    <a:cubicBezTo>
                      <a:pt x="1658" y="40023"/>
                      <a:pt x="4340" y="38853"/>
                      <a:pt x="7021" y="37585"/>
                    </a:cubicBezTo>
                    <a:lnTo>
                      <a:pt x="7021" y="37585"/>
                    </a:lnTo>
                    <a:cubicBezTo>
                      <a:pt x="4925" y="38902"/>
                      <a:pt x="5656" y="42607"/>
                      <a:pt x="5510" y="44655"/>
                    </a:cubicBezTo>
                    <a:cubicBezTo>
                      <a:pt x="5510" y="44679"/>
                      <a:pt x="5522" y="44691"/>
                      <a:pt x="5534" y="44691"/>
                    </a:cubicBezTo>
                    <a:cubicBezTo>
                      <a:pt x="5546" y="44691"/>
                      <a:pt x="5559" y="44679"/>
                      <a:pt x="5559" y="44655"/>
                    </a:cubicBezTo>
                    <a:cubicBezTo>
                      <a:pt x="5949" y="42168"/>
                      <a:pt x="4778" y="38463"/>
                      <a:pt x="7850" y="37293"/>
                    </a:cubicBezTo>
                    <a:cubicBezTo>
                      <a:pt x="7899" y="37293"/>
                      <a:pt x="7899" y="37195"/>
                      <a:pt x="7850" y="37195"/>
                    </a:cubicBezTo>
                    <a:cubicBezTo>
                      <a:pt x="7753" y="37244"/>
                      <a:pt x="7655" y="37244"/>
                      <a:pt x="7509" y="37293"/>
                    </a:cubicBezTo>
                    <a:cubicBezTo>
                      <a:pt x="9313" y="36367"/>
                      <a:pt x="11019" y="35343"/>
                      <a:pt x="12238" y="33636"/>
                    </a:cubicBezTo>
                    <a:cubicBezTo>
                      <a:pt x="13798" y="31393"/>
                      <a:pt x="15115" y="28956"/>
                      <a:pt x="16187" y="26420"/>
                    </a:cubicBezTo>
                    <a:lnTo>
                      <a:pt x="16187" y="26420"/>
                    </a:lnTo>
                    <a:cubicBezTo>
                      <a:pt x="16187" y="26615"/>
                      <a:pt x="16138" y="26810"/>
                      <a:pt x="16090" y="27006"/>
                    </a:cubicBezTo>
                    <a:cubicBezTo>
                      <a:pt x="15602" y="31003"/>
                      <a:pt x="15553" y="35050"/>
                      <a:pt x="15895" y="39097"/>
                    </a:cubicBezTo>
                    <a:cubicBezTo>
                      <a:pt x="15651" y="40754"/>
                      <a:pt x="15163" y="42363"/>
                      <a:pt x="14383" y="43875"/>
                    </a:cubicBezTo>
                    <a:cubicBezTo>
                      <a:pt x="13018" y="46751"/>
                      <a:pt x="11117" y="49189"/>
                      <a:pt x="9264" y="51627"/>
                    </a:cubicBezTo>
                    <a:cubicBezTo>
                      <a:pt x="7119" y="54455"/>
                      <a:pt x="2341" y="60062"/>
                      <a:pt x="6144" y="63474"/>
                    </a:cubicBezTo>
                    <a:cubicBezTo>
                      <a:pt x="6144" y="63489"/>
                      <a:pt x="6152" y="63495"/>
                      <a:pt x="6163" y="63495"/>
                    </a:cubicBezTo>
                    <a:cubicBezTo>
                      <a:pt x="6188" y="63495"/>
                      <a:pt x="6227" y="63460"/>
                      <a:pt x="6192" y="63426"/>
                    </a:cubicBezTo>
                    <a:cubicBezTo>
                      <a:pt x="4145" y="60647"/>
                      <a:pt x="5607" y="57770"/>
                      <a:pt x="7314" y="55284"/>
                    </a:cubicBezTo>
                    <a:cubicBezTo>
                      <a:pt x="9020" y="52943"/>
                      <a:pt x="10922" y="50749"/>
                      <a:pt x="12579" y="48360"/>
                    </a:cubicBezTo>
                    <a:cubicBezTo>
                      <a:pt x="14042" y="46410"/>
                      <a:pt x="15212" y="44265"/>
                      <a:pt x="16138" y="41973"/>
                    </a:cubicBezTo>
                    <a:cubicBezTo>
                      <a:pt x="16431" y="44947"/>
                      <a:pt x="16626" y="47970"/>
                      <a:pt x="16675" y="50993"/>
                    </a:cubicBezTo>
                    <a:cubicBezTo>
                      <a:pt x="16528" y="55040"/>
                      <a:pt x="15797" y="59038"/>
                      <a:pt x="14432" y="62889"/>
                    </a:cubicBezTo>
                    <a:cubicBezTo>
                      <a:pt x="14432" y="62984"/>
                      <a:pt x="14493" y="63038"/>
                      <a:pt x="14562" y="63038"/>
                    </a:cubicBezTo>
                    <a:cubicBezTo>
                      <a:pt x="14601" y="63038"/>
                      <a:pt x="14641" y="63021"/>
                      <a:pt x="14676" y="62987"/>
                    </a:cubicBezTo>
                    <a:cubicBezTo>
                      <a:pt x="15992" y="60647"/>
                      <a:pt x="16821" y="58063"/>
                      <a:pt x="17113" y="55381"/>
                    </a:cubicBezTo>
                    <a:cubicBezTo>
                      <a:pt x="17309" y="56892"/>
                      <a:pt x="17552" y="58355"/>
                      <a:pt x="17845" y="59818"/>
                    </a:cubicBezTo>
                    <a:cubicBezTo>
                      <a:pt x="17845" y="59834"/>
                      <a:pt x="17856" y="59839"/>
                      <a:pt x="17868" y="59839"/>
                    </a:cubicBezTo>
                    <a:cubicBezTo>
                      <a:pt x="17894" y="59839"/>
                      <a:pt x="17926" y="59818"/>
                      <a:pt x="17894" y="59818"/>
                    </a:cubicBezTo>
                    <a:cubicBezTo>
                      <a:pt x="17601" y="58014"/>
                      <a:pt x="17406" y="56259"/>
                      <a:pt x="17211" y="54503"/>
                    </a:cubicBezTo>
                    <a:cubicBezTo>
                      <a:pt x="17309" y="53967"/>
                      <a:pt x="17357" y="53382"/>
                      <a:pt x="17406" y="52846"/>
                    </a:cubicBezTo>
                    <a:cubicBezTo>
                      <a:pt x="17747" y="48653"/>
                      <a:pt x="17747" y="44411"/>
                      <a:pt x="17406" y="40218"/>
                    </a:cubicBezTo>
                    <a:cubicBezTo>
                      <a:pt x="17162" y="35733"/>
                      <a:pt x="16967" y="31247"/>
                      <a:pt x="17601" y="26810"/>
                    </a:cubicBezTo>
                    <a:cubicBezTo>
                      <a:pt x="17699" y="26323"/>
                      <a:pt x="17747" y="25884"/>
                      <a:pt x="17845" y="25397"/>
                    </a:cubicBezTo>
                    <a:cubicBezTo>
                      <a:pt x="18430" y="27639"/>
                      <a:pt x="19259" y="29785"/>
                      <a:pt x="20331" y="31784"/>
                    </a:cubicBezTo>
                    <a:lnTo>
                      <a:pt x="20283" y="31784"/>
                    </a:lnTo>
                    <a:cubicBezTo>
                      <a:pt x="20268" y="31769"/>
                      <a:pt x="20254" y="31763"/>
                      <a:pt x="20242" y="31763"/>
                    </a:cubicBezTo>
                    <a:cubicBezTo>
                      <a:pt x="20214" y="31763"/>
                      <a:pt x="20199" y="31798"/>
                      <a:pt x="20234" y="31832"/>
                    </a:cubicBezTo>
                    <a:cubicBezTo>
                      <a:pt x="20283" y="31881"/>
                      <a:pt x="20380" y="31979"/>
                      <a:pt x="20429" y="32027"/>
                    </a:cubicBezTo>
                    <a:lnTo>
                      <a:pt x="20478" y="32027"/>
                    </a:lnTo>
                    <a:cubicBezTo>
                      <a:pt x="23159" y="34709"/>
                      <a:pt x="25743" y="37098"/>
                      <a:pt x="26718" y="40901"/>
                    </a:cubicBezTo>
                    <a:cubicBezTo>
                      <a:pt x="26718" y="40917"/>
                      <a:pt x="26724" y="40922"/>
                      <a:pt x="26731" y="40922"/>
                    </a:cubicBezTo>
                    <a:cubicBezTo>
                      <a:pt x="26745" y="40922"/>
                      <a:pt x="26767" y="40901"/>
                      <a:pt x="26767" y="40901"/>
                    </a:cubicBezTo>
                    <a:cubicBezTo>
                      <a:pt x="26182" y="37244"/>
                      <a:pt x="23257" y="34221"/>
                      <a:pt x="20478" y="31930"/>
                    </a:cubicBezTo>
                    <a:cubicBezTo>
                      <a:pt x="19649" y="30077"/>
                      <a:pt x="18966" y="28127"/>
                      <a:pt x="18479" y="26177"/>
                    </a:cubicBezTo>
                    <a:cubicBezTo>
                      <a:pt x="18332" y="25445"/>
                      <a:pt x="18186" y="24665"/>
                      <a:pt x="18137" y="23934"/>
                    </a:cubicBezTo>
                    <a:cubicBezTo>
                      <a:pt x="18332" y="22910"/>
                      <a:pt x="18527" y="21935"/>
                      <a:pt x="18722" y="20911"/>
                    </a:cubicBezTo>
                    <a:cubicBezTo>
                      <a:pt x="19259" y="22861"/>
                      <a:pt x="20234" y="24714"/>
                      <a:pt x="21550" y="26225"/>
                    </a:cubicBezTo>
                    <a:cubicBezTo>
                      <a:pt x="21564" y="26240"/>
                      <a:pt x="21583" y="26246"/>
                      <a:pt x="21602" y="26246"/>
                    </a:cubicBezTo>
                    <a:cubicBezTo>
                      <a:pt x="21648" y="26246"/>
                      <a:pt x="21696" y="26211"/>
                      <a:pt x="21696" y="26177"/>
                    </a:cubicBezTo>
                    <a:cubicBezTo>
                      <a:pt x="20721" y="23788"/>
                      <a:pt x="19307" y="21594"/>
                      <a:pt x="18917" y="19010"/>
                    </a:cubicBezTo>
                    <a:cubicBezTo>
                      <a:pt x="18966" y="17401"/>
                      <a:pt x="18917" y="15743"/>
                      <a:pt x="18771" y="14134"/>
                    </a:cubicBezTo>
                    <a:cubicBezTo>
                      <a:pt x="18771" y="13890"/>
                      <a:pt x="18722" y="13598"/>
                      <a:pt x="18674" y="13354"/>
                    </a:cubicBezTo>
                    <a:cubicBezTo>
                      <a:pt x="18625" y="12818"/>
                      <a:pt x="18576" y="12233"/>
                      <a:pt x="18479" y="11696"/>
                    </a:cubicBezTo>
                    <a:cubicBezTo>
                      <a:pt x="18430" y="11160"/>
                      <a:pt x="18332" y="10673"/>
                      <a:pt x="18186" y="10185"/>
                    </a:cubicBezTo>
                    <a:lnTo>
                      <a:pt x="18186" y="10185"/>
                    </a:lnTo>
                    <a:cubicBezTo>
                      <a:pt x="18917" y="10770"/>
                      <a:pt x="19649" y="11453"/>
                      <a:pt x="20283" y="12135"/>
                    </a:cubicBezTo>
                    <a:cubicBezTo>
                      <a:pt x="21550" y="13598"/>
                      <a:pt x="22623" y="15207"/>
                      <a:pt x="23452" y="16962"/>
                    </a:cubicBezTo>
                    <a:cubicBezTo>
                      <a:pt x="23470" y="16999"/>
                      <a:pt x="23496" y="17015"/>
                      <a:pt x="23521" y="17015"/>
                    </a:cubicBezTo>
                    <a:cubicBezTo>
                      <a:pt x="23561" y="17015"/>
                      <a:pt x="23598" y="16973"/>
                      <a:pt x="23598" y="16913"/>
                    </a:cubicBezTo>
                    <a:cubicBezTo>
                      <a:pt x="23159" y="15792"/>
                      <a:pt x="22623" y="14719"/>
                      <a:pt x="21989" y="13647"/>
                    </a:cubicBezTo>
                    <a:lnTo>
                      <a:pt x="21989" y="13647"/>
                    </a:lnTo>
                    <a:cubicBezTo>
                      <a:pt x="22525" y="14183"/>
                      <a:pt x="23110" y="14622"/>
                      <a:pt x="23744" y="15012"/>
                    </a:cubicBezTo>
                    <a:cubicBezTo>
                      <a:pt x="25792" y="16231"/>
                      <a:pt x="28278" y="17011"/>
                      <a:pt x="28912" y="19595"/>
                    </a:cubicBezTo>
                    <a:cubicBezTo>
                      <a:pt x="28912" y="19611"/>
                      <a:pt x="28918" y="19616"/>
                      <a:pt x="28925" y="19616"/>
                    </a:cubicBezTo>
                    <a:cubicBezTo>
                      <a:pt x="28939" y="19616"/>
                      <a:pt x="28961" y="19595"/>
                      <a:pt x="28961" y="19595"/>
                    </a:cubicBezTo>
                    <a:cubicBezTo>
                      <a:pt x="28717" y="17937"/>
                      <a:pt x="27498" y="16962"/>
                      <a:pt x="26133" y="16182"/>
                    </a:cubicBezTo>
                    <a:cubicBezTo>
                      <a:pt x="24280" y="15158"/>
                      <a:pt x="22574" y="13842"/>
                      <a:pt x="21063" y="12281"/>
                    </a:cubicBezTo>
                    <a:cubicBezTo>
                      <a:pt x="20185" y="11014"/>
                      <a:pt x="19112" y="9941"/>
                      <a:pt x="17845" y="9015"/>
                    </a:cubicBezTo>
                    <a:cubicBezTo>
                      <a:pt x="17504" y="7698"/>
                      <a:pt x="16967" y="6480"/>
                      <a:pt x="16382" y="5309"/>
                    </a:cubicBezTo>
                    <a:cubicBezTo>
                      <a:pt x="15456" y="3505"/>
                      <a:pt x="14237" y="1165"/>
                      <a:pt x="12482" y="93"/>
                    </a:cubicBezTo>
                    <a:cubicBezTo>
                      <a:pt x="12373" y="29"/>
                      <a:pt x="12263" y="1"/>
                      <a:pt x="12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>
                <a:off x="1217991" y="2198454"/>
                <a:ext cx="2020970" cy="1734737"/>
              </a:xfrm>
              <a:custGeom>
                <a:avLst/>
                <a:gdLst/>
                <a:ahLst/>
                <a:cxnLst/>
                <a:rect l="l" t="t" r="r" b="b"/>
                <a:pathLst>
                  <a:path w="91758" h="78789" extrusionOk="0">
                    <a:moveTo>
                      <a:pt x="75865" y="1"/>
                    </a:moveTo>
                    <a:cubicBezTo>
                      <a:pt x="75484" y="1"/>
                      <a:pt x="75116" y="368"/>
                      <a:pt x="75425" y="712"/>
                    </a:cubicBezTo>
                    <a:cubicBezTo>
                      <a:pt x="84249" y="12267"/>
                      <a:pt x="89125" y="25967"/>
                      <a:pt x="89125" y="40594"/>
                    </a:cubicBezTo>
                    <a:cubicBezTo>
                      <a:pt x="89125" y="48346"/>
                      <a:pt x="87662" y="56049"/>
                      <a:pt x="84883" y="63265"/>
                    </a:cubicBezTo>
                    <a:cubicBezTo>
                      <a:pt x="82787" y="68628"/>
                      <a:pt x="79764" y="74868"/>
                      <a:pt x="74011" y="77014"/>
                    </a:cubicBezTo>
                    <a:cubicBezTo>
                      <a:pt x="72563" y="77547"/>
                      <a:pt x="71107" y="77779"/>
                      <a:pt x="69661" y="77779"/>
                    </a:cubicBezTo>
                    <a:cubicBezTo>
                      <a:pt x="64631" y="77779"/>
                      <a:pt x="59709" y="74973"/>
                      <a:pt x="55581" y="72284"/>
                    </a:cubicBezTo>
                    <a:cubicBezTo>
                      <a:pt x="52754" y="70480"/>
                      <a:pt x="49975" y="68530"/>
                      <a:pt x="46903" y="67019"/>
                    </a:cubicBezTo>
                    <a:cubicBezTo>
                      <a:pt x="43832" y="65556"/>
                      <a:pt x="40614" y="64337"/>
                      <a:pt x="37396" y="63362"/>
                    </a:cubicBezTo>
                    <a:cubicBezTo>
                      <a:pt x="30570" y="61266"/>
                      <a:pt x="23549" y="59901"/>
                      <a:pt x="17065" y="56927"/>
                    </a:cubicBezTo>
                    <a:cubicBezTo>
                      <a:pt x="10971" y="54099"/>
                      <a:pt x="4925" y="49564"/>
                      <a:pt x="2682" y="42934"/>
                    </a:cubicBezTo>
                    <a:cubicBezTo>
                      <a:pt x="1" y="35182"/>
                      <a:pt x="4145" y="27478"/>
                      <a:pt x="9362" y="21872"/>
                    </a:cubicBezTo>
                    <a:cubicBezTo>
                      <a:pt x="14822" y="15972"/>
                      <a:pt x="21745" y="11779"/>
                      <a:pt x="27742" y="6514"/>
                    </a:cubicBezTo>
                    <a:cubicBezTo>
                      <a:pt x="28121" y="6173"/>
                      <a:pt x="27765" y="5627"/>
                      <a:pt x="27336" y="5627"/>
                    </a:cubicBezTo>
                    <a:cubicBezTo>
                      <a:pt x="27213" y="5627"/>
                      <a:pt x="27083" y="5673"/>
                      <a:pt x="26962" y="5782"/>
                    </a:cubicBezTo>
                    <a:lnTo>
                      <a:pt x="27011" y="5782"/>
                    </a:lnTo>
                    <a:cubicBezTo>
                      <a:pt x="21160" y="10950"/>
                      <a:pt x="14432" y="15046"/>
                      <a:pt x="9020" y="20750"/>
                    </a:cubicBezTo>
                    <a:cubicBezTo>
                      <a:pt x="4486" y="25528"/>
                      <a:pt x="439" y="31818"/>
                      <a:pt x="781" y="38643"/>
                    </a:cubicBezTo>
                    <a:cubicBezTo>
                      <a:pt x="1512" y="53416"/>
                      <a:pt x="18284" y="59218"/>
                      <a:pt x="30131" y="62436"/>
                    </a:cubicBezTo>
                    <a:cubicBezTo>
                      <a:pt x="37981" y="64581"/>
                      <a:pt x="45440" y="66921"/>
                      <a:pt x="52315" y="71407"/>
                    </a:cubicBezTo>
                    <a:cubicBezTo>
                      <a:pt x="57563" y="74828"/>
                      <a:pt x="63126" y="78789"/>
                      <a:pt x="69654" y="78789"/>
                    </a:cubicBezTo>
                    <a:cubicBezTo>
                      <a:pt x="69919" y="78789"/>
                      <a:pt x="70184" y="78782"/>
                      <a:pt x="70452" y="78769"/>
                    </a:cubicBezTo>
                    <a:cubicBezTo>
                      <a:pt x="76351" y="78476"/>
                      <a:pt x="80544" y="74332"/>
                      <a:pt x="83226" y="69359"/>
                    </a:cubicBezTo>
                    <a:cubicBezTo>
                      <a:pt x="86785" y="62972"/>
                      <a:pt x="88784" y="55659"/>
                      <a:pt x="89661" y="48443"/>
                    </a:cubicBezTo>
                    <a:cubicBezTo>
                      <a:pt x="91758" y="31233"/>
                      <a:pt x="86931" y="13924"/>
                      <a:pt x="76302" y="224"/>
                    </a:cubicBezTo>
                    <a:cubicBezTo>
                      <a:pt x="76187" y="66"/>
                      <a:pt x="76025" y="1"/>
                      <a:pt x="75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5"/>
              <p:cNvSpPr/>
              <p:nvPr/>
            </p:nvSpPr>
            <p:spPr>
              <a:xfrm>
                <a:off x="2107119" y="2206601"/>
                <a:ext cx="5396" cy="431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96" extrusionOk="0">
                    <a:moveTo>
                      <a:pt x="98" y="0"/>
                    </a:moveTo>
                    <a:cubicBezTo>
                      <a:pt x="1" y="0"/>
                      <a:pt x="1" y="195"/>
                      <a:pt x="98" y="195"/>
                    </a:cubicBezTo>
                    <a:cubicBezTo>
                      <a:pt x="245" y="195"/>
                      <a:pt x="245" y="0"/>
                      <a:pt x="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5"/>
              <p:cNvSpPr/>
              <p:nvPr/>
            </p:nvSpPr>
            <p:spPr>
              <a:xfrm>
                <a:off x="1923496" y="3583905"/>
                <a:ext cx="71978" cy="611888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27791" extrusionOk="0">
                    <a:moveTo>
                      <a:pt x="2211" y="0"/>
                    </a:moveTo>
                    <a:cubicBezTo>
                      <a:pt x="2114" y="0"/>
                      <a:pt x="2000" y="80"/>
                      <a:pt x="2000" y="193"/>
                    </a:cubicBezTo>
                    <a:cubicBezTo>
                      <a:pt x="2000" y="4728"/>
                      <a:pt x="2439" y="9116"/>
                      <a:pt x="2048" y="13699"/>
                    </a:cubicBezTo>
                    <a:cubicBezTo>
                      <a:pt x="1707" y="18379"/>
                      <a:pt x="635" y="22962"/>
                      <a:pt x="1" y="27643"/>
                    </a:cubicBezTo>
                    <a:cubicBezTo>
                      <a:pt x="1" y="27737"/>
                      <a:pt x="62" y="27791"/>
                      <a:pt x="118" y="27791"/>
                    </a:cubicBezTo>
                    <a:cubicBezTo>
                      <a:pt x="149" y="27791"/>
                      <a:pt x="179" y="27775"/>
                      <a:pt x="196" y="27740"/>
                    </a:cubicBezTo>
                    <a:cubicBezTo>
                      <a:pt x="1512" y="23352"/>
                      <a:pt x="2097" y="18574"/>
                      <a:pt x="2487" y="13991"/>
                    </a:cubicBezTo>
                    <a:cubicBezTo>
                      <a:pt x="2926" y="9408"/>
                      <a:pt x="3267" y="4581"/>
                      <a:pt x="2341" y="145"/>
                    </a:cubicBezTo>
                    <a:cubicBezTo>
                      <a:pt x="2341" y="42"/>
                      <a:pt x="2281" y="0"/>
                      <a:pt x="2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1896431" y="4151794"/>
                <a:ext cx="493796" cy="187631"/>
              </a:xfrm>
              <a:custGeom>
                <a:avLst/>
                <a:gdLst/>
                <a:ahLst/>
                <a:cxnLst/>
                <a:rect l="l" t="t" r="r" b="b"/>
                <a:pathLst>
                  <a:path w="22672" h="8368" extrusionOk="0">
                    <a:moveTo>
                      <a:pt x="6120" y="899"/>
                    </a:moveTo>
                    <a:cubicBezTo>
                      <a:pt x="8048" y="899"/>
                      <a:pt x="10041" y="1156"/>
                      <a:pt x="10744" y="1232"/>
                    </a:cubicBezTo>
                    <a:lnTo>
                      <a:pt x="10744" y="1232"/>
                    </a:lnTo>
                    <a:cubicBezTo>
                      <a:pt x="10753" y="1236"/>
                      <a:pt x="10764" y="1239"/>
                      <a:pt x="10775" y="1241"/>
                    </a:cubicBezTo>
                    <a:cubicBezTo>
                      <a:pt x="12482" y="1631"/>
                      <a:pt x="22671" y="4703"/>
                      <a:pt x="19161" y="7238"/>
                    </a:cubicBezTo>
                    <a:cubicBezTo>
                      <a:pt x="18481" y="7729"/>
                      <a:pt x="17580" y="7898"/>
                      <a:pt x="16625" y="7898"/>
                    </a:cubicBezTo>
                    <a:cubicBezTo>
                      <a:pt x="15116" y="7898"/>
                      <a:pt x="13470" y="7477"/>
                      <a:pt x="12335" y="7238"/>
                    </a:cubicBezTo>
                    <a:cubicBezTo>
                      <a:pt x="11263" y="7043"/>
                      <a:pt x="10190" y="6848"/>
                      <a:pt x="9118" y="6555"/>
                    </a:cubicBezTo>
                    <a:cubicBezTo>
                      <a:pt x="7899" y="6263"/>
                      <a:pt x="6680" y="5873"/>
                      <a:pt x="5461" y="5434"/>
                    </a:cubicBezTo>
                    <a:cubicBezTo>
                      <a:pt x="4437" y="5044"/>
                      <a:pt x="2487" y="4410"/>
                      <a:pt x="1999" y="3338"/>
                    </a:cubicBezTo>
                    <a:cubicBezTo>
                      <a:pt x="1066" y="1361"/>
                      <a:pt x="3533" y="899"/>
                      <a:pt x="6120" y="899"/>
                    </a:cubicBezTo>
                    <a:close/>
                    <a:moveTo>
                      <a:pt x="5758" y="0"/>
                    </a:moveTo>
                    <a:cubicBezTo>
                      <a:pt x="4063" y="0"/>
                      <a:pt x="2458" y="354"/>
                      <a:pt x="1561" y="1436"/>
                    </a:cubicBezTo>
                    <a:cubicBezTo>
                      <a:pt x="0" y="3386"/>
                      <a:pt x="2682" y="4946"/>
                      <a:pt x="4193" y="5629"/>
                    </a:cubicBezTo>
                    <a:cubicBezTo>
                      <a:pt x="5741" y="6310"/>
                      <a:pt x="12323" y="8368"/>
                      <a:pt x="16646" y="8368"/>
                    </a:cubicBezTo>
                    <a:cubicBezTo>
                      <a:pt x="19131" y="8368"/>
                      <a:pt x="20869" y="7688"/>
                      <a:pt x="20478" y="5678"/>
                    </a:cubicBezTo>
                    <a:cubicBezTo>
                      <a:pt x="20136" y="4069"/>
                      <a:pt x="18186" y="3240"/>
                      <a:pt x="16918" y="2704"/>
                    </a:cubicBezTo>
                    <a:cubicBezTo>
                      <a:pt x="14993" y="1886"/>
                      <a:pt x="13021" y="1257"/>
                      <a:pt x="11000" y="866"/>
                    </a:cubicBezTo>
                    <a:lnTo>
                      <a:pt x="11000" y="866"/>
                    </a:lnTo>
                    <a:cubicBezTo>
                      <a:pt x="10979" y="840"/>
                      <a:pt x="10953" y="818"/>
                      <a:pt x="10922" y="802"/>
                    </a:cubicBezTo>
                    <a:cubicBezTo>
                      <a:pt x="9661" y="442"/>
                      <a:pt x="7653" y="0"/>
                      <a:pt x="5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35"/>
              <p:cNvGrpSpPr/>
              <p:nvPr/>
            </p:nvGrpSpPr>
            <p:grpSpPr>
              <a:xfrm>
                <a:off x="1561574" y="3451125"/>
                <a:ext cx="415556" cy="583318"/>
                <a:chOff x="1357275" y="4421150"/>
                <a:chExt cx="482700" cy="677725"/>
              </a:xfrm>
            </p:grpSpPr>
            <p:sp>
              <p:nvSpPr>
                <p:cNvPr id="349" name="Google Shape;349;p35"/>
                <p:cNvSpPr/>
                <p:nvPr/>
              </p:nvSpPr>
              <p:spPr>
                <a:xfrm>
                  <a:off x="1357275" y="4421150"/>
                  <a:ext cx="135650" cy="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6" h="21841" extrusionOk="0">
                      <a:moveTo>
                        <a:pt x="265" y="1"/>
                      </a:moveTo>
                      <a:cubicBezTo>
                        <a:pt x="134" y="1"/>
                        <a:pt x="0" y="96"/>
                        <a:pt x="62" y="251"/>
                      </a:cubicBezTo>
                      <a:cubicBezTo>
                        <a:pt x="2890" y="6979"/>
                        <a:pt x="5425" y="14244"/>
                        <a:pt x="4109" y="21703"/>
                      </a:cubicBezTo>
                      <a:cubicBezTo>
                        <a:pt x="4109" y="21788"/>
                        <a:pt x="4158" y="21840"/>
                        <a:pt x="4209" y="21840"/>
                      </a:cubicBezTo>
                      <a:cubicBezTo>
                        <a:pt x="4246" y="21840"/>
                        <a:pt x="4283" y="21813"/>
                        <a:pt x="4304" y="21752"/>
                      </a:cubicBezTo>
                      <a:cubicBezTo>
                        <a:pt x="5279" y="18436"/>
                        <a:pt x="4938" y="14877"/>
                        <a:pt x="4304" y="11562"/>
                      </a:cubicBezTo>
                      <a:cubicBezTo>
                        <a:pt x="3621" y="7662"/>
                        <a:pt x="2500" y="3517"/>
                        <a:pt x="452" y="104"/>
                      </a:cubicBezTo>
                      <a:cubicBezTo>
                        <a:pt x="416" y="33"/>
                        <a:pt x="341" y="1"/>
                        <a:pt x="2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5"/>
                <p:cNvSpPr/>
                <p:nvPr/>
              </p:nvSpPr>
              <p:spPr>
                <a:xfrm>
                  <a:off x="1427750" y="4951725"/>
                  <a:ext cx="412175" cy="1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7" h="5886" extrusionOk="0">
                      <a:moveTo>
                        <a:pt x="7809" y="0"/>
                      </a:moveTo>
                      <a:cubicBezTo>
                        <a:pt x="5803" y="0"/>
                        <a:pt x="3796" y="139"/>
                        <a:pt x="1804" y="413"/>
                      </a:cubicBezTo>
                      <a:lnTo>
                        <a:pt x="1804" y="413"/>
                      </a:lnTo>
                      <a:cubicBezTo>
                        <a:pt x="1767" y="386"/>
                        <a:pt x="1722" y="370"/>
                        <a:pt x="1668" y="370"/>
                      </a:cubicBezTo>
                      <a:cubicBezTo>
                        <a:pt x="1642" y="370"/>
                        <a:pt x="1613" y="374"/>
                        <a:pt x="1582" y="383"/>
                      </a:cubicBezTo>
                      <a:lnTo>
                        <a:pt x="1338" y="480"/>
                      </a:lnTo>
                      <a:cubicBezTo>
                        <a:pt x="1338" y="480"/>
                        <a:pt x="1338" y="480"/>
                        <a:pt x="1338" y="480"/>
                      </a:cubicBezTo>
                      <a:lnTo>
                        <a:pt x="1338" y="480"/>
                      </a:lnTo>
                      <a:cubicBezTo>
                        <a:pt x="1182" y="532"/>
                        <a:pt x="1110" y="709"/>
                        <a:pt x="1135" y="856"/>
                      </a:cubicBezTo>
                      <a:lnTo>
                        <a:pt x="1135" y="856"/>
                      </a:lnTo>
                      <a:cubicBezTo>
                        <a:pt x="752" y="1378"/>
                        <a:pt x="609" y="2056"/>
                        <a:pt x="802" y="2674"/>
                      </a:cubicBezTo>
                      <a:cubicBezTo>
                        <a:pt x="1143" y="3795"/>
                        <a:pt x="2362" y="4185"/>
                        <a:pt x="3386" y="4527"/>
                      </a:cubicBezTo>
                      <a:cubicBezTo>
                        <a:pt x="5239" y="5112"/>
                        <a:pt x="7189" y="5453"/>
                        <a:pt x="9139" y="5502"/>
                      </a:cubicBezTo>
                      <a:cubicBezTo>
                        <a:pt x="10648" y="5636"/>
                        <a:pt x="12111" y="5885"/>
                        <a:pt x="13575" y="5885"/>
                      </a:cubicBezTo>
                      <a:cubicBezTo>
                        <a:pt x="14240" y="5885"/>
                        <a:pt x="14905" y="5834"/>
                        <a:pt x="15575" y="5697"/>
                      </a:cubicBezTo>
                      <a:cubicBezTo>
                        <a:pt x="15755" y="5652"/>
                        <a:pt x="15686" y="5399"/>
                        <a:pt x="15559" y="5399"/>
                      </a:cubicBezTo>
                      <a:cubicBezTo>
                        <a:pt x="15548" y="5399"/>
                        <a:pt x="15537" y="5401"/>
                        <a:pt x="15526" y="5404"/>
                      </a:cubicBezTo>
                      <a:lnTo>
                        <a:pt x="15526" y="5356"/>
                      </a:lnTo>
                      <a:cubicBezTo>
                        <a:pt x="14978" y="5429"/>
                        <a:pt x="14430" y="5460"/>
                        <a:pt x="13882" y="5460"/>
                      </a:cubicBezTo>
                      <a:cubicBezTo>
                        <a:pt x="11895" y="5460"/>
                        <a:pt x="9908" y="5059"/>
                        <a:pt x="7920" y="4868"/>
                      </a:cubicBezTo>
                      <a:cubicBezTo>
                        <a:pt x="6750" y="4771"/>
                        <a:pt x="5531" y="4527"/>
                        <a:pt x="4410" y="4185"/>
                      </a:cubicBezTo>
                      <a:cubicBezTo>
                        <a:pt x="3371" y="3902"/>
                        <a:pt x="0" y="2567"/>
                        <a:pt x="1604" y="1066"/>
                      </a:cubicBezTo>
                      <a:lnTo>
                        <a:pt x="1604" y="1066"/>
                      </a:lnTo>
                      <a:lnTo>
                        <a:pt x="1679" y="1036"/>
                      </a:lnTo>
                      <a:lnTo>
                        <a:pt x="1679" y="1036"/>
                      </a:lnTo>
                      <a:cubicBezTo>
                        <a:pt x="3637" y="808"/>
                        <a:pt x="5611" y="693"/>
                        <a:pt x="7587" y="693"/>
                      </a:cubicBezTo>
                      <a:cubicBezTo>
                        <a:pt x="10403" y="693"/>
                        <a:pt x="13225" y="928"/>
                        <a:pt x="16014" y="1406"/>
                      </a:cubicBezTo>
                      <a:cubicBezTo>
                        <a:pt x="16029" y="1409"/>
                        <a:pt x="16043" y="1410"/>
                        <a:pt x="16057" y="1410"/>
                      </a:cubicBezTo>
                      <a:cubicBezTo>
                        <a:pt x="16367" y="1410"/>
                        <a:pt x="16487" y="915"/>
                        <a:pt x="16160" y="821"/>
                      </a:cubicBezTo>
                      <a:cubicBezTo>
                        <a:pt x="13408" y="271"/>
                        <a:pt x="10610" y="0"/>
                        <a:pt x="78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35"/>
                <p:cNvSpPr/>
                <p:nvPr/>
              </p:nvSpPr>
              <p:spPr>
                <a:xfrm>
                  <a:off x="1483150" y="4982800"/>
                  <a:ext cx="356825" cy="8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3" h="3494" extrusionOk="0">
                      <a:moveTo>
                        <a:pt x="4477" y="1"/>
                      </a:moveTo>
                      <a:cubicBezTo>
                        <a:pt x="4073" y="1"/>
                        <a:pt x="3670" y="6"/>
                        <a:pt x="3267" y="17"/>
                      </a:cubicBezTo>
                      <a:cubicBezTo>
                        <a:pt x="2438" y="17"/>
                        <a:pt x="0" y="407"/>
                        <a:pt x="1219" y="1675"/>
                      </a:cubicBezTo>
                      <a:cubicBezTo>
                        <a:pt x="2097" y="2650"/>
                        <a:pt x="4339" y="2699"/>
                        <a:pt x="5558" y="2845"/>
                      </a:cubicBezTo>
                      <a:cubicBezTo>
                        <a:pt x="7824" y="3150"/>
                        <a:pt x="10207" y="3494"/>
                        <a:pt x="12498" y="3494"/>
                      </a:cubicBezTo>
                      <a:cubicBezTo>
                        <a:pt x="12770" y="3494"/>
                        <a:pt x="13041" y="3489"/>
                        <a:pt x="13310" y="3479"/>
                      </a:cubicBezTo>
                      <a:cubicBezTo>
                        <a:pt x="13554" y="3479"/>
                        <a:pt x="13554" y="3137"/>
                        <a:pt x="13310" y="3137"/>
                      </a:cubicBezTo>
                      <a:lnTo>
                        <a:pt x="13359" y="3137"/>
                      </a:lnTo>
                      <a:cubicBezTo>
                        <a:pt x="11262" y="3040"/>
                        <a:pt x="9166" y="2796"/>
                        <a:pt x="7118" y="2455"/>
                      </a:cubicBezTo>
                      <a:cubicBezTo>
                        <a:pt x="5851" y="2357"/>
                        <a:pt x="4632" y="2162"/>
                        <a:pt x="3413" y="1919"/>
                      </a:cubicBezTo>
                      <a:cubicBezTo>
                        <a:pt x="3072" y="1821"/>
                        <a:pt x="1853" y="1626"/>
                        <a:pt x="1755" y="1334"/>
                      </a:cubicBezTo>
                      <a:cubicBezTo>
                        <a:pt x="1500" y="727"/>
                        <a:pt x="3316" y="622"/>
                        <a:pt x="4709" y="622"/>
                      </a:cubicBezTo>
                      <a:cubicBezTo>
                        <a:pt x="5442" y="622"/>
                        <a:pt x="6057" y="651"/>
                        <a:pt x="6192" y="651"/>
                      </a:cubicBezTo>
                      <a:cubicBezTo>
                        <a:pt x="8776" y="797"/>
                        <a:pt x="11311" y="1236"/>
                        <a:pt x="13895" y="1529"/>
                      </a:cubicBezTo>
                      <a:cubicBezTo>
                        <a:pt x="13910" y="1531"/>
                        <a:pt x="13924" y="1532"/>
                        <a:pt x="13938" y="1532"/>
                      </a:cubicBezTo>
                      <a:cubicBezTo>
                        <a:pt x="14240" y="1532"/>
                        <a:pt x="14273" y="1039"/>
                        <a:pt x="13993" y="992"/>
                      </a:cubicBezTo>
                      <a:cubicBezTo>
                        <a:pt x="10875" y="343"/>
                        <a:pt x="7680" y="1"/>
                        <a:pt x="44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2" name="Google Shape;352;p35"/>
            <p:cNvSpPr/>
            <p:nvPr/>
          </p:nvSpPr>
          <p:spPr>
            <a:xfrm>
              <a:off x="1702299" y="2534414"/>
              <a:ext cx="7533" cy="8873"/>
            </a:xfrm>
            <a:custGeom>
              <a:avLst/>
              <a:gdLst/>
              <a:ahLst/>
              <a:cxnLst/>
              <a:rect l="l" t="t" r="r" b="b"/>
              <a:pathLst>
                <a:path w="342" h="403" extrusionOk="0">
                  <a:moveTo>
                    <a:pt x="171" y="0"/>
                  </a:moveTo>
                  <a:cubicBezTo>
                    <a:pt x="122" y="0"/>
                    <a:pt x="73" y="37"/>
                    <a:pt x="49" y="110"/>
                  </a:cubicBezTo>
                  <a:cubicBezTo>
                    <a:pt x="49" y="159"/>
                    <a:pt x="49" y="208"/>
                    <a:pt x="0" y="256"/>
                  </a:cubicBezTo>
                  <a:cubicBezTo>
                    <a:pt x="0" y="305"/>
                    <a:pt x="0" y="354"/>
                    <a:pt x="49" y="403"/>
                  </a:cubicBezTo>
                  <a:lnTo>
                    <a:pt x="244" y="403"/>
                  </a:lnTo>
                  <a:cubicBezTo>
                    <a:pt x="293" y="354"/>
                    <a:pt x="293" y="305"/>
                    <a:pt x="293" y="256"/>
                  </a:cubicBezTo>
                  <a:cubicBezTo>
                    <a:pt x="342" y="208"/>
                    <a:pt x="293" y="159"/>
                    <a:pt x="293" y="110"/>
                  </a:cubicBezTo>
                  <a:cubicBezTo>
                    <a:pt x="268" y="37"/>
                    <a:pt x="220" y="0"/>
                    <a:pt x="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1707673" y="2492272"/>
              <a:ext cx="15726" cy="18319"/>
            </a:xfrm>
            <a:custGeom>
              <a:avLst/>
              <a:gdLst/>
              <a:ahLst/>
              <a:cxnLst/>
              <a:rect l="l" t="t" r="r" b="b"/>
              <a:pathLst>
                <a:path w="714" h="832" extrusionOk="0">
                  <a:moveTo>
                    <a:pt x="177" y="1"/>
                  </a:moveTo>
                  <a:cubicBezTo>
                    <a:pt x="134" y="1"/>
                    <a:pt x="98" y="25"/>
                    <a:pt x="98" y="74"/>
                  </a:cubicBezTo>
                  <a:cubicBezTo>
                    <a:pt x="49" y="171"/>
                    <a:pt x="0" y="220"/>
                    <a:pt x="0" y="318"/>
                  </a:cubicBezTo>
                  <a:cubicBezTo>
                    <a:pt x="0" y="415"/>
                    <a:pt x="0" y="513"/>
                    <a:pt x="98" y="513"/>
                  </a:cubicBezTo>
                  <a:cubicBezTo>
                    <a:pt x="146" y="659"/>
                    <a:pt x="244" y="756"/>
                    <a:pt x="341" y="805"/>
                  </a:cubicBezTo>
                  <a:cubicBezTo>
                    <a:pt x="378" y="823"/>
                    <a:pt x="414" y="831"/>
                    <a:pt x="449" y="831"/>
                  </a:cubicBezTo>
                  <a:cubicBezTo>
                    <a:pt x="599" y="831"/>
                    <a:pt x="713" y="680"/>
                    <a:pt x="634" y="561"/>
                  </a:cubicBezTo>
                  <a:cubicBezTo>
                    <a:pt x="536" y="464"/>
                    <a:pt x="488" y="366"/>
                    <a:pt x="390" y="318"/>
                  </a:cubicBezTo>
                  <a:cubicBezTo>
                    <a:pt x="341" y="220"/>
                    <a:pt x="341" y="171"/>
                    <a:pt x="293" y="74"/>
                  </a:cubicBezTo>
                  <a:cubicBezTo>
                    <a:pt x="268" y="25"/>
                    <a:pt x="219" y="1"/>
                    <a:pt x="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1750622" y="2544123"/>
              <a:ext cx="16629" cy="12594"/>
            </a:xfrm>
            <a:custGeom>
              <a:avLst/>
              <a:gdLst/>
              <a:ahLst/>
              <a:cxnLst/>
              <a:rect l="l" t="t" r="r" b="b"/>
              <a:pathLst>
                <a:path w="755" h="572" extrusionOk="0">
                  <a:moveTo>
                    <a:pt x="468" y="0"/>
                  </a:moveTo>
                  <a:cubicBezTo>
                    <a:pt x="444" y="0"/>
                    <a:pt x="418" y="3"/>
                    <a:pt x="390" y="10"/>
                  </a:cubicBezTo>
                  <a:lnTo>
                    <a:pt x="146" y="108"/>
                  </a:lnTo>
                  <a:cubicBezTo>
                    <a:pt x="49" y="108"/>
                    <a:pt x="0" y="254"/>
                    <a:pt x="98" y="352"/>
                  </a:cubicBezTo>
                  <a:cubicBezTo>
                    <a:pt x="98" y="400"/>
                    <a:pt x="98" y="449"/>
                    <a:pt x="98" y="498"/>
                  </a:cubicBezTo>
                  <a:cubicBezTo>
                    <a:pt x="98" y="547"/>
                    <a:pt x="134" y="571"/>
                    <a:pt x="171" y="571"/>
                  </a:cubicBezTo>
                  <a:cubicBezTo>
                    <a:pt x="207" y="571"/>
                    <a:pt x="244" y="547"/>
                    <a:pt x="244" y="498"/>
                  </a:cubicBezTo>
                  <a:lnTo>
                    <a:pt x="244" y="400"/>
                  </a:lnTo>
                  <a:lnTo>
                    <a:pt x="390" y="449"/>
                  </a:lnTo>
                  <a:cubicBezTo>
                    <a:pt x="418" y="456"/>
                    <a:pt x="444" y="459"/>
                    <a:pt x="468" y="459"/>
                  </a:cubicBezTo>
                  <a:cubicBezTo>
                    <a:pt x="754" y="459"/>
                    <a:pt x="754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1689415" y="2545687"/>
              <a:ext cx="9669" cy="11559"/>
            </a:xfrm>
            <a:custGeom>
              <a:avLst/>
              <a:gdLst/>
              <a:ahLst/>
              <a:cxnLst/>
              <a:rect l="l" t="t" r="r" b="b"/>
              <a:pathLst>
                <a:path w="439" h="525" extrusionOk="0">
                  <a:moveTo>
                    <a:pt x="195" y="0"/>
                  </a:moveTo>
                  <a:cubicBezTo>
                    <a:pt x="110" y="0"/>
                    <a:pt x="25" y="61"/>
                    <a:pt x="0" y="183"/>
                  </a:cubicBezTo>
                  <a:lnTo>
                    <a:pt x="0" y="329"/>
                  </a:lnTo>
                  <a:cubicBezTo>
                    <a:pt x="0" y="427"/>
                    <a:pt x="98" y="524"/>
                    <a:pt x="195" y="524"/>
                  </a:cubicBezTo>
                  <a:lnTo>
                    <a:pt x="244" y="524"/>
                  </a:lnTo>
                  <a:cubicBezTo>
                    <a:pt x="341" y="524"/>
                    <a:pt x="439" y="427"/>
                    <a:pt x="439" y="329"/>
                  </a:cubicBezTo>
                  <a:cubicBezTo>
                    <a:pt x="439" y="281"/>
                    <a:pt x="390" y="232"/>
                    <a:pt x="390" y="183"/>
                  </a:cubicBezTo>
                  <a:cubicBezTo>
                    <a:pt x="366" y="61"/>
                    <a:pt x="28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725910" y="2520983"/>
              <a:ext cx="8612" cy="13981"/>
            </a:xfrm>
            <a:custGeom>
              <a:avLst/>
              <a:gdLst/>
              <a:ahLst/>
              <a:cxnLst/>
              <a:rect l="l" t="t" r="r" b="b"/>
              <a:pathLst>
                <a:path w="391" h="635" extrusionOk="0">
                  <a:moveTo>
                    <a:pt x="202" y="1"/>
                  </a:moveTo>
                  <a:cubicBezTo>
                    <a:pt x="111" y="1"/>
                    <a:pt x="25" y="62"/>
                    <a:pt x="50" y="184"/>
                  </a:cubicBezTo>
                  <a:cubicBezTo>
                    <a:pt x="1" y="281"/>
                    <a:pt x="1" y="379"/>
                    <a:pt x="50" y="525"/>
                  </a:cubicBezTo>
                  <a:cubicBezTo>
                    <a:pt x="74" y="598"/>
                    <a:pt x="135" y="635"/>
                    <a:pt x="196" y="635"/>
                  </a:cubicBezTo>
                  <a:cubicBezTo>
                    <a:pt x="257" y="635"/>
                    <a:pt x="318" y="598"/>
                    <a:pt x="342" y="525"/>
                  </a:cubicBezTo>
                  <a:cubicBezTo>
                    <a:pt x="391" y="379"/>
                    <a:pt x="391" y="281"/>
                    <a:pt x="391" y="184"/>
                  </a:cubicBezTo>
                  <a:cubicBezTo>
                    <a:pt x="391" y="62"/>
                    <a:pt x="293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692630" y="2516425"/>
              <a:ext cx="9691" cy="7530"/>
            </a:xfrm>
            <a:custGeom>
              <a:avLst/>
              <a:gdLst/>
              <a:ahLst/>
              <a:cxnLst/>
              <a:rect l="l" t="t" r="r" b="b"/>
              <a:pathLst>
                <a:path w="440" h="342" extrusionOk="0">
                  <a:moveTo>
                    <a:pt x="195" y="1"/>
                  </a:moveTo>
                  <a:cubicBezTo>
                    <a:pt x="98" y="1"/>
                    <a:pt x="0" y="98"/>
                    <a:pt x="49" y="196"/>
                  </a:cubicBezTo>
                  <a:cubicBezTo>
                    <a:pt x="0" y="293"/>
                    <a:pt x="98" y="342"/>
                    <a:pt x="195" y="342"/>
                  </a:cubicBezTo>
                  <a:lnTo>
                    <a:pt x="390" y="342"/>
                  </a:lnTo>
                  <a:lnTo>
                    <a:pt x="390" y="293"/>
                  </a:lnTo>
                  <a:lnTo>
                    <a:pt x="439" y="196"/>
                  </a:lnTo>
                  <a:lnTo>
                    <a:pt x="439" y="147"/>
                  </a:lnTo>
                  <a:cubicBezTo>
                    <a:pt x="439" y="98"/>
                    <a:pt x="439" y="98"/>
                    <a:pt x="439" y="49"/>
                  </a:cubicBezTo>
                  <a:lnTo>
                    <a:pt x="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715184" y="2511339"/>
              <a:ext cx="5925" cy="9666"/>
            </a:xfrm>
            <a:custGeom>
              <a:avLst/>
              <a:gdLst/>
              <a:ahLst/>
              <a:cxnLst/>
              <a:rect l="l" t="t" r="r" b="b"/>
              <a:pathLst>
                <a:path w="269" h="439" extrusionOk="0">
                  <a:moveTo>
                    <a:pt x="147" y="0"/>
                  </a:moveTo>
                  <a:cubicBezTo>
                    <a:pt x="110" y="0"/>
                    <a:pt x="73" y="12"/>
                    <a:pt x="49" y="37"/>
                  </a:cubicBezTo>
                  <a:cubicBezTo>
                    <a:pt x="49" y="134"/>
                    <a:pt x="0" y="232"/>
                    <a:pt x="0" y="329"/>
                  </a:cubicBezTo>
                  <a:cubicBezTo>
                    <a:pt x="0" y="402"/>
                    <a:pt x="73" y="439"/>
                    <a:pt x="140" y="439"/>
                  </a:cubicBezTo>
                  <a:cubicBezTo>
                    <a:pt x="208" y="439"/>
                    <a:pt x="268" y="402"/>
                    <a:pt x="244" y="329"/>
                  </a:cubicBezTo>
                  <a:cubicBezTo>
                    <a:pt x="244" y="232"/>
                    <a:pt x="244" y="134"/>
                    <a:pt x="244" y="37"/>
                  </a:cubicBezTo>
                  <a:cubicBezTo>
                    <a:pt x="220" y="12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1732650" y="2540909"/>
              <a:ext cx="12422" cy="10194"/>
            </a:xfrm>
            <a:custGeom>
              <a:avLst/>
              <a:gdLst/>
              <a:ahLst/>
              <a:cxnLst/>
              <a:rect l="l" t="t" r="r" b="b"/>
              <a:pathLst>
                <a:path w="564" h="463" extrusionOk="0">
                  <a:moveTo>
                    <a:pt x="188" y="0"/>
                  </a:moveTo>
                  <a:cubicBezTo>
                    <a:pt x="98" y="0"/>
                    <a:pt x="1" y="114"/>
                    <a:pt x="85" y="156"/>
                  </a:cubicBezTo>
                  <a:cubicBezTo>
                    <a:pt x="182" y="254"/>
                    <a:pt x="280" y="351"/>
                    <a:pt x="426" y="449"/>
                  </a:cubicBezTo>
                  <a:cubicBezTo>
                    <a:pt x="435" y="458"/>
                    <a:pt x="447" y="462"/>
                    <a:pt x="458" y="462"/>
                  </a:cubicBezTo>
                  <a:cubicBezTo>
                    <a:pt x="507" y="462"/>
                    <a:pt x="563" y="391"/>
                    <a:pt x="524" y="351"/>
                  </a:cubicBezTo>
                  <a:cubicBezTo>
                    <a:pt x="426" y="205"/>
                    <a:pt x="329" y="108"/>
                    <a:pt x="231" y="10"/>
                  </a:cubicBezTo>
                  <a:cubicBezTo>
                    <a:pt x="218" y="3"/>
                    <a:pt x="203" y="0"/>
                    <a:pt x="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740953" y="2552930"/>
              <a:ext cx="9669" cy="3413"/>
            </a:xfrm>
            <a:custGeom>
              <a:avLst/>
              <a:gdLst/>
              <a:ahLst/>
              <a:cxnLst/>
              <a:rect l="l" t="t" r="r" b="b"/>
              <a:pathLst>
                <a:path w="439" h="155" extrusionOk="0">
                  <a:moveTo>
                    <a:pt x="49" y="0"/>
                  </a:moveTo>
                  <a:cubicBezTo>
                    <a:pt x="0" y="0"/>
                    <a:pt x="0" y="147"/>
                    <a:pt x="49" y="147"/>
                  </a:cubicBezTo>
                  <a:lnTo>
                    <a:pt x="342" y="147"/>
                  </a:lnTo>
                  <a:cubicBezTo>
                    <a:pt x="353" y="152"/>
                    <a:pt x="362" y="154"/>
                    <a:pt x="371" y="154"/>
                  </a:cubicBezTo>
                  <a:cubicBezTo>
                    <a:pt x="438" y="154"/>
                    <a:pt x="428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" name="Google Shape;361;p35"/>
            <p:cNvGrpSpPr/>
            <p:nvPr/>
          </p:nvGrpSpPr>
          <p:grpSpPr>
            <a:xfrm>
              <a:off x="1707673" y="2508917"/>
              <a:ext cx="628197" cy="739898"/>
              <a:chOff x="1707673" y="2508917"/>
              <a:chExt cx="628197" cy="739898"/>
            </a:xfrm>
          </p:grpSpPr>
          <p:grpSp>
            <p:nvGrpSpPr>
              <p:cNvPr id="362" name="Google Shape;362;p35"/>
              <p:cNvGrpSpPr/>
              <p:nvPr/>
            </p:nvGrpSpPr>
            <p:grpSpPr>
              <a:xfrm>
                <a:off x="1707673" y="2508917"/>
                <a:ext cx="232584" cy="212359"/>
                <a:chOff x="1707673" y="2508917"/>
                <a:chExt cx="232584" cy="212359"/>
              </a:xfrm>
            </p:grpSpPr>
            <p:sp>
              <p:nvSpPr>
                <p:cNvPr id="363" name="Google Shape;363;p35"/>
                <p:cNvSpPr/>
                <p:nvPr/>
              </p:nvSpPr>
              <p:spPr>
                <a:xfrm>
                  <a:off x="1707673" y="2508917"/>
                  <a:ext cx="9669" cy="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2" extrusionOk="0">
                      <a:moveTo>
                        <a:pt x="195" y="0"/>
                      </a:moveTo>
                      <a:cubicBezTo>
                        <a:pt x="0" y="0"/>
                        <a:pt x="0" y="342"/>
                        <a:pt x="195" y="342"/>
                      </a:cubicBezTo>
                      <a:cubicBezTo>
                        <a:pt x="439" y="342"/>
                        <a:pt x="439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4" name="Google Shape;364;p35"/>
                <p:cNvGrpSpPr/>
                <p:nvPr/>
              </p:nvGrpSpPr>
              <p:grpSpPr>
                <a:xfrm>
                  <a:off x="1775312" y="2571183"/>
                  <a:ext cx="164945" cy="150093"/>
                  <a:chOff x="1775312" y="2571585"/>
                  <a:chExt cx="164945" cy="150093"/>
                </a:xfrm>
              </p:grpSpPr>
              <p:sp>
                <p:nvSpPr>
                  <p:cNvPr id="365" name="Google Shape;365;p35"/>
                  <p:cNvSpPr/>
                  <p:nvPr/>
                </p:nvSpPr>
                <p:spPr>
                  <a:xfrm>
                    <a:off x="1847268" y="2594923"/>
                    <a:ext cx="8612" cy="11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501" extrusionOk="0">
                        <a:moveTo>
                          <a:pt x="201" y="1"/>
                        </a:moveTo>
                        <a:cubicBezTo>
                          <a:pt x="146" y="1"/>
                          <a:pt x="98" y="37"/>
                          <a:pt x="98" y="110"/>
                        </a:cubicBezTo>
                        <a:cubicBezTo>
                          <a:pt x="98" y="159"/>
                          <a:pt x="98" y="208"/>
                          <a:pt x="49" y="257"/>
                        </a:cubicBezTo>
                        <a:cubicBezTo>
                          <a:pt x="0" y="305"/>
                          <a:pt x="0" y="354"/>
                          <a:pt x="49" y="354"/>
                        </a:cubicBezTo>
                        <a:cubicBezTo>
                          <a:pt x="49" y="403"/>
                          <a:pt x="49" y="403"/>
                          <a:pt x="49" y="403"/>
                        </a:cubicBezTo>
                        <a:cubicBezTo>
                          <a:pt x="98" y="452"/>
                          <a:pt x="98" y="452"/>
                          <a:pt x="146" y="500"/>
                        </a:cubicBezTo>
                        <a:lnTo>
                          <a:pt x="195" y="500"/>
                        </a:lnTo>
                        <a:cubicBezTo>
                          <a:pt x="244" y="452"/>
                          <a:pt x="293" y="452"/>
                          <a:pt x="341" y="403"/>
                        </a:cubicBezTo>
                        <a:cubicBezTo>
                          <a:pt x="341" y="403"/>
                          <a:pt x="341" y="403"/>
                          <a:pt x="390" y="354"/>
                        </a:cubicBezTo>
                        <a:cubicBezTo>
                          <a:pt x="390" y="354"/>
                          <a:pt x="390" y="305"/>
                          <a:pt x="390" y="257"/>
                        </a:cubicBezTo>
                        <a:cubicBezTo>
                          <a:pt x="390" y="208"/>
                          <a:pt x="341" y="159"/>
                          <a:pt x="341" y="110"/>
                        </a:cubicBezTo>
                        <a:cubicBezTo>
                          <a:pt x="317" y="37"/>
                          <a:pt x="256" y="1"/>
                          <a:pt x="20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35"/>
                  <p:cNvSpPr/>
                  <p:nvPr/>
                </p:nvSpPr>
                <p:spPr>
                  <a:xfrm>
                    <a:off x="1849404" y="2674341"/>
                    <a:ext cx="29800" cy="47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2150" extrusionOk="0">
                        <a:moveTo>
                          <a:pt x="115" y="0"/>
                        </a:moveTo>
                        <a:cubicBezTo>
                          <a:pt x="65" y="0"/>
                          <a:pt x="1" y="72"/>
                          <a:pt x="1" y="111"/>
                        </a:cubicBezTo>
                        <a:cubicBezTo>
                          <a:pt x="98" y="355"/>
                          <a:pt x="196" y="599"/>
                          <a:pt x="391" y="794"/>
                        </a:cubicBezTo>
                        <a:cubicBezTo>
                          <a:pt x="439" y="940"/>
                          <a:pt x="537" y="1038"/>
                          <a:pt x="586" y="1135"/>
                        </a:cubicBezTo>
                        <a:cubicBezTo>
                          <a:pt x="537" y="1184"/>
                          <a:pt x="586" y="1281"/>
                          <a:pt x="635" y="1330"/>
                        </a:cubicBezTo>
                        <a:lnTo>
                          <a:pt x="683" y="1330"/>
                        </a:lnTo>
                        <a:cubicBezTo>
                          <a:pt x="732" y="1330"/>
                          <a:pt x="781" y="1476"/>
                          <a:pt x="830" y="1574"/>
                        </a:cubicBezTo>
                        <a:cubicBezTo>
                          <a:pt x="927" y="1720"/>
                          <a:pt x="1025" y="1915"/>
                          <a:pt x="1122" y="2110"/>
                        </a:cubicBezTo>
                        <a:cubicBezTo>
                          <a:pt x="1136" y="2137"/>
                          <a:pt x="1161" y="2149"/>
                          <a:pt x="1189" y="2149"/>
                        </a:cubicBezTo>
                        <a:cubicBezTo>
                          <a:pt x="1261" y="2149"/>
                          <a:pt x="1352" y="2069"/>
                          <a:pt x="1317" y="1964"/>
                        </a:cubicBezTo>
                        <a:cubicBezTo>
                          <a:pt x="1268" y="1769"/>
                          <a:pt x="1171" y="1574"/>
                          <a:pt x="1025" y="1428"/>
                        </a:cubicBezTo>
                        <a:cubicBezTo>
                          <a:pt x="878" y="1135"/>
                          <a:pt x="732" y="891"/>
                          <a:pt x="586" y="648"/>
                        </a:cubicBezTo>
                        <a:cubicBezTo>
                          <a:pt x="488" y="404"/>
                          <a:pt x="342" y="160"/>
                          <a:pt x="147" y="14"/>
                        </a:cubicBezTo>
                        <a:cubicBezTo>
                          <a:pt x="138" y="4"/>
                          <a:pt x="127" y="0"/>
                          <a:pt x="11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35"/>
                  <p:cNvSpPr/>
                  <p:nvPr/>
                </p:nvSpPr>
                <p:spPr>
                  <a:xfrm>
                    <a:off x="1800002" y="2609785"/>
                    <a:ext cx="17686" cy="21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" h="987" extrusionOk="0">
                        <a:moveTo>
                          <a:pt x="96" y="0"/>
                        </a:moveTo>
                        <a:cubicBezTo>
                          <a:pt x="50" y="0"/>
                          <a:pt x="1" y="35"/>
                          <a:pt x="1" y="69"/>
                        </a:cubicBezTo>
                        <a:cubicBezTo>
                          <a:pt x="147" y="362"/>
                          <a:pt x="342" y="654"/>
                          <a:pt x="537" y="947"/>
                        </a:cubicBezTo>
                        <a:cubicBezTo>
                          <a:pt x="564" y="974"/>
                          <a:pt x="599" y="986"/>
                          <a:pt x="633" y="986"/>
                        </a:cubicBezTo>
                        <a:cubicBezTo>
                          <a:pt x="721" y="986"/>
                          <a:pt x="803" y="906"/>
                          <a:pt x="732" y="801"/>
                        </a:cubicBezTo>
                        <a:cubicBezTo>
                          <a:pt x="586" y="508"/>
                          <a:pt x="391" y="264"/>
                          <a:pt x="147" y="20"/>
                        </a:cubicBezTo>
                        <a:cubicBezTo>
                          <a:pt x="133" y="6"/>
                          <a:pt x="114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35"/>
                  <p:cNvSpPr/>
                  <p:nvPr/>
                </p:nvSpPr>
                <p:spPr>
                  <a:xfrm>
                    <a:off x="1775312" y="2571585"/>
                    <a:ext cx="121358" cy="966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10" h="4389" extrusionOk="0">
                        <a:moveTo>
                          <a:pt x="1463" y="1024"/>
                        </a:moveTo>
                        <a:lnTo>
                          <a:pt x="1707" y="1122"/>
                        </a:lnTo>
                        <a:cubicBezTo>
                          <a:pt x="1658" y="1170"/>
                          <a:pt x="1658" y="1170"/>
                          <a:pt x="1658" y="1219"/>
                        </a:cubicBezTo>
                        <a:cubicBezTo>
                          <a:pt x="1658" y="1219"/>
                          <a:pt x="1707" y="1268"/>
                          <a:pt x="1707" y="1317"/>
                        </a:cubicBezTo>
                        <a:lnTo>
                          <a:pt x="1463" y="1024"/>
                        </a:lnTo>
                        <a:close/>
                        <a:moveTo>
                          <a:pt x="2048" y="878"/>
                        </a:moveTo>
                        <a:lnTo>
                          <a:pt x="2243" y="1170"/>
                        </a:lnTo>
                        <a:cubicBezTo>
                          <a:pt x="2341" y="1268"/>
                          <a:pt x="2438" y="1414"/>
                          <a:pt x="2536" y="1512"/>
                        </a:cubicBezTo>
                        <a:cubicBezTo>
                          <a:pt x="2390" y="1512"/>
                          <a:pt x="2292" y="1463"/>
                          <a:pt x="2195" y="1365"/>
                        </a:cubicBezTo>
                        <a:cubicBezTo>
                          <a:pt x="2180" y="1351"/>
                          <a:pt x="2162" y="1345"/>
                          <a:pt x="2143" y="1345"/>
                        </a:cubicBezTo>
                        <a:cubicBezTo>
                          <a:pt x="2097" y="1345"/>
                          <a:pt x="2048" y="1380"/>
                          <a:pt x="2048" y="1414"/>
                        </a:cubicBezTo>
                        <a:cubicBezTo>
                          <a:pt x="2000" y="1365"/>
                          <a:pt x="1951" y="1317"/>
                          <a:pt x="1902" y="1268"/>
                        </a:cubicBezTo>
                        <a:lnTo>
                          <a:pt x="1902" y="1268"/>
                        </a:lnTo>
                        <a:lnTo>
                          <a:pt x="2048" y="1317"/>
                        </a:lnTo>
                        <a:cubicBezTo>
                          <a:pt x="2055" y="1323"/>
                          <a:pt x="2063" y="1326"/>
                          <a:pt x="2071" y="1326"/>
                        </a:cubicBezTo>
                        <a:cubicBezTo>
                          <a:pt x="2120" y="1326"/>
                          <a:pt x="2181" y="1212"/>
                          <a:pt x="2097" y="1170"/>
                        </a:cubicBezTo>
                        <a:lnTo>
                          <a:pt x="1951" y="1122"/>
                        </a:lnTo>
                        <a:cubicBezTo>
                          <a:pt x="2000" y="1024"/>
                          <a:pt x="2048" y="975"/>
                          <a:pt x="2048" y="878"/>
                        </a:cubicBezTo>
                        <a:close/>
                        <a:moveTo>
                          <a:pt x="2828" y="1707"/>
                        </a:moveTo>
                        <a:cubicBezTo>
                          <a:pt x="2926" y="1755"/>
                          <a:pt x="2975" y="1804"/>
                          <a:pt x="3023" y="1853"/>
                        </a:cubicBezTo>
                        <a:lnTo>
                          <a:pt x="2828" y="1755"/>
                        </a:lnTo>
                        <a:lnTo>
                          <a:pt x="2828" y="1707"/>
                        </a:lnTo>
                        <a:close/>
                        <a:moveTo>
                          <a:pt x="244" y="0"/>
                        </a:moveTo>
                        <a:cubicBezTo>
                          <a:pt x="196" y="0"/>
                          <a:pt x="147" y="0"/>
                          <a:pt x="98" y="49"/>
                        </a:cubicBezTo>
                        <a:cubicBezTo>
                          <a:pt x="49" y="49"/>
                          <a:pt x="1" y="195"/>
                          <a:pt x="49" y="244"/>
                        </a:cubicBezTo>
                        <a:cubicBezTo>
                          <a:pt x="1024" y="1122"/>
                          <a:pt x="1902" y="2097"/>
                          <a:pt x="2633" y="3218"/>
                        </a:cubicBezTo>
                        <a:lnTo>
                          <a:pt x="2585" y="3218"/>
                        </a:lnTo>
                        <a:cubicBezTo>
                          <a:pt x="2487" y="3218"/>
                          <a:pt x="2390" y="3267"/>
                          <a:pt x="2292" y="3316"/>
                        </a:cubicBezTo>
                        <a:cubicBezTo>
                          <a:pt x="2243" y="3364"/>
                          <a:pt x="2243" y="3462"/>
                          <a:pt x="2292" y="3511"/>
                        </a:cubicBezTo>
                        <a:cubicBezTo>
                          <a:pt x="2390" y="3559"/>
                          <a:pt x="2487" y="3608"/>
                          <a:pt x="2585" y="3608"/>
                        </a:cubicBezTo>
                        <a:cubicBezTo>
                          <a:pt x="2611" y="3621"/>
                          <a:pt x="2637" y="3627"/>
                          <a:pt x="2662" y="3627"/>
                        </a:cubicBezTo>
                        <a:cubicBezTo>
                          <a:pt x="2731" y="3627"/>
                          <a:pt x="2793" y="3582"/>
                          <a:pt x="2828" y="3511"/>
                        </a:cubicBezTo>
                        <a:cubicBezTo>
                          <a:pt x="2877" y="3559"/>
                          <a:pt x="2926" y="3657"/>
                          <a:pt x="2975" y="3706"/>
                        </a:cubicBezTo>
                        <a:cubicBezTo>
                          <a:pt x="3023" y="3852"/>
                          <a:pt x="3023" y="3998"/>
                          <a:pt x="3072" y="4144"/>
                        </a:cubicBezTo>
                        <a:lnTo>
                          <a:pt x="3072" y="4242"/>
                        </a:lnTo>
                        <a:cubicBezTo>
                          <a:pt x="3072" y="4339"/>
                          <a:pt x="3133" y="4388"/>
                          <a:pt x="3194" y="4388"/>
                        </a:cubicBezTo>
                        <a:cubicBezTo>
                          <a:pt x="3255" y="4388"/>
                          <a:pt x="3316" y="4339"/>
                          <a:pt x="3316" y="4242"/>
                        </a:cubicBezTo>
                        <a:cubicBezTo>
                          <a:pt x="3365" y="4047"/>
                          <a:pt x="3365" y="3803"/>
                          <a:pt x="3267" y="3608"/>
                        </a:cubicBezTo>
                        <a:lnTo>
                          <a:pt x="3218" y="3608"/>
                        </a:lnTo>
                        <a:cubicBezTo>
                          <a:pt x="3121" y="2926"/>
                          <a:pt x="2731" y="2340"/>
                          <a:pt x="2146" y="1999"/>
                        </a:cubicBezTo>
                        <a:cubicBezTo>
                          <a:pt x="2146" y="1975"/>
                          <a:pt x="2134" y="1963"/>
                          <a:pt x="2121" y="1963"/>
                        </a:cubicBezTo>
                        <a:cubicBezTo>
                          <a:pt x="2109" y="1963"/>
                          <a:pt x="2097" y="1975"/>
                          <a:pt x="2097" y="1999"/>
                        </a:cubicBezTo>
                        <a:lnTo>
                          <a:pt x="2048" y="1950"/>
                        </a:lnTo>
                        <a:cubicBezTo>
                          <a:pt x="2146" y="1950"/>
                          <a:pt x="2243" y="1853"/>
                          <a:pt x="2195" y="1755"/>
                        </a:cubicBezTo>
                        <a:lnTo>
                          <a:pt x="2146" y="1658"/>
                        </a:lnTo>
                        <a:lnTo>
                          <a:pt x="2146" y="1658"/>
                        </a:lnTo>
                        <a:cubicBezTo>
                          <a:pt x="2243" y="1804"/>
                          <a:pt x="2438" y="1853"/>
                          <a:pt x="2585" y="1853"/>
                        </a:cubicBezTo>
                        <a:cubicBezTo>
                          <a:pt x="2885" y="2220"/>
                          <a:pt x="3346" y="2428"/>
                          <a:pt x="3810" y="2428"/>
                        </a:cubicBezTo>
                        <a:cubicBezTo>
                          <a:pt x="4024" y="2428"/>
                          <a:pt x="4238" y="2384"/>
                          <a:pt x="4437" y="2292"/>
                        </a:cubicBezTo>
                        <a:lnTo>
                          <a:pt x="4437" y="2292"/>
                        </a:lnTo>
                        <a:cubicBezTo>
                          <a:pt x="4389" y="2584"/>
                          <a:pt x="4486" y="2974"/>
                          <a:pt x="4827" y="2974"/>
                        </a:cubicBezTo>
                        <a:cubicBezTo>
                          <a:pt x="4876" y="2974"/>
                          <a:pt x="4974" y="2926"/>
                          <a:pt x="4925" y="2877"/>
                        </a:cubicBezTo>
                        <a:cubicBezTo>
                          <a:pt x="4827" y="2633"/>
                          <a:pt x="4584" y="2487"/>
                          <a:pt x="4681" y="2145"/>
                        </a:cubicBezTo>
                        <a:cubicBezTo>
                          <a:pt x="4827" y="2097"/>
                          <a:pt x="4925" y="1999"/>
                          <a:pt x="5071" y="1902"/>
                        </a:cubicBezTo>
                        <a:cubicBezTo>
                          <a:pt x="5120" y="2145"/>
                          <a:pt x="5217" y="2389"/>
                          <a:pt x="5364" y="2633"/>
                        </a:cubicBezTo>
                        <a:cubicBezTo>
                          <a:pt x="5384" y="2653"/>
                          <a:pt x="5412" y="2665"/>
                          <a:pt x="5439" y="2665"/>
                        </a:cubicBezTo>
                        <a:cubicBezTo>
                          <a:pt x="5476" y="2665"/>
                          <a:pt x="5510" y="2641"/>
                          <a:pt x="5510" y="2584"/>
                        </a:cubicBezTo>
                        <a:cubicBezTo>
                          <a:pt x="5461" y="2292"/>
                          <a:pt x="5364" y="1999"/>
                          <a:pt x="5217" y="1755"/>
                        </a:cubicBezTo>
                        <a:cubicBezTo>
                          <a:pt x="5217" y="1707"/>
                          <a:pt x="5169" y="1658"/>
                          <a:pt x="5169" y="1658"/>
                        </a:cubicBezTo>
                        <a:cubicBezTo>
                          <a:pt x="5134" y="1623"/>
                          <a:pt x="5075" y="1589"/>
                          <a:pt x="5027" y="1589"/>
                        </a:cubicBezTo>
                        <a:cubicBezTo>
                          <a:pt x="5006" y="1589"/>
                          <a:pt x="4988" y="1595"/>
                          <a:pt x="4974" y="1609"/>
                        </a:cubicBezTo>
                        <a:cubicBezTo>
                          <a:pt x="4669" y="1914"/>
                          <a:pt x="4269" y="2066"/>
                          <a:pt x="3869" y="2066"/>
                        </a:cubicBezTo>
                        <a:cubicBezTo>
                          <a:pt x="3629" y="2066"/>
                          <a:pt x="3389" y="2011"/>
                          <a:pt x="3170" y="1902"/>
                        </a:cubicBezTo>
                        <a:cubicBezTo>
                          <a:pt x="3218" y="1902"/>
                          <a:pt x="3267" y="1804"/>
                          <a:pt x="3218" y="1755"/>
                        </a:cubicBezTo>
                        <a:cubicBezTo>
                          <a:pt x="3170" y="1658"/>
                          <a:pt x="3121" y="1609"/>
                          <a:pt x="3072" y="1512"/>
                        </a:cubicBezTo>
                        <a:cubicBezTo>
                          <a:pt x="3121" y="1414"/>
                          <a:pt x="3023" y="1317"/>
                          <a:pt x="2926" y="1317"/>
                        </a:cubicBezTo>
                        <a:cubicBezTo>
                          <a:pt x="2633" y="927"/>
                          <a:pt x="2195" y="634"/>
                          <a:pt x="1902" y="342"/>
                        </a:cubicBezTo>
                        <a:cubicBezTo>
                          <a:pt x="1877" y="304"/>
                          <a:pt x="1846" y="289"/>
                          <a:pt x="1814" y="289"/>
                        </a:cubicBezTo>
                        <a:cubicBezTo>
                          <a:pt x="1724" y="289"/>
                          <a:pt x="1635" y="415"/>
                          <a:pt x="1707" y="488"/>
                        </a:cubicBezTo>
                        <a:cubicBezTo>
                          <a:pt x="1805" y="634"/>
                          <a:pt x="1853" y="634"/>
                          <a:pt x="1902" y="683"/>
                        </a:cubicBezTo>
                        <a:lnTo>
                          <a:pt x="1853" y="683"/>
                        </a:lnTo>
                        <a:cubicBezTo>
                          <a:pt x="1707" y="683"/>
                          <a:pt x="1610" y="780"/>
                          <a:pt x="1610" y="878"/>
                        </a:cubicBezTo>
                        <a:lnTo>
                          <a:pt x="878" y="488"/>
                        </a:lnTo>
                        <a:lnTo>
                          <a:pt x="781" y="390"/>
                        </a:lnTo>
                        <a:lnTo>
                          <a:pt x="683" y="342"/>
                        </a:lnTo>
                        <a:cubicBezTo>
                          <a:pt x="586" y="146"/>
                          <a:pt x="391" y="49"/>
                          <a:pt x="24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35"/>
                  <p:cNvSpPr/>
                  <p:nvPr/>
                </p:nvSpPr>
                <p:spPr>
                  <a:xfrm>
                    <a:off x="1901427" y="2618900"/>
                    <a:ext cx="38830" cy="361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3" h="1644" extrusionOk="0">
                        <a:moveTo>
                          <a:pt x="222" y="0"/>
                        </a:moveTo>
                        <a:cubicBezTo>
                          <a:pt x="103" y="0"/>
                          <a:pt x="0" y="174"/>
                          <a:pt x="76" y="289"/>
                        </a:cubicBezTo>
                        <a:lnTo>
                          <a:pt x="125" y="338"/>
                        </a:lnTo>
                        <a:cubicBezTo>
                          <a:pt x="174" y="582"/>
                          <a:pt x="271" y="825"/>
                          <a:pt x="418" y="1020"/>
                        </a:cubicBezTo>
                        <a:cubicBezTo>
                          <a:pt x="438" y="1041"/>
                          <a:pt x="466" y="1052"/>
                          <a:pt x="493" y="1052"/>
                        </a:cubicBezTo>
                        <a:cubicBezTo>
                          <a:pt x="531" y="1052"/>
                          <a:pt x="564" y="1029"/>
                          <a:pt x="564" y="972"/>
                        </a:cubicBezTo>
                        <a:cubicBezTo>
                          <a:pt x="564" y="874"/>
                          <a:pt x="564" y="777"/>
                          <a:pt x="515" y="728"/>
                        </a:cubicBezTo>
                        <a:lnTo>
                          <a:pt x="515" y="728"/>
                        </a:lnTo>
                        <a:lnTo>
                          <a:pt x="857" y="1069"/>
                        </a:lnTo>
                        <a:cubicBezTo>
                          <a:pt x="710" y="1069"/>
                          <a:pt x="564" y="1118"/>
                          <a:pt x="466" y="1167"/>
                        </a:cubicBezTo>
                        <a:cubicBezTo>
                          <a:pt x="320" y="1215"/>
                          <a:pt x="320" y="1362"/>
                          <a:pt x="466" y="1362"/>
                        </a:cubicBezTo>
                        <a:cubicBezTo>
                          <a:pt x="588" y="1386"/>
                          <a:pt x="710" y="1398"/>
                          <a:pt x="832" y="1398"/>
                        </a:cubicBezTo>
                        <a:cubicBezTo>
                          <a:pt x="882" y="1398"/>
                          <a:pt x="931" y="1396"/>
                          <a:pt x="981" y="1392"/>
                        </a:cubicBezTo>
                        <a:lnTo>
                          <a:pt x="981" y="1392"/>
                        </a:lnTo>
                        <a:cubicBezTo>
                          <a:pt x="934" y="1438"/>
                          <a:pt x="919" y="1522"/>
                          <a:pt x="954" y="1557"/>
                        </a:cubicBezTo>
                        <a:cubicBezTo>
                          <a:pt x="1043" y="1616"/>
                          <a:pt x="1142" y="1644"/>
                          <a:pt x="1239" y="1644"/>
                        </a:cubicBezTo>
                        <a:cubicBezTo>
                          <a:pt x="1458" y="1644"/>
                          <a:pt x="1666" y="1501"/>
                          <a:pt x="1734" y="1264"/>
                        </a:cubicBezTo>
                        <a:cubicBezTo>
                          <a:pt x="1762" y="1179"/>
                          <a:pt x="1692" y="1127"/>
                          <a:pt x="1609" y="1127"/>
                        </a:cubicBezTo>
                        <a:cubicBezTo>
                          <a:pt x="1549" y="1127"/>
                          <a:pt x="1482" y="1154"/>
                          <a:pt x="1442" y="1215"/>
                        </a:cubicBezTo>
                        <a:cubicBezTo>
                          <a:pt x="1442" y="1264"/>
                          <a:pt x="1393" y="1313"/>
                          <a:pt x="1344" y="1362"/>
                        </a:cubicBezTo>
                        <a:cubicBezTo>
                          <a:pt x="1393" y="1264"/>
                          <a:pt x="1393" y="1167"/>
                          <a:pt x="1344" y="1118"/>
                        </a:cubicBezTo>
                        <a:cubicBezTo>
                          <a:pt x="1003" y="777"/>
                          <a:pt x="661" y="387"/>
                          <a:pt x="320" y="45"/>
                        </a:cubicBezTo>
                        <a:cubicBezTo>
                          <a:pt x="288" y="13"/>
                          <a:pt x="254" y="0"/>
                          <a:pt x="2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70" name="Google Shape;370;p35"/>
              <p:cNvGrpSpPr/>
              <p:nvPr/>
            </p:nvGrpSpPr>
            <p:grpSpPr>
              <a:xfrm>
                <a:off x="1966445" y="2785875"/>
                <a:ext cx="369425" cy="147892"/>
                <a:chOff x="1966445" y="2786278"/>
                <a:chExt cx="369425" cy="147892"/>
              </a:xfrm>
            </p:grpSpPr>
            <p:sp>
              <p:nvSpPr>
                <p:cNvPr id="371" name="Google Shape;371;p35"/>
                <p:cNvSpPr/>
                <p:nvPr/>
              </p:nvSpPr>
              <p:spPr>
                <a:xfrm>
                  <a:off x="2246735" y="2908365"/>
                  <a:ext cx="13964" cy="11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521" extrusionOk="0">
                      <a:moveTo>
                        <a:pt x="370" y="1"/>
                      </a:moveTo>
                      <a:cubicBezTo>
                        <a:pt x="344" y="1"/>
                        <a:pt x="319" y="5"/>
                        <a:pt x="293" y="13"/>
                      </a:cubicBezTo>
                      <a:lnTo>
                        <a:pt x="195" y="111"/>
                      </a:lnTo>
                      <a:cubicBezTo>
                        <a:pt x="49" y="111"/>
                        <a:pt x="0" y="355"/>
                        <a:pt x="146" y="452"/>
                      </a:cubicBezTo>
                      <a:lnTo>
                        <a:pt x="293" y="501"/>
                      </a:lnTo>
                      <a:cubicBezTo>
                        <a:pt x="319" y="514"/>
                        <a:pt x="348" y="520"/>
                        <a:pt x="380" y="520"/>
                      </a:cubicBezTo>
                      <a:cubicBezTo>
                        <a:pt x="465" y="520"/>
                        <a:pt x="562" y="475"/>
                        <a:pt x="634" y="403"/>
                      </a:cubicBezTo>
                      <a:cubicBezTo>
                        <a:pt x="634" y="355"/>
                        <a:pt x="634" y="257"/>
                        <a:pt x="634" y="208"/>
                      </a:cubicBezTo>
                      <a:cubicBezTo>
                        <a:pt x="594" y="88"/>
                        <a:pt x="488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5"/>
                <p:cNvSpPr/>
                <p:nvPr/>
              </p:nvSpPr>
              <p:spPr>
                <a:xfrm>
                  <a:off x="1966445" y="2799158"/>
                  <a:ext cx="12929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88" extrusionOk="0">
                      <a:moveTo>
                        <a:pt x="294" y="0"/>
                      </a:moveTo>
                      <a:cubicBezTo>
                        <a:pt x="1" y="49"/>
                        <a:pt x="1" y="439"/>
                        <a:pt x="294" y="488"/>
                      </a:cubicBezTo>
                      <a:cubicBezTo>
                        <a:pt x="586" y="439"/>
                        <a:pt x="586" y="49"/>
                        <a:pt x="29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35"/>
                <p:cNvSpPr/>
                <p:nvPr/>
              </p:nvSpPr>
              <p:spPr>
                <a:xfrm>
                  <a:off x="1996531" y="2786278"/>
                  <a:ext cx="13964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8" extrusionOk="0">
                      <a:moveTo>
                        <a:pt x="293" y="0"/>
                      </a:moveTo>
                      <a:cubicBezTo>
                        <a:pt x="0" y="0"/>
                        <a:pt x="0" y="488"/>
                        <a:pt x="293" y="488"/>
                      </a:cubicBezTo>
                      <a:cubicBezTo>
                        <a:pt x="634" y="488"/>
                        <a:pt x="634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35"/>
                <p:cNvSpPr/>
                <p:nvPr/>
              </p:nvSpPr>
              <p:spPr>
                <a:xfrm>
                  <a:off x="2009416" y="2812038"/>
                  <a:ext cx="11827" cy="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391" extrusionOk="0">
                      <a:moveTo>
                        <a:pt x="293" y="0"/>
                      </a:moveTo>
                      <a:cubicBezTo>
                        <a:pt x="0" y="0"/>
                        <a:pt x="0" y="390"/>
                        <a:pt x="293" y="390"/>
                      </a:cubicBezTo>
                      <a:cubicBezTo>
                        <a:pt x="536" y="390"/>
                        <a:pt x="536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5"/>
                <p:cNvSpPr/>
                <p:nvPr/>
              </p:nvSpPr>
              <p:spPr>
                <a:xfrm>
                  <a:off x="2057739" y="2841013"/>
                  <a:ext cx="12907" cy="10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89" extrusionOk="0">
                      <a:moveTo>
                        <a:pt x="293" y="1"/>
                      </a:moveTo>
                      <a:cubicBezTo>
                        <a:pt x="0" y="50"/>
                        <a:pt x="0" y="440"/>
                        <a:pt x="293" y="488"/>
                      </a:cubicBezTo>
                      <a:cubicBezTo>
                        <a:pt x="585" y="440"/>
                        <a:pt x="585" y="50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5"/>
                <p:cNvSpPr/>
                <p:nvPr/>
              </p:nvSpPr>
              <p:spPr>
                <a:xfrm>
                  <a:off x="2097670" y="2861820"/>
                  <a:ext cx="132965" cy="59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7" h="2713" extrusionOk="0">
                      <a:moveTo>
                        <a:pt x="3404" y="1250"/>
                      </a:moveTo>
                      <a:cubicBezTo>
                        <a:pt x="3501" y="1299"/>
                        <a:pt x="3599" y="1347"/>
                        <a:pt x="3696" y="1445"/>
                      </a:cubicBezTo>
                      <a:cubicBezTo>
                        <a:pt x="3794" y="1494"/>
                        <a:pt x="3892" y="1542"/>
                        <a:pt x="3989" y="1591"/>
                      </a:cubicBezTo>
                      <a:cubicBezTo>
                        <a:pt x="3794" y="1591"/>
                        <a:pt x="3599" y="1591"/>
                        <a:pt x="3355" y="1640"/>
                      </a:cubicBezTo>
                      <a:cubicBezTo>
                        <a:pt x="3306" y="1640"/>
                        <a:pt x="3209" y="1689"/>
                        <a:pt x="3209" y="1786"/>
                      </a:cubicBezTo>
                      <a:cubicBezTo>
                        <a:pt x="3209" y="1737"/>
                        <a:pt x="3209" y="1689"/>
                        <a:pt x="3160" y="1640"/>
                      </a:cubicBezTo>
                      <a:lnTo>
                        <a:pt x="3160" y="1640"/>
                      </a:lnTo>
                      <a:cubicBezTo>
                        <a:pt x="3174" y="1654"/>
                        <a:pt x="3189" y="1660"/>
                        <a:pt x="3203" y="1660"/>
                      </a:cubicBezTo>
                      <a:cubicBezTo>
                        <a:pt x="3238" y="1660"/>
                        <a:pt x="3272" y="1626"/>
                        <a:pt x="3306" y="1591"/>
                      </a:cubicBezTo>
                      <a:cubicBezTo>
                        <a:pt x="3355" y="1494"/>
                        <a:pt x="3404" y="1396"/>
                        <a:pt x="3404" y="1299"/>
                      </a:cubicBezTo>
                      <a:cubicBezTo>
                        <a:pt x="3404" y="1299"/>
                        <a:pt x="3404" y="1250"/>
                        <a:pt x="3404" y="1250"/>
                      </a:cubicBezTo>
                      <a:close/>
                      <a:moveTo>
                        <a:pt x="3404" y="2030"/>
                      </a:moveTo>
                      <a:lnTo>
                        <a:pt x="3599" y="2079"/>
                      </a:lnTo>
                      <a:lnTo>
                        <a:pt x="3745" y="2225"/>
                      </a:lnTo>
                      <a:lnTo>
                        <a:pt x="3501" y="2225"/>
                      </a:lnTo>
                      <a:lnTo>
                        <a:pt x="3404" y="2030"/>
                      </a:lnTo>
                      <a:close/>
                      <a:moveTo>
                        <a:pt x="1365" y="0"/>
                      </a:moveTo>
                      <a:cubicBezTo>
                        <a:pt x="1314" y="0"/>
                        <a:pt x="1262" y="10"/>
                        <a:pt x="1210" y="31"/>
                      </a:cubicBezTo>
                      <a:cubicBezTo>
                        <a:pt x="1112" y="80"/>
                        <a:pt x="1112" y="226"/>
                        <a:pt x="1210" y="226"/>
                      </a:cubicBezTo>
                      <a:cubicBezTo>
                        <a:pt x="1161" y="323"/>
                        <a:pt x="1161" y="421"/>
                        <a:pt x="1210" y="518"/>
                      </a:cubicBezTo>
                      <a:cubicBezTo>
                        <a:pt x="1015" y="518"/>
                        <a:pt x="820" y="323"/>
                        <a:pt x="771" y="128"/>
                      </a:cubicBezTo>
                      <a:cubicBezTo>
                        <a:pt x="771" y="80"/>
                        <a:pt x="735" y="55"/>
                        <a:pt x="698" y="55"/>
                      </a:cubicBezTo>
                      <a:cubicBezTo>
                        <a:pt x="661" y="55"/>
                        <a:pt x="625" y="80"/>
                        <a:pt x="625" y="128"/>
                      </a:cubicBezTo>
                      <a:cubicBezTo>
                        <a:pt x="576" y="226"/>
                        <a:pt x="576" y="323"/>
                        <a:pt x="625" y="470"/>
                      </a:cubicBezTo>
                      <a:cubicBezTo>
                        <a:pt x="479" y="372"/>
                        <a:pt x="284" y="323"/>
                        <a:pt x="137" y="323"/>
                      </a:cubicBezTo>
                      <a:cubicBezTo>
                        <a:pt x="119" y="314"/>
                        <a:pt x="103" y="310"/>
                        <a:pt x="89" y="310"/>
                      </a:cubicBezTo>
                      <a:cubicBezTo>
                        <a:pt x="25" y="310"/>
                        <a:pt x="0" y="390"/>
                        <a:pt x="40" y="470"/>
                      </a:cubicBezTo>
                      <a:cubicBezTo>
                        <a:pt x="381" y="713"/>
                        <a:pt x="722" y="908"/>
                        <a:pt x="1161" y="1055"/>
                      </a:cubicBezTo>
                      <a:cubicBezTo>
                        <a:pt x="1185" y="1071"/>
                        <a:pt x="1209" y="1078"/>
                        <a:pt x="1232" y="1078"/>
                      </a:cubicBezTo>
                      <a:cubicBezTo>
                        <a:pt x="1346" y="1078"/>
                        <a:pt x="1422" y="901"/>
                        <a:pt x="1259" y="860"/>
                      </a:cubicBezTo>
                      <a:cubicBezTo>
                        <a:pt x="1307" y="811"/>
                        <a:pt x="1356" y="762"/>
                        <a:pt x="1356" y="713"/>
                      </a:cubicBezTo>
                      <a:lnTo>
                        <a:pt x="1503" y="713"/>
                      </a:lnTo>
                      <a:cubicBezTo>
                        <a:pt x="1600" y="713"/>
                        <a:pt x="1698" y="665"/>
                        <a:pt x="1746" y="567"/>
                      </a:cubicBezTo>
                      <a:cubicBezTo>
                        <a:pt x="1795" y="616"/>
                        <a:pt x="1844" y="713"/>
                        <a:pt x="1941" y="811"/>
                      </a:cubicBezTo>
                      <a:cubicBezTo>
                        <a:pt x="1966" y="835"/>
                        <a:pt x="2002" y="848"/>
                        <a:pt x="2039" y="848"/>
                      </a:cubicBezTo>
                      <a:cubicBezTo>
                        <a:pt x="2075" y="848"/>
                        <a:pt x="2112" y="835"/>
                        <a:pt x="2136" y="811"/>
                      </a:cubicBezTo>
                      <a:cubicBezTo>
                        <a:pt x="2331" y="811"/>
                        <a:pt x="2526" y="908"/>
                        <a:pt x="2721" y="957"/>
                      </a:cubicBezTo>
                      <a:cubicBezTo>
                        <a:pt x="2721" y="1055"/>
                        <a:pt x="2673" y="1152"/>
                        <a:pt x="2673" y="1250"/>
                      </a:cubicBezTo>
                      <a:cubicBezTo>
                        <a:pt x="2673" y="1321"/>
                        <a:pt x="2751" y="1366"/>
                        <a:pt x="2812" y="1366"/>
                      </a:cubicBezTo>
                      <a:cubicBezTo>
                        <a:pt x="2835" y="1366"/>
                        <a:pt x="2855" y="1360"/>
                        <a:pt x="2868" y="1347"/>
                      </a:cubicBezTo>
                      <a:lnTo>
                        <a:pt x="2868" y="1396"/>
                      </a:lnTo>
                      <a:cubicBezTo>
                        <a:pt x="2855" y="1384"/>
                        <a:pt x="2834" y="1378"/>
                        <a:pt x="2810" y="1378"/>
                      </a:cubicBezTo>
                      <a:cubicBezTo>
                        <a:pt x="2737" y="1378"/>
                        <a:pt x="2636" y="1433"/>
                        <a:pt x="2673" y="1542"/>
                      </a:cubicBezTo>
                      <a:cubicBezTo>
                        <a:pt x="2673" y="1640"/>
                        <a:pt x="2721" y="1689"/>
                        <a:pt x="2770" y="1786"/>
                      </a:cubicBezTo>
                      <a:cubicBezTo>
                        <a:pt x="2721" y="1737"/>
                        <a:pt x="2673" y="1737"/>
                        <a:pt x="2673" y="1689"/>
                      </a:cubicBezTo>
                      <a:cubicBezTo>
                        <a:pt x="2644" y="1674"/>
                        <a:pt x="2620" y="1668"/>
                        <a:pt x="2600" y="1668"/>
                      </a:cubicBezTo>
                      <a:cubicBezTo>
                        <a:pt x="2551" y="1668"/>
                        <a:pt x="2526" y="1703"/>
                        <a:pt x="2526" y="1737"/>
                      </a:cubicBezTo>
                      <a:cubicBezTo>
                        <a:pt x="2445" y="1982"/>
                        <a:pt x="2637" y="2091"/>
                        <a:pt x="2845" y="2091"/>
                      </a:cubicBezTo>
                      <a:cubicBezTo>
                        <a:pt x="2885" y="2091"/>
                        <a:pt x="2926" y="2087"/>
                        <a:pt x="2965" y="2079"/>
                      </a:cubicBezTo>
                      <a:cubicBezTo>
                        <a:pt x="3063" y="2225"/>
                        <a:pt x="3160" y="2322"/>
                        <a:pt x="3258" y="2469"/>
                      </a:cubicBezTo>
                      <a:cubicBezTo>
                        <a:pt x="3282" y="2493"/>
                        <a:pt x="3319" y="2505"/>
                        <a:pt x="3355" y="2505"/>
                      </a:cubicBezTo>
                      <a:cubicBezTo>
                        <a:pt x="3392" y="2505"/>
                        <a:pt x="3428" y="2493"/>
                        <a:pt x="3453" y="2469"/>
                      </a:cubicBezTo>
                      <a:lnTo>
                        <a:pt x="3696" y="2469"/>
                      </a:lnTo>
                      <a:cubicBezTo>
                        <a:pt x="3794" y="2469"/>
                        <a:pt x="3843" y="2322"/>
                        <a:pt x="3794" y="2274"/>
                      </a:cubicBezTo>
                      <a:lnTo>
                        <a:pt x="3794" y="2274"/>
                      </a:lnTo>
                      <a:cubicBezTo>
                        <a:pt x="3989" y="2469"/>
                        <a:pt x="4233" y="2664"/>
                        <a:pt x="4525" y="2712"/>
                      </a:cubicBezTo>
                      <a:cubicBezTo>
                        <a:pt x="4574" y="2712"/>
                        <a:pt x="4623" y="2615"/>
                        <a:pt x="4623" y="2566"/>
                      </a:cubicBezTo>
                      <a:cubicBezTo>
                        <a:pt x="4477" y="2371"/>
                        <a:pt x="4282" y="2176"/>
                        <a:pt x="4038" y="2127"/>
                      </a:cubicBezTo>
                      <a:cubicBezTo>
                        <a:pt x="4038" y="2079"/>
                        <a:pt x="4038" y="2030"/>
                        <a:pt x="3989" y="1981"/>
                      </a:cubicBezTo>
                      <a:lnTo>
                        <a:pt x="3745" y="1932"/>
                      </a:lnTo>
                      <a:cubicBezTo>
                        <a:pt x="4233" y="1932"/>
                        <a:pt x="4720" y="1981"/>
                        <a:pt x="5159" y="2030"/>
                      </a:cubicBezTo>
                      <a:lnTo>
                        <a:pt x="5305" y="2127"/>
                      </a:lnTo>
                      <a:lnTo>
                        <a:pt x="5403" y="2127"/>
                      </a:lnTo>
                      <a:lnTo>
                        <a:pt x="5842" y="2176"/>
                      </a:lnTo>
                      <a:cubicBezTo>
                        <a:pt x="5939" y="2176"/>
                        <a:pt x="6037" y="2079"/>
                        <a:pt x="5939" y="2030"/>
                      </a:cubicBezTo>
                      <a:cubicBezTo>
                        <a:pt x="5500" y="1786"/>
                        <a:pt x="4964" y="1640"/>
                        <a:pt x="4477" y="1640"/>
                      </a:cubicBezTo>
                      <a:cubicBezTo>
                        <a:pt x="4379" y="1591"/>
                        <a:pt x="4330" y="1494"/>
                        <a:pt x="4282" y="1445"/>
                      </a:cubicBezTo>
                      <a:cubicBezTo>
                        <a:pt x="3648" y="957"/>
                        <a:pt x="2916" y="616"/>
                        <a:pt x="2088" y="518"/>
                      </a:cubicBezTo>
                      <a:cubicBezTo>
                        <a:pt x="1990" y="421"/>
                        <a:pt x="1893" y="372"/>
                        <a:pt x="1795" y="323"/>
                      </a:cubicBezTo>
                      <a:cubicBezTo>
                        <a:pt x="1718" y="132"/>
                        <a:pt x="1551" y="0"/>
                        <a:pt x="13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5"/>
                <p:cNvSpPr/>
                <p:nvPr/>
              </p:nvSpPr>
              <p:spPr>
                <a:xfrm>
                  <a:off x="2067386" y="2850503"/>
                  <a:ext cx="17994" cy="1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458" extrusionOk="0">
                      <a:moveTo>
                        <a:pt x="174" y="1"/>
                      </a:moveTo>
                      <a:cubicBezTo>
                        <a:pt x="149" y="1"/>
                        <a:pt x="125" y="3"/>
                        <a:pt x="98" y="9"/>
                      </a:cubicBezTo>
                      <a:cubicBezTo>
                        <a:pt x="50" y="9"/>
                        <a:pt x="1" y="57"/>
                        <a:pt x="1" y="155"/>
                      </a:cubicBezTo>
                      <a:cubicBezTo>
                        <a:pt x="147" y="399"/>
                        <a:pt x="391" y="350"/>
                        <a:pt x="635" y="447"/>
                      </a:cubicBezTo>
                      <a:cubicBezTo>
                        <a:pt x="648" y="454"/>
                        <a:pt x="662" y="457"/>
                        <a:pt x="675" y="457"/>
                      </a:cubicBezTo>
                      <a:cubicBezTo>
                        <a:pt x="756" y="457"/>
                        <a:pt x="816" y="343"/>
                        <a:pt x="732" y="301"/>
                      </a:cubicBezTo>
                      <a:cubicBezTo>
                        <a:pt x="515" y="170"/>
                        <a:pt x="3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5"/>
                <p:cNvSpPr/>
                <p:nvPr/>
              </p:nvSpPr>
              <p:spPr>
                <a:xfrm>
                  <a:off x="2019063" y="2818753"/>
                  <a:ext cx="28787" cy="12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577" extrusionOk="0">
                      <a:moveTo>
                        <a:pt x="684" y="0"/>
                      </a:moveTo>
                      <a:cubicBezTo>
                        <a:pt x="586" y="0"/>
                        <a:pt x="489" y="12"/>
                        <a:pt x="391" y="37"/>
                      </a:cubicBezTo>
                      <a:cubicBezTo>
                        <a:pt x="373" y="28"/>
                        <a:pt x="357" y="24"/>
                        <a:pt x="342" y="24"/>
                      </a:cubicBezTo>
                      <a:cubicBezTo>
                        <a:pt x="277" y="24"/>
                        <a:pt x="245" y="103"/>
                        <a:pt x="245" y="183"/>
                      </a:cubicBezTo>
                      <a:cubicBezTo>
                        <a:pt x="196" y="134"/>
                        <a:pt x="147" y="85"/>
                        <a:pt x="98" y="85"/>
                      </a:cubicBezTo>
                      <a:cubicBezTo>
                        <a:pt x="50" y="85"/>
                        <a:pt x="1" y="134"/>
                        <a:pt x="1" y="183"/>
                      </a:cubicBezTo>
                      <a:cubicBezTo>
                        <a:pt x="134" y="481"/>
                        <a:pt x="491" y="577"/>
                        <a:pt x="814" y="577"/>
                      </a:cubicBezTo>
                      <a:cubicBezTo>
                        <a:pt x="966" y="577"/>
                        <a:pt x="1111" y="555"/>
                        <a:pt x="1220" y="524"/>
                      </a:cubicBezTo>
                      <a:cubicBezTo>
                        <a:pt x="1307" y="481"/>
                        <a:pt x="1278" y="321"/>
                        <a:pt x="1201" y="321"/>
                      </a:cubicBezTo>
                      <a:cubicBezTo>
                        <a:pt x="1192" y="321"/>
                        <a:pt x="1182" y="324"/>
                        <a:pt x="1171" y="329"/>
                      </a:cubicBezTo>
                      <a:cubicBezTo>
                        <a:pt x="1074" y="354"/>
                        <a:pt x="964" y="366"/>
                        <a:pt x="854" y="366"/>
                      </a:cubicBezTo>
                      <a:cubicBezTo>
                        <a:pt x="745" y="366"/>
                        <a:pt x="635" y="354"/>
                        <a:pt x="537" y="329"/>
                      </a:cubicBezTo>
                      <a:lnTo>
                        <a:pt x="489" y="280"/>
                      </a:lnTo>
                      <a:cubicBezTo>
                        <a:pt x="635" y="280"/>
                        <a:pt x="830" y="280"/>
                        <a:pt x="976" y="232"/>
                      </a:cubicBezTo>
                      <a:cubicBezTo>
                        <a:pt x="1025" y="183"/>
                        <a:pt x="1025" y="85"/>
                        <a:pt x="976" y="37"/>
                      </a:cubicBezTo>
                      <a:cubicBezTo>
                        <a:pt x="879" y="12"/>
                        <a:pt x="781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5"/>
                <p:cNvSpPr/>
                <p:nvPr/>
              </p:nvSpPr>
              <p:spPr>
                <a:xfrm>
                  <a:off x="2126853" y="2850547"/>
                  <a:ext cx="19822" cy="15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726" extrusionOk="0">
                      <a:moveTo>
                        <a:pt x="140" y="0"/>
                      </a:moveTo>
                      <a:cubicBezTo>
                        <a:pt x="24" y="0"/>
                        <a:pt x="0" y="202"/>
                        <a:pt x="178" y="202"/>
                      </a:cubicBezTo>
                      <a:cubicBezTo>
                        <a:pt x="421" y="202"/>
                        <a:pt x="568" y="445"/>
                        <a:pt x="616" y="689"/>
                      </a:cubicBezTo>
                      <a:cubicBezTo>
                        <a:pt x="641" y="714"/>
                        <a:pt x="677" y="726"/>
                        <a:pt x="708" y="726"/>
                      </a:cubicBezTo>
                      <a:cubicBezTo>
                        <a:pt x="738" y="726"/>
                        <a:pt x="763" y="714"/>
                        <a:pt x="763" y="689"/>
                      </a:cubicBezTo>
                      <a:cubicBezTo>
                        <a:pt x="899" y="324"/>
                        <a:pt x="567" y="2"/>
                        <a:pt x="244" y="2"/>
                      </a:cubicBezTo>
                      <a:cubicBezTo>
                        <a:pt x="222" y="2"/>
                        <a:pt x="199" y="3"/>
                        <a:pt x="178" y="7"/>
                      </a:cubicBezTo>
                      <a:cubicBezTo>
                        <a:pt x="164" y="2"/>
                        <a:pt x="152" y="0"/>
                        <a:pt x="1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5"/>
                <p:cNvSpPr/>
                <p:nvPr/>
              </p:nvSpPr>
              <p:spPr>
                <a:xfrm>
                  <a:off x="2182290" y="2867852"/>
                  <a:ext cx="29029" cy="17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" h="781" extrusionOk="0">
                      <a:moveTo>
                        <a:pt x="98" y="1"/>
                      </a:moveTo>
                      <a:cubicBezTo>
                        <a:pt x="1" y="1"/>
                        <a:pt x="1" y="196"/>
                        <a:pt x="98" y="196"/>
                      </a:cubicBezTo>
                      <a:cubicBezTo>
                        <a:pt x="488" y="293"/>
                        <a:pt x="830" y="488"/>
                        <a:pt x="1122" y="781"/>
                      </a:cubicBezTo>
                      <a:cubicBezTo>
                        <a:pt x="1220" y="781"/>
                        <a:pt x="1317" y="781"/>
                        <a:pt x="1268" y="683"/>
                      </a:cubicBezTo>
                      <a:cubicBezTo>
                        <a:pt x="1122" y="196"/>
                        <a:pt x="537" y="49"/>
                        <a:pt x="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35"/>
                <p:cNvSpPr/>
                <p:nvPr/>
              </p:nvSpPr>
              <p:spPr>
                <a:xfrm>
                  <a:off x="2247176" y="2893393"/>
                  <a:ext cx="48962" cy="1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" h="554" extrusionOk="0">
                      <a:moveTo>
                        <a:pt x="166" y="1"/>
                      </a:moveTo>
                      <a:cubicBezTo>
                        <a:pt x="55" y="1"/>
                        <a:pt x="0" y="115"/>
                        <a:pt x="126" y="157"/>
                      </a:cubicBezTo>
                      <a:lnTo>
                        <a:pt x="175" y="206"/>
                      </a:lnTo>
                      <a:cubicBezTo>
                        <a:pt x="29" y="206"/>
                        <a:pt x="29" y="450"/>
                        <a:pt x="175" y="450"/>
                      </a:cubicBezTo>
                      <a:cubicBezTo>
                        <a:pt x="297" y="474"/>
                        <a:pt x="407" y="486"/>
                        <a:pt x="516" y="486"/>
                      </a:cubicBezTo>
                      <a:cubicBezTo>
                        <a:pt x="626" y="486"/>
                        <a:pt x="736" y="474"/>
                        <a:pt x="858" y="450"/>
                      </a:cubicBezTo>
                      <a:cubicBezTo>
                        <a:pt x="1061" y="517"/>
                        <a:pt x="1265" y="554"/>
                        <a:pt x="1464" y="554"/>
                      </a:cubicBezTo>
                      <a:cubicBezTo>
                        <a:pt x="1693" y="554"/>
                        <a:pt x="1916" y="505"/>
                        <a:pt x="2125" y="401"/>
                      </a:cubicBezTo>
                      <a:cubicBezTo>
                        <a:pt x="2223" y="352"/>
                        <a:pt x="2174" y="206"/>
                        <a:pt x="2077" y="206"/>
                      </a:cubicBezTo>
                      <a:cubicBezTo>
                        <a:pt x="1964" y="214"/>
                        <a:pt x="1852" y="219"/>
                        <a:pt x="1740" y="219"/>
                      </a:cubicBezTo>
                      <a:cubicBezTo>
                        <a:pt x="1220" y="219"/>
                        <a:pt x="705" y="131"/>
                        <a:pt x="224" y="11"/>
                      </a:cubicBezTo>
                      <a:cubicBezTo>
                        <a:pt x="203" y="4"/>
                        <a:pt x="184" y="1"/>
                        <a:pt x="1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5"/>
                <p:cNvSpPr/>
                <p:nvPr/>
              </p:nvSpPr>
              <p:spPr>
                <a:xfrm>
                  <a:off x="2297194" y="2912130"/>
                  <a:ext cx="38676" cy="22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1001" extrusionOk="0">
                      <a:moveTo>
                        <a:pt x="701" y="1"/>
                      </a:moveTo>
                      <a:cubicBezTo>
                        <a:pt x="683" y="1"/>
                        <a:pt x="659" y="13"/>
                        <a:pt x="634" y="37"/>
                      </a:cubicBezTo>
                      <a:cubicBezTo>
                        <a:pt x="586" y="37"/>
                        <a:pt x="586" y="135"/>
                        <a:pt x="634" y="184"/>
                      </a:cubicBezTo>
                      <a:lnTo>
                        <a:pt x="878" y="330"/>
                      </a:lnTo>
                      <a:lnTo>
                        <a:pt x="1024" y="525"/>
                      </a:lnTo>
                      <a:lnTo>
                        <a:pt x="1024" y="574"/>
                      </a:lnTo>
                      <a:cubicBezTo>
                        <a:pt x="1073" y="622"/>
                        <a:pt x="1122" y="671"/>
                        <a:pt x="1219" y="720"/>
                      </a:cubicBezTo>
                      <a:lnTo>
                        <a:pt x="732" y="720"/>
                      </a:lnTo>
                      <a:cubicBezTo>
                        <a:pt x="845" y="607"/>
                        <a:pt x="754" y="493"/>
                        <a:pt x="639" y="493"/>
                      </a:cubicBezTo>
                      <a:cubicBezTo>
                        <a:pt x="605" y="493"/>
                        <a:pt x="570" y="503"/>
                        <a:pt x="537" y="525"/>
                      </a:cubicBezTo>
                      <a:cubicBezTo>
                        <a:pt x="488" y="574"/>
                        <a:pt x="439" y="671"/>
                        <a:pt x="342" y="769"/>
                      </a:cubicBezTo>
                      <a:cubicBezTo>
                        <a:pt x="244" y="769"/>
                        <a:pt x="147" y="769"/>
                        <a:pt x="98" y="817"/>
                      </a:cubicBezTo>
                      <a:cubicBezTo>
                        <a:pt x="1" y="817"/>
                        <a:pt x="1" y="915"/>
                        <a:pt x="98" y="964"/>
                      </a:cubicBezTo>
                      <a:cubicBezTo>
                        <a:pt x="293" y="988"/>
                        <a:pt x="500" y="1000"/>
                        <a:pt x="714" y="1000"/>
                      </a:cubicBezTo>
                      <a:cubicBezTo>
                        <a:pt x="927" y="1000"/>
                        <a:pt x="1146" y="988"/>
                        <a:pt x="1366" y="964"/>
                      </a:cubicBezTo>
                      <a:cubicBezTo>
                        <a:pt x="1463" y="964"/>
                        <a:pt x="1561" y="915"/>
                        <a:pt x="1512" y="817"/>
                      </a:cubicBezTo>
                      <a:cubicBezTo>
                        <a:pt x="1658" y="817"/>
                        <a:pt x="1756" y="720"/>
                        <a:pt x="1756" y="622"/>
                      </a:cubicBezTo>
                      <a:cubicBezTo>
                        <a:pt x="1756" y="525"/>
                        <a:pt x="1707" y="427"/>
                        <a:pt x="1658" y="379"/>
                      </a:cubicBezTo>
                      <a:cubicBezTo>
                        <a:pt x="1609" y="281"/>
                        <a:pt x="1561" y="184"/>
                        <a:pt x="1463" y="135"/>
                      </a:cubicBezTo>
                      <a:cubicBezTo>
                        <a:pt x="1402" y="74"/>
                        <a:pt x="1332" y="47"/>
                        <a:pt x="1264" y="47"/>
                      </a:cubicBezTo>
                      <a:cubicBezTo>
                        <a:pt x="1171" y="47"/>
                        <a:pt x="1081" y="99"/>
                        <a:pt x="1024" y="184"/>
                      </a:cubicBezTo>
                      <a:lnTo>
                        <a:pt x="781" y="37"/>
                      </a:lnTo>
                      <a:lnTo>
                        <a:pt x="732" y="37"/>
                      </a:lnTo>
                      <a:cubicBezTo>
                        <a:pt x="732" y="13"/>
                        <a:pt x="720" y="1"/>
                        <a:pt x="7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5"/>
                <p:cNvSpPr/>
                <p:nvPr/>
              </p:nvSpPr>
              <p:spPr>
                <a:xfrm>
                  <a:off x="2271910" y="2911183"/>
                  <a:ext cx="29602" cy="11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" h="524" extrusionOk="0">
                      <a:moveTo>
                        <a:pt x="152" y="0"/>
                      </a:moveTo>
                      <a:cubicBezTo>
                        <a:pt x="71" y="0"/>
                        <a:pt x="0" y="113"/>
                        <a:pt x="76" y="227"/>
                      </a:cubicBezTo>
                      <a:cubicBezTo>
                        <a:pt x="265" y="416"/>
                        <a:pt x="555" y="523"/>
                        <a:pt x="843" y="523"/>
                      </a:cubicBezTo>
                      <a:cubicBezTo>
                        <a:pt x="1000" y="523"/>
                        <a:pt x="1157" y="491"/>
                        <a:pt x="1295" y="422"/>
                      </a:cubicBezTo>
                      <a:cubicBezTo>
                        <a:pt x="1344" y="373"/>
                        <a:pt x="1344" y="275"/>
                        <a:pt x="1295" y="275"/>
                      </a:cubicBezTo>
                      <a:cubicBezTo>
                        <a:pt x="1228" y="284"/>
                        <a:pt x="1161" y="288"/>
                        <a:pt x="1095" y="288"/>
                      </a:cubicBezTo>
                      <a:cubicBezTo>
                        <a:pt x="774" y="288"/>
                        <a:pt x="465" y="193"/>
                        <a:pt x="222" y="32"/>
                      </a:cubicBezTo>
                      <a:cubicBezTo>
                        <a:pt x="200" y="10"/>
                        <a:pt x="176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4" name="Google Shape;384;p35"/>
              <p:cNvGrpSpPr/>
              <p:nvPr/>
            </p:nvGrpSpPr>
            <p:grpSpPr>
              <a:xfrm>
                <a:off x="1927791" y="2911045"/>
                <a:ext cx="387684" cy="337770"/>
                <a:chOff x="1927791" y="2911447"/>
                <a:chExt cx="387684" cy="337770"/>
              </a:xfrm>
            </p:grpSpPr>
            <p:sp>
              <p:nvSpPr>
                <p:cNvPr id="385" name="Google Shape;385;p35"/>
                <p:cNvSpPr/>
                <p:nvPr/>
              </p:nvSpPr>
              <p:spPr>
                <a:xfrm>
                  <a:off x="2159736" y="2939233"/>
                  <a:ext cx="16144" cy="1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708" extrusionOk="0">
                      <a:moveTo>
                        <a:pt x="318" y="1"/>
                      </a:moveTo>
                      <a:cubicBezTo>
                        <a:pt x="184" y="1"/>
                        <a:pt x="50" y="74"/>
                        <a:pt x="1" y="220"/>
                      </a:cubicBezTo>
                      <a:lnTo>
                        <a:pt x="1" y="269"/>
                      </a:lnTo>
                      <a:cubicBezTo>
                        <a:pt x="1" y="464"/>
                        <a:pt x="98" y="659"/>
                        <a:pt x="245" y="708"/>
                      </a:cubicBezTo>
                      <a:lnTo>
                        <a:pt x="440" y="708"/>
                      </a:lnTo>
                      <a:cubicBezTo>
                        <a:pt x="586" y="659"/>
                        <a:pt x="732" y="464"/>
                        <a:pt x="683" y="269"/>
                      </a:cubicBezTo>
                      <a:lnTo>
                        <a:pt x="635" y="220"/>
                      </a:lnTo>
                      <a:cubicBezTo>
                        <a:pt x="586" y="74"/>
                        <a:pt x="452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5"/>
                <p:cNvSpPr/>
                <p:nvPr/>
              </p:nvSpPr>
              <p:spPr>
                <a:xfrm>
                  <a:off x="2230987" y="2958586"/>
                  <a:ext cx="25417" cy="4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2170" extrusionOk="0">
                      <a:moveTo>
                        <a:pt x="175" y="0"/>
                      </a:moveTo>
                      <a:cubicBezTo>
                        <a:pt x="93" y="0"/>
                        <a:pt x="1" y="75"/>
                        <a:pt x="32" y="170"/>
                      </a:cubicBezTo>
                      <a:cubicBezTo>
                        <a:pt x="130" y="463"/>
                        <a:pt x="228" y="755"/>
                        <a:pt x="374" y="999"/>
                      </a:cubicBezTo>
                      <a:cubicBezTo>
                        <a:pt x="520" y="1340"/>
                        <a:pt x="666" y="1730"/>
                        <a:pt x="813" y="2072"/>
                      </a:cubicBezTo>
                      <a:cubicBezTo>
                        <a:pt x="813" y="2120"/>
                        <a:pt x="861" y="2169"/>
                        <a:pt x="959" y="2169"/>
                      </a:cubicBezTo>
                      <a:cubicBezTo>
                        <a:pt x="1056" y="2169"/>
                        <a:pt x="1154" y="2120"/>
                        <a:pt x="1105" y="2023"/>
                      </a:cubicBezTo>
                      <a:cubicBezTo>
                        <a:pt x="959" y="1682"/>
                        <a:pt x="813" y="1340"/>
                        <a:pt x="666" y="999"/>
                      </a:cubicBezTo>
                      <a:cubicBezTo>
                        <a:pt x="569" y="658"/>
                        <a:pt x="423" y="365"/>
                        <a:pt x="276" y="73"/>
                      </a:cubicBezTo>
                      <a:cubicBezTo>
                        <a:pt x="259" y="22"/>
                        <a:pt x="219" y="0"/>
                        <a:pt x="1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5"/>
                <p:cNvSpPr/>
                <p:nvPr/>
              </p:nvSpPr>
              <p:spPr>
                <a:xfrm>
                  <a:off x="2255523" y="2989961"/>
                  <a:ext cx="10990" cy="10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465" extrusionOk="0">
                      <a:moveTo>
                        <a:pt x="396" y="1"/>
                      </a:moveTo>
                      <a:cubicBezTo>
                        <a:pt x="365" y="1"/>
                        <a:pt x="326" y="19"/>
                        <a:pt x="284" y="62"/>
                      </a:cubicBezTo>
                      <a:cubicBezTo>
                        <a:pt x="186" y="110"/>
                        <a:pt x="89" y="257"/>
                        <a:pt x="40" y="354"/>
                      </a:cubicBezTo>
                      <a:cubicBezTo>
                        <a:pt x="0" y="394"/>
                        <a:pt x="57" y="465"/>
                        <a:pt x="105" y="465"/>
                      </a:cubicBezTo>
                      <a:cubicBezTo>
                        <a:pt x="117" y="465"/>
                        <a:pt x="128" y="461"/>
                        <a:pt x="137" y="452"/>
                      </a:cubicBezTo>
                      <a:cubicBezTo>
                        <a:pt x="235" y="403"/>
                        <a:pt x="381" y="305"/>
                        <a:pt x="430" y="208"/>
                      </a:cubicBezTo>
                      <a:cubicBezTo>
                        <a:pt x="499" y="104"/>
                        <a:pt x="470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5"/>
                <p:cNvSpPr/>
                <p:nvPr/>
              </p:nvSpPr>
              <p:spPr>
                <a:xfrm>
                  <a:off x="2176167" y="2917414"/>
                  <a:ext cx="35725" cy="34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" h="1585" extrusionOk="0">
                      <a:moveTo>
                        <a:pt x="99" y="1"/>
                      </a:moveTo>
                      <a:cubicBezTo>
                        <a:pt x="39" y="1"/>
                        <a:pt x="1" y="70"/>
                        <a:pt x="35" y="139"/>
                      </a:cubicBezTo>
                      <a:cubicBezTo>
                        <a:pt x="425" y="675"/>
                        <a:pt x="864" y="1163"/>
                        <a:pt x="1400" y="1553"/>
                      </a:cubicBezTo>
                      <a:cubicBezTo>
                        <a:pt x="1423" y="1575"/>
                        <a:pt x="1448" y="1585"/>
                        <a:pt x="1472" y="1585"/>
                      </a:cubicBezTo>
                      <a:cubicBezTo>
                        <a:pt x="1552" y="1585"/>
                        <a:pt x="1621" y="1481"/>
                        <a:pt x="1546" y="1406"/>
                      </a:cubicBezTo>
                      <a:cubicBezTo>
                        <a:pt x="1156" y="870"/>
                        <a:pt x="669" y="431"/>
                        <a:pt x="181" y="41"/>
                      </a:cubicBezTo>
                      <a:cubicBezTo>
                        <a:pt x="153" y="13"/>
                        <a:pt x="124" y="1"/>
                        <a:pt x="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5"/>
                <p:cNvSpPr/>
                <p:nvPr/>
              </p:nvSpPr>
              <p:spPr>
                <a:xfrm>
                  <a:off x="2193347" y="2911447"/>
                  <a:ext cx="41583" cy="38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746" extrusionOk="0">
                      <a:moveTo>
                        <a:pt x="1156" y="507"/>
                      </a:moveTo>
                      <a:cubicBezTo>
                        <a:pt x="1108" y="605"/>
                        <a:pt x="1108" y="751"/>
                        <a:pt x="1156" y="897"/>
                      </a:cubicBezTo>
                      <a:cubicBezTo>
                        <a:pt x="1181" y="922"/>
                        <a:pt x="1205" y="934"/>
                        <a:pt x="1230" y="934"/>
                      </a:cubicBezTo>
                      <a:cubicBezTo>
                        <a:pt x="1254" y="934"/>
                        <a:pt x="1278" y="922"/>
                        <a:pt x="1303" y="897"/>
                      </a:cubicBezTo>
                      <a:lnTo>
                        <a:pt x="1303" y="897"/>
                      </a:lnTo>
                      <a:cubicBezTo>
                        <a:pt x="1303" y="995"/>
                        <a:pt x="1303" y="1092"/>
                        <a:pt x="1254" y="1141"/>
                      </a:cubicBezTo>
                      <a:cubicBezTo>
                        <a:pt x="1191" y="1235"/>
                        <a:pt x="1087" y="1289"/>
                        <a:pt x="996" y="1289"/>
                      </a:cubicBezTo>
                      <a:cubicBezTo>
                        <a:pt x="945" y="1289"/>
                        <a:pt x="898" y="1273"/>
                        <a:pt x="864" y="1239"/>
                      </a:cubicBezTo>
                      <a:lnTo>
                        <a:pt x="961" y="1239"/>
                      </a:lnTo>
                      <a:cubicBezTo>
                        <a:pt x="1069" y="1239"/>
                        <a:pt x="1097" y="1107"/>
                        <a:pt x="1047" y="1037"/>
                      </a:cubicBezTo>
                      <a:lnTo>
                        <a:pt x="1047" y="1037"/>
                      </a:lnTo>
                      <a:cubicBezTo>
                        <a:pt x="1117" y="1005"/>
                        <a:pt x="1168" y="908"/>
                        <a:pt x="1108" y="848"/>
                      </a:cubicBezTo>
                      <a:cubicBezTo>
                        <a:pt x="1010" y="702"/>
                        <a:pt x="961" y="605"/>
                        <a:pt x="913" y="507"/>
                      </a:cubicBezTo>
                      <a:close/>
                      <a:moveTo>
                        <a:pt x="427" y="1"/>
                      </a:moveTo>
                      <a:cubicBezTo>
                        <a:pt x="380" y="1"/>
                        <a:pt x="328" y="46"/>
                        <a:pt x="328" y="117"/>
                      </a:cubicBezTo>
                      <a:cubicBezTo>
                        <a:pt x="470" y="451"/>
                        <a:pt x="660" y="737"/>
                        <a:pt x="896" y="978"/>
                      </a:cubicBezTo>
                      <a:lnTo>
                        <a:pt x="896" y="978"/>
                      </a:lnTo>
                      <a:cubicBezTo>
                        <a:pt x="733" y="934"/>
                        <a:pt x="603" y="886"/>
                        <a:pt x="474" y="800"/>
                      </a:cubicBezTo>
                      <a:cubicBezTo>
                        <a:pt x="328" y="702"/>
                        <a:pt x="279" y="556"/>
                        <a:pt x="133" y="507"/>
                      </a:cubicBezTo>
                      <a:cubicBezTo>
                        <a:pt x="118" y="493"/>
                        <a:pt x="100" y="487"/>
                        <a:pt x="82" y="487"/>
                      </a:cubicBezTo>
                      <a:cubicBezTo>
                        <a:pt x="39" y="487"/>
                        <a:pt x="1" y="521"/>
                        <a:pt x="35" y="556"/>
                      </a:cubicBezTo>
                      <a:cubicBezTo>
                        <a:pt x="35" y="897"/>
                        <a:pt x="328" y="1092"/>
                        <a:pt x="620" y="1190"/>
                      </a:cubicBezTo>
                      <a:cubicBezTo>
                        <a:pt x="620" y="1377"/>
                        <a:pt x="780" y="1465"/>
                        <a:pt x="960" y="1465"/>
                      </a:cubicBezTo>
                      <a:cubicBezTo>
                        <a:pt x="1060" y="1465"/>
                        <a:pt x="1166" y="1437"/>
                        <a:pt x="1254" y="1385"/>
                      </a:cubicBezTo>
                      <a:cubicBezTo>
                        <a:pt x="1303" y="1336"/>
                        <a:pt x="1351" y="1287"/>
                        <a:pt x="1400" y="1190"/>
                      </a:cubicBezTo>
                      <a:cubicBezTo>
                        <a:pt x="1449" y="1385"/>
                        <a:pt x="1546" y="1580"/>
                        <a:pt x="1693" y="1726"/>
                      </a:cubicBezTo>
                      <a:cubicBezTo>
                        <a:pt x="1706" y="1739"/>
                        <a:pt x="1722" y="1745"/>
                        <a:pt x="1740" y="1745"/>
                      </a:cubicBezTo>
                      <a:cubicBezTo>
                        <a:pt x="1787" y="1745"/>
                        <a:pt x="1839" y="1700"/>
                        <a:pt x="1839" y="1629"/>
                      </a:cubicBezTo>
                      <a:cubicBezTo>
                        <a:pt x="1839" y="1434"/>
                        <a:pt x="1790" y="1239"/>
                        <a:pt x="1644" y="1044"/>
                      </a:cubicBezTo>
                      <a:cubicBezTo>
                        <a:pt x="1595" y="800"/>
                        <a:pt x="1498" y="605"/>
                        <a:pt x="1400" y="410"/>
                      </a:cubicBezTo>
                      <a:lnTo>
                        <a:pt x="1741" y="410"/>
                      </a:lnTo>
                      <a:cubicBezTo>
                        <a:pt x="1888" y="410"/>
                        <a:pt x="1888" y="215"/>
                        <a:pt x="1741" y="166"/>
                      </a:cubicBezTo>
                      <a:cubicBezTo>
                        <a:pt x="1400" y="166"/>
                        <a:pt x="1059" y="166"/>
                        <a:pt x="718" y="263"/>
                      </a:cubicBezTo>
                      <a:cubicBezTo>
                        <a:pt x="669" y="166"/>
                        <a:pt x="571" y="68"/>
                        <a:pt x="474" y="20"/>
                      </a:cubicBezTo>
                      <a:cubicBezTo>
                        <a:pt x="461" y="7"/>
                        <a:pt x="444" y="1"/>
                        <a:pt x="4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5"/>
                <p:cNvSpPr/>
                <p:nvPr/>
              </p:nvSpPr>
              <p:spPr>
                <a:xfrm>
                  <a:off x="2250325" y="3054605"/>
                  <a:ext cx="40460" cy="89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7" h="4069" extrusionOk="0">
                      <a:moveTo>
                        <a:pt x="812" y="1270"/>
                      </a:moveTo>
                      <a:lnTo>
                        <a:pt x="812" y="1270"/>
                      </a:lnTo>
                      <a:cubicBezTo>
                        <a:pt x="861" y="1318"/>
                        <a:pt x="861" y="1367"/>
                        <a:pt x="861" y="1416"/>
                      </a:cubicBezTo>
                      <a:cubicBezTo>
                        <a:pt x="861" y="1416"/>
                        <a:pt x="812" y="1318"/>
                        <a:pt x="812" y="1270"/>
                      </a:cubicBezTo>
                      <a:close/>
                      <a:moveTo>
                        <a:pt x="172" y="0"/>
                      </a:moveTo>
                      <a:cubicBezTo>
                        <a:pt x="91" y="0"/>
                        <a:pt x="1" y="54"/>
                        <a:pt x="32" y="148"/>
                      </a:cubicBezTo>
                      <a:cubicBezTo>
                        <a:pt x="178" y="490"/>
                        <a:pt x="276" y="733"/>
                        <a:pt x="422" y="1075"/>
                      </a:cubicBezTo>
                      <a:cubicBezTo>
                        <a:pt x="471" y="1270"/>
                        <a:pt x="568" y="1611"/>
                        <a:pt x="763" y="1709"/>
                      </a:cubicBezTo>
                      <a:lnTo>
                        <a:pt x="861" y="1709"/>
                      </a:lnTo>
                      <a:cubicBezTo>
                        <a:pt x="1007" y="2489"/>
                        <a:pt x="1251" y="3317"/>
                        <a:pt x="1641" y="4049"/>
                      </a:cubicBezTo>
                      <a:cubicBezTo>
                        <a:pt x="1655" y="4063"/>
                        <a:pt x="1674" y="4069"/>
                        <a:pt x="1694" y="4069"/>
                      </a:cubicBezTo>
                      <a:cubicBezTo>
                        <a:pt x="1743" y="4069"/>
                        <a:pt x="1802" y="4034"/>
                        <a:pt x="1836" y="4000"/>
                      </a:cubicBezTo>
                      <a:cubicBezTo>
                        <a:pt x="1787" y="3464"/>
                        <a:pt x="1641" y="2927"/>
                        <a:pt x="1397" y="2391"/>
                      </a:cubicBezTo>
                      <a:lnTo>
                        <a:pt x="1397" y="2391"/>
                      </a:lnTo>
                      <a:cubicBezTo>
                        <a:pt x="1412" y="2405"/>
                        <a:pt x="1426" y="2411"/>
                        <a:pt x="1440" y="2411"/>
                      </a:cubicBezTo>
                      <a:cubicBezTo>
                        <a:pt x="1475" y="2411"/>
                        <a:pt x="1509" y="2377"/>
                        <a:pt x="1543" y="2342"/>
                      </a:cubicBezTo>
                      <a:cubicBezTo>
                        <a:pt x="1397" y="2099"/>
                        <a:pt x="1300" y="1855"/>
                        <a:pt x="1153" y="1611"/>
                      </a:cubicBezTo>
                      <a:cubicBezTo>
                        <a:pt x="1202" y="1514"/>
                        <a:pt x="1251" y="1367"/>
                        <a:pt x="1251" y="1270"/>
                      </a:cubicBezTo>
                      <a:cubicBezTo>
                        <a:pt x="1227" y="1221"/>
                        <a:pt x="1190" y="1197"/>
                        <a:pt x="1153" y="1197"/>
                      </a:cubicBezTo>
                      <a:cubicBezTo>
                        <a:pt x="1117" y="1197"/>
                        <a:pt x="1080" y="1221"/>
                        <a:pt x="1056" y="1270"/>
                      </a:cubicBezTo>
                      <a:cubicBezTo>
                        <a:pt x="1056" y="1270"/>
                        <a:pt x="1056" y="1318"/>
                        <a:pt x="1056" y="1367"/>
                      </a:cubicBezTo>
                      <a:lnTo>
                        <a:pt x="958" y="1221"/>
                      </a:lnTo>
                      <a:cubicBezTo>
                        <a:pt x="944" y="1207"/>
                        <a:pt x="926" y="1201"/>
                        <a:pt x="907" y="1201"/>
                      </a:cubicBezTo>
                      <a:cubicBezTo>
                        <a:pt x="861" y="1201"/>
                        <a:pt x="812" y="1235"/>
                        <a:pt x="812" y="1270"/>
                      </a:cubicBezTo>
                      <a:cubicBezTo>
                        <a:pt x="715" y="1123"/>
                        <a:pt x="666" y="977"/>
                        <a:pt x="617" y="831"/>
                      </a:cubicBezTo>
                      <a:cubicBezTo>
                        <a:pt x="520" y="587"/>
                        <a:pt x="373" y="295"/>
                        <a:pt x="276" y="51"/>
                      </a:cubicBezTo>
                      <a:cubicBezTo>
                        <a:pt x="259" y="16"/>
                        <a:pt x="217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5"/>
                <p:cNvSpPr/>
                <p:nvPr/>
              </p:nvSpPr>
              <p:spPr>
                <a:xfrm>
                  <a:off x="2249951" y="3031993"/>
                  <a:ext cx="13832" cy="2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087" extrusionOk="0">
                      <a:moveTo>
                        <a:pt x="110" y="1"/>
                      </a:moveTo>
                      <a:cubicBezTo>
                        <a:pt x="56" y="1"/>
                        <a:pt x="0" y="42"/>
                        <a:pt x="0" y="103"/>
                      </a:cubicBezTo>
                      <a:cubicBezTo>
                        <a:pt x="49" y="395"/>
                        <a:pt x="147" y="688"/>
                        <a:pt x="244" y="980"/>
                      </a:cubicBezTo>
                      <a:cubicBezTo>
                        <a:pt x="263" y="1055"/>
                        <a:pt x="331" y="1087"/>
                        <a:pt x="400" y="1087"/>
                      </a:cubicBezTo>
                      <a:cubicBezTo>
                        <a:pt x="513" y="1087"/>
                        <a:pt x="627" y="1003"/>
                        <a:pt x="537" y="883"/>
                      </a:cubicBezTo>
                      <a:cubicBezTo>
                        <a:pt x="439" y="590"/>
                        <a:pt x="342" y="298"/>
                        <a:pt x="195" y="54"/>
                      </a:cubicBezTo>
                      <a:cubicBezTo>
                        <a:pt x="177" y="17"/>
                        <a:pt x="144" y="1"/>
                        <a:pt x="1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5"/>
                <p:cNvSpPr/>
                <p:nvPr/>
              </p:nvSpPr>
              <p:spPr>
                <a:xfrm>
                  <a:off x="2212354" y="2952400"/>
                  <a:ext cx="35460" cy="6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2756" extrusionOk="0">
                      <a:moveTo>
                        <a:pt x="258" y="1"/>
                      </a:moveTo>
                      <a:cubicBezTo>
                        <a:pt x="156" y="1"/>
                        <a:pt x="78" y="104"/>
                        <a:pt x="147" y="207"/>
                      </a:cubicBezTo>
                      <a:cubicBezTo>
                        <a:pt x="147" y="256"/>
                        <a:pt x="196" y="305"/>
                        <a:pt x="245" y="354"/>
                      </a:cubicBezTo>
                      <a:lnTo>
                        <a:pt x="147" y="354"/>
                      </a:lnTo>
                      <a:cubicBezTo>
                        <a:pt x="50" y="354"/>
                        <a:pt x="1" y="451"/>
                        <a:pt x="50" y="549"/>
                      </a:cubicBezTo>
                      <a:cubicBezTo>
                        <a:pt x="196" y="695"/>
                        <a:pt x="391" y="792"/>
                        <a:pt x="586" y="841"/>
                      </a:cubicBezTo>
                      <a:cubicBezTo>
                        <a:pt x="537" y="1182"/>
                        <a:pt x="537" y="1573"/>
                        <a:pt x="635" y="1865"/>
                      </a:cubicBezTo>
                      <a:cubicBezTo>
                        <a:pt x="732" y="2206"/>
                        <a:pt x="878" y="2596"/>
                        <a:pt x="1171" y="2743"/>
                      </a:cubicBezTo>
                      <a:cubicBezTo>
                        <a:pt x="1189" y="2752"/>
                        <a:pt x="1207" y="2756"/>
                        <a:pt x="1224" y="2756"/>
                      </a:cubicBezTo>
                      <a:cubicBezTo>
                        <a:pt x="1299" y="2756"/>
                        <a:pt x="1357" y="2676"/>
                        <a:pt x="1317" y="2596"/>
                      </a:cubicBezTo>
                      <a:cubicBezTo>
                        <a:pt x="1220" y="2304"/>
                        <a:pt x="1074" y="2011"/>
                        <a:pt x="927" y="1768"/>
                      </a:cubicBezTo>
                      <a:cubicBezTo>
                        <a:pt x="878" y="1573"/>
                        <a:pt x="830" y="1377"/>
                        <a:pt x="781" y="1182"/>
                      </a:cubicBezTo>
                      <a:lnTo>
                        <a:pt x="781" y="1182"/>
                      </a:lnTo>
                      <a:cubicBezTo>
                        <a:pt x="878" y="1280"/>
                        <a:pt x="976" y="1377"/>
                        <a:pt x="1074" y="1524"/>
                      </a:cubicBezTo>
                      <a:cubicBezTo>
                        <a:pt x="1074" y="1524"/>
                        <a:pt x="1074" y="1573"/>
                        <a:pt x="1074" y="1573"/>
                      </a:cubicBezTo>
                      <a:cubicBezTo>
                        <a:pt x="1122" y="1914"/>
                        <a:pt x="1220" y="2206"/>
                        <a:pt x="1415" y="2450"/>
                      </a:cubicBezTo>
                      <a:cubicBezTo>
                        <a:pt x="1429" y="2464"/>
                        <a:pt x="1448" y="2470"/>
                        <a:pt x="1468" y="2470"/>
                      </a:cubicBezTo>
                      <a:cubicBezTo>
                        <a:pt x="1516" y="2470"/>
                        <a:pt x="1575" y="2436"/>
                        <a:pt x="1610" y="2401"/>
                      </a:cubicBezTo>
                      <a:cubicBezTo>
                        <a:pt x="1561" y="2060"/>
                        <a:pt x="1464" y="1816"/>
                        <a:pt x="1317" y="1573"/>
                      </a:cubicBezTo>
                      <a:cubicBezTo>
                        <a:pt x="1317" y="1524"/>
                        <a:pt x="1317" y="1524"/>
                        <a:pt x="1317" y="1475"/>
                      </a:cubicBezTo>
                      <a:cubicBezTo>
                        <a:pt x="1171" y="1182"/>
                        <a:pt x="1025" y="939"/>
                        <a:pt x="830" y="695"/>
                      </a:cubicBezTo>
                      <a:cubicBezTo>
                        <a:pt x="830" y="646"/>
                        <a:pt x="830" y="597"/>
                        <a:pt x="781" y="549"/>
                      </a:cubicBezTo>
                      <a:lnTo>
                        <a:pt x="732" y="549"/>
                      </a:lnTo>
                      <a:lnTo>
                        <a:pt x="635" y="451"/>
                      </a:lnTo>
                      <a:lnTo>
                        <a:pt x="391" y="61"/>
                      </a:lnTo>
                      <a:cubicBezTo>
                        <a:pt x="348" y="18"/>
                        <a:pt x="301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5"/>
                <p:cNvSpPr/>
                <p:nvPr/>
              </p:nvSpPr>
              <p:spPr>
                <a:xfrm>
                  <a:off x="2291820" y="3172729"/>
                  <a:ext cx="13986" cy="14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55" extrusionOk="0">
                      <a:moveTo>
                        <a:pt x="98" y="0"/>
                      </a:moveTo>
                      <a:cubicBezTo>
                        <a:pt x="50" y="0"/>
                        <a:pt x="1" y="49"/>
                        <a:pt x="98" y="98"/>
                      </a:cubicBezTo>
                      <a:cubicBezTo>
                        <a:pt x="293" y="195"/>
                        <a:pt x="293" y="390"/>
                        <a:pt x="293" y="585"/>
                      </a:cubicBezTo>
                      <a:cubicBezTo>
                        <a:pt x="293" y="620"/>
                        <a:pt x="318" y="654"/>
                        <a:pt x="349" y="654"/>
                      </a:cubicBezTo>
                      <a:cubicBezTo>
                        <a:pt x="362" y="654"/>
                        <a:pt x="377" y="648"/>
                        <a:pt x="391" y="634"/>
                      </a:cubicBezTo>
                      <a:cubicBezTo>
                        <a:pt x="635" y="390"/>
                        <a:pt x="391" y="49"/>
                        <a:pt x="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5"/>
                <p:cNvSpPr/>
                <p:nvPr/>
              </p:nvSpPr>
              <p:spPr>
                <a:xfrm>
                  <a:off x="2309000" y="3226121"/>
                  <a:ext cx="6475" cy="16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769" extrusionOk="0">
                      <a:moveTo>
                        <a:pt x="172" y="1"/>
                      </a:moveTo>
                      <a:cubicBezTo>
                        <a:pt x="111" y="1"/>
                        <a:pt x="50" y="37"/>
                        <a:pt x="50" y="110"/>
                      </a:cubicBezTo>
                      <a:cubicBezTo>
                        <a:pt x="1" y="305"/>
                        <a:pt x="1" y="500"/>
                        <a:pt x="50" y="696"/>
                      </a:cubicBezTo>
                      <a:cubicBezTo>
                        <a:pt x="50" y="744"/>
                        <a:pt x="98" y="769"/>
                        <a:pt x="147" y="769"/>
                      </a:cubicBezTo>
                      <a:cubicBezTo>
                        <a:pt x="196" y="769"/>
                        <a:pt x="245" y="744"/>
                        <a:pt x="245" y="696"/>
                      </a:cubicBezTo>
                      <a:cubicBezTo>
                        <a:pt x="293" y="500"/>
                        <a:pt x="293" y="305"/>
                        <a:pt x="293" y="110"/>
                      </a:cubicBezTo>
                      <a:cubicBezTo>
                        <a:pt x="293" y="37"/>
                        <a:pt x="232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5"/>
                <p:cNvSpPr/>
                <p:nvPr/>
              </p:nvSpPr>
              <p:spPr>
                <a:xfrm>
                  <a:off x="1927791" y="3238473"/>
                  <a:ext cx="6475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88" extrusionOk="0">
                      <a:moveTo>
                        <a:pt x="141" y="0"/>
                      </a:moveTo>
                      <a:cubicBezTo>
                        <a:pt x="111" y="0"/>
                        <a:pt x="74" y="13"/>
                        <a:pt x="50" y="37"/>
                      </a:cubicBezTo>
                      <a:cubicBezTo>
                        <a:pt x="1" y="135"/>
                        <a:pt x="1" y="232"/>
                        <a:pt x="1" y="378"/>
                      </a:cubicBezTo>
                      <a:cubicBezTo>
                        <a:pt x="1" y="451"/>
                        <a:pt x="62" y="488"/>
                        <a:pt x="129" y="488"/>
                      </a:cubicBezTo>
                      <a:cubicBezTo>
                        <a:pt x="196" y="488"/>
                        <a:pt x="269" y="451"/>
                        <a:pt x="293" y="378"/>
                      </a:cubicBezTo>
                      <a:cubicBezTo>
                        <a:pt x="293" y="232"/>
                        <a:pt x="245" y="135"/>
                        <a:pt x="196" y="37"/>
                      </a:cubicBezTo>
                      <a:cubicBezTo>
                        <a:pt x="196" y="13"/>
                        <a:pt x="171" y="0"/>
                        <a:pt x="1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5"/>
                <p:cNvSpPr/>
                <p:nvPr/>
              </p:nvSpPr>
              <p:spPr>
                <a:xfrm>
                  <a:off x="1939619" y="3194196"/>
                  <a:ext cx="7533" cy="1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586" extrusionOk="0">
                      <a:moveTo>
                        <a:pt x="146" y="0"/>
                      </a:moveTo>
                      <a:cubicBezTo>
                        <a:pt x="73" y="0"/>
                        <a:pt x="0" y="49"/>
                        <a:pt x="0" y="147"/>
                      </a:cubicBezTo>
                      <a:cubicBezTo>
                        <a:pt x="0" y="244"/>
                        <a:pt x="0" y="342"/>
                        <a:pt x="0" y="439"/>
                      </a:cubicBezTo>
                      <a:cubicBezTo>
                        <a:pt x="0" y="537"/>
                        <a:pt x="85" y="585"/>
                        <a:pt x="171" y="585"/>
                      </a:cubicBezTo>
                      <a:cubicBezTo>
                        <a:pt x="256" y="585"/>
                        <a:pt x="341" y="537"/>
                        <a:pt x="341" y="439"/>
                      </a:cubicBezTo>
                      <a:cubicBezTo>
                        <a:pt x="293" y="342"/>
                        <a:pt x="293" y="244"/>
                        <a:pt x="293" y="147"/>
                      </a:cubicBezTo>
                      <a:cubicBezTo>
                        <a:pt x="293" y="49"/>
                        <a:pt x="220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5"/>
                <p:cNvSpPr/>
                <p:nvPr/>
              </p:nvSpPr>
              <p:spPr>
                <a:xfrm>
                  <a:off x="1963229" y="3146682"/>
                  <a:ext cx="7555" cy="10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489" extrusionOk="0">
                      <a:moveTo>
                        <a:pt x="171" y="1"/>
                      </a:moveTo>
                      <a:cubicBezTo>
                        <a:pt x="98" y="1"/>
                        <a:pt x="25" y="37"/>
                        <a:pt x="1" y="111"/>
                      </a:cubicBezTo>
                      <a:cubicBezTo>
                        <a:pt x="1" y="306"/>
                        <a:pt x="1" y="354"/>
                        <a:pt x="98" y="452"/>
                      </a:cubicBezTo>
                      <a:cubicBezTo>
                        <a:pt x="123" y="476"/>
                        <a:pt x="147" y="488"/>
                        <a:pt x="171" y="488"/>
                      </a:cubicBezTo>
                      <a:cubicBezTo>
                        <a:pt x="196" y="488"/>
                        <a:pt x="220" y="476"/>
                        <a:pt x="244" y="452"/>
                      </a:cubicBezTo>
                      <a:cubicBezTo>
                        <a:pt x="342" y="354"/>
                        <a:pt x="342" y="306"/>
                        <a:pt x="342" y="111"/>
                      </a:cubicBezTo>
                      <a:cubicBezTo>
                        <a:pt x="318" y="37"/>
                        <a:pt x="244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5"/>
                <p:cNvSpPr/>
                <p:nvPr/>
              </p:nvSpPr>
              <p:spPr>
                <a:xfrm>
                  <a:off x="1974704" y="3123057"/>
                  <a:ext cx="19492" cy="17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777" extrusionOk="0">
                      <a:moveTo>
                        <a:pt x="753" y="0"/>
                      </a:moveTo>
                      <a:cubicBezTo>
                        <a:pt x="736" y="0"/>
                        <a:pt x="717" y="4"/>
                        <a:pt x="699" y="13"/>
                      </a:cubicBezTo>
                      <a:cubicBezTo>
                        <a:pt x="455" y="111"/>
                        <a:pt x="309" y="355"/>
                        <a:pt x="114" y="550"/>
                      </a:cubicBezTo>
                      <a:cubicBezTo>
                        <a:pt x="0" y="663"/>
                        <a:pt x="92" y="776"/>
                        <a:pt x="207" y="776"/>
                      </a:cubicBezTo>
                      <a:cubicBezTo>
                        <a:pt x="240" y="776"/>
                        <a:pt x="276" y="767"/>
                        <a:pt x="309" y="745"/>
                      </a:cubicBezTo>
                      <a:cubicBezTo>
                        <a:pt x="504" y="550"/>
                        <a:pt x="747" y="403"/>
                        <a:pt x="845" y="111"/>
                      </a:cubicBezTo>
                      <a:cubicBezTo>
                        <a:pt x="884" y="71"/>
                        <a:pt x="828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5"/>
                <p:cNvSpPr/>
                <p:nvPr/>
              </p:nvSpPr>
              <p:spPr>
                <a:xfrm>
                  <a:off x="2010473" y="3091132"/>
                  <a:ext cx="9691" cy="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43" extrusionOk="0">
                      <a:moveTo>
                        <a:pt x="245" y="1"/>
                      </a:moveTo>
                      <a:cubicBezTo>
                        <a:pt x="1" y="1"/>
                        <a:pt x="1" y="342"/>
                        <a:pt x="245" y="342"/>
                      </a:cubicBezTo>
                      <a:cubicBezTo>
                        <a:pt x="440" y="342"/>
                        <a:pt x="440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5"/>
                <p:cNvSpPr/>
                <p:nvPr/>
              </p:nvSpPr>
              <p:spPr>
                <a:xfrm>
                  <a:off x="2018005" y="3061738"/>
                  <a:ext cx="24712" cy="28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1287" extrusionOk="0">
                      <a:moveTo>
                        <a:pt x="461" y="0"/>
                      </a:moveTo>
                      <a:cubicBezTo>
                        <a:pt x="397" y="0"/>
                        <a:pt x="355" y="46"/>
                        <a:pt x="390" y="117"/>
                      </a:cubicBezTo>
                      <a:cubicBezTo>
                        <a:pt x="488" y="458"/>
                        <a:pt x="537" y="946"/>
                        <a:pt x="98" y="1092"/>
                      </a:cubicBezTo>
                      <a:cubicBezTo>
                        <a:pt x="0" y="1141"/>
                        <a:pt x="49" y="1287"/>
                        <a:pt x="146" y="1287"/>
                      </a:cubicBezTo>
                      <a:cubicBezTo>
                        <a:pt x="683" y="1141"/>
                        <a:pt x="1122" y="312"/>
                        <a:pt x="537" y="19"/>
                      </a:cubicBezTo>
                      <a:cubicBezTo>
                        <a:pt x="510" y="6"/>
                        <a:pt x="484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5"/>
                <p:cNvSpPr/>
                <p:nvPr/>
              </p:nvSpPr>
              <p:spPr>
                <a:xfrm>
                  <a:off x="2042696" y="3020280"/>
                  <a:ext cx="29007" cy="29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1318" extrusionOk="0">
                      <a:moveTo>
                        <a:pt x="1219" y="1"/>
                      </a:moveTo>
                      <a:cubicBezTo>
                        <a:pt x="781" y="50"/>
                        <a:pt x="439" y="342"/>
                        <a:pt x="244" y="732"/>
                      </a:cubicBezTo>
                      <a:lnTo>
                        <a:pt x="244" y="635"/>
                      </a:lnTo>
                      <a:cubicBezTo>
                        <a:pt x="220" y="586"/>
                        <a:pt x="183" y="562"/>
                        <a:pt x="147" y="562"/>
                      </a:cubicBezTo>
                      <a:cubicBezTo>
                        <a:pt x="110" y="562"/>
                        <a:pt x="74" y="586"/>
                        <a:pt x="49" y="635"/>
                      </a:cubicBezTo>
                      <a:cubicBezTo>
                        <a:pt x="1" y="781"/>
                        <a:pt x="1" y="976"/>
                        <a:pt x="1" y="1171"/>
                      </a:cubicBezTo>
                      <a:lnTo>
                        <a:pt x="1" y="1220"/>
                      </a:lnTo>
                      <a:cubicBezTo>
                        <a:pt x="1" y="1220"/>
                        <a:pt x="1" y="1269"/>
                        <a:pt x="1" y="1269"/>
                      </a:cubicBezTo>
                      <a:cubicBezTo>
                        <a:pt x="1" y="1269"/>
                        <a:pt x="49" y="1317"/>
                        <a:pt x="49" y="1317"/>
                      </a:cubicBezTo>
                      <a:lnTo>
                        <a:pt x="147" y="1317"/>
                      </a:lnTo>
                      <a:lnTo>
                        <a:pt x="196" y="1269"/>
                      </a:lnTo>
                      <a:cubicBezTo>
                        <a:pt x="293" y="1025"/>
                        <a:pt x="439" y="781"/>
                        <a:pt x="634" y="586"/>
                      </a:cubicBezTo>
                      <a:cubicBezTo>
                        <a:pt x="829" y="440"/>
                        <a:pt x="1073" y="342"/>
                        <a:pt x="1268" y="147"/>
                      </a:cubicBezTo>
                      <a:cubicBezTo>
                        <a:pt x="1317" y="147"/>
                        <a:pt x="1317" y="1"/>
                        <a:pt x="12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35"/>
                <p:cNvSpPr/>
                <p:nvPr/>
              </p:nvSpPr>
              <p:spPr>
                <a:xfrm>
                  <a:off x="2072760" y="3092211"/>
                  <a:ext cx="11651" cy="1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502" extrusionOk="0">
                      <a:moveTo>
                        <a:pt x="196" y="1"/>
                      </a:moveTo>
                      <a:cubicBezTo>
                        <a:pt x="98" y="1"/>
                        <a:pt x="1" y="98"/>
                        <a:pt x="49" y="147"/>
                      </a:cubicBezTo>
                      <a:cubicBezTo>
                        <a:pt x="98" y="342"/>
                        <a:pt x="196" y="391"/>
                        <a:pt x="391" y="488"/>
                      </a:cubicBezTo>
                      <a:cubicBezTo>
                        <a:pt x="400" y="497"/>
                        <a:pt x="410" y="501"/>
                        <a:pt x="421" y="501"/>
                      </a:cubicBezTo>
                      <a:cubicBezTo>
                        <a:pt x="470" y="501"/>
                        <a:pt x="528" y="421"/>
                        <a:pt x="488" y="342"/>
                      </a:cubicBezTo>
                      <a:cubicBezTo>
                        <a:pt x="391" y="196"/>
                        <a:pt x="342" y="98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35"/>
                <p:cNvSpPr/>
                <p:nvPr/>
              </p:nvSpPr>
              <p:spPr>
                <a:xfrm>
                  <a:off x="2059875" y="3070215"/>
                  <a:ext cx="6475" cy="27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1232" extrusionOk="0">
                      <a:moveTo>
                        <a:pt x="153" y="0"/>
                      </a:moveTo>
                      <a:cubicBezTo>
                        <a:pt x="123" y="0"/>
                        <a:pt x="98" y="24"/>
                        <a:pt x="98" y="73"/>
                      </a:cubicBezTo>
                      <a:cubicBezTo>
                        <a:pt x="1" y="414"/>
                        <a:pt x="1" y="805"/>
                        <a:pt x="98" y="1195"/>
                      </a:cubicBezTo>
                      <a:cubicBezTo>
                        <a:pt x="98" y="1219"/>
                        <a:pt x="123" y="1231"/>
                        <a:pt x="153" y="1231"/>
                      </a:cubicBezTo>
                      <a:cubicBezTo>
                        <a:pt x="184" y="1231"/>
                        <a:pt x="220" y="1219"/>
                        <a:pt x="244" y="1195"/>
                      </a:cubicBezTo>
                      <a:cubicBezTo>
                        <a:pt x="293" y="805"/>
                        <a:pt x="293" y="414"/>
                        <a:pt x="244" y="73"/>
                      </a:cubicBezTo>
                      <a:cubicBezTo>
                        <a:pt x="220" y="24"/>
                        <a:pt x="184" y="0"/>
                        <a:pt x="1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5"/>
                <p:cNvSpPr/>
                <p:nvPr/>
              </p:nvSpPr>
              <p:spPr>
                <a:xfrm>
                  <a:off x="2060954" y="3098376"/>
                  <a:ext cx="6453" cy="16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769" extrusionOk="0">
                      <a:moveTo>
                        <a:pt x="147" y="1"/>
                      </a:moveTo>
                      <a:cubicBezTo>
                        <a:pt x="98" y="1"/>
                        <a:pt x="49" y="37"/>
                        <a:pt x="49" y="111"/>
                      </a:cubicBezTo>
                      <a:cubicBezTo>
                        <a:pt x="0" y="306"/>
                        <a:pt x="0" y="501"/>
                        <a:pt x="49" y="696"/>
                      </a:cubicBezTo>
                      <a:cubicBezTo>
                        <a:pt x="49" y="744"/>
                        <a:pt x="98" y="769"/>
                        <a:pt x="147" y="769"/>
                      </a:cubicBezTo>
                      <a:cubicBezTo>
                        <a:pt x="195" y="769"/>
                        <a:pt x="244" y="744"/>
                        <a:pt x="244" y="696"/>
                      </a:cubicBezTo>
                      <a:cubicBezTo>
                        <a:pt x="293" y="501"/>
                        <a:pt x="293" y="306"/>
                        <a:pt x="244" y="111"/>
                      </a:cubicBezTo>
                      <a:cubicBezTo>
                        <a:pt x="244" y="37"/>
                        <a:pt x="195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5"/>
                <p:cNvSpPr/>
                <p:nvPr/>
              </p:nvSpPr>
              <p:spPr>
                <a:xfrm>
                  <a:off x="2077055" y="2977081"/>
                  <a:ext cx="21496" cy="77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3536" extrusionOk="0">
                      <a:moveTo>
                        <a:pt x="220" y="1"/>
                      </a:moveTo>
                      <a:cubicBezTo>
                        <a:pt x="171" y="1"/>
                        <a:pt x="123" y="37"/>
                        <a:pt x="98" y="110"/>
                      </a:cubicBezTo>
                      <a:cubicBezTo>
                        <a:pt x="1" y="354"/>
                        <a:pt x="1" y="647"/>
                        <a:pt x="50" y="939"/>
                      </a:cubicBezTo>
                      <a:cubicBezTo>
                        <a:pt x="50" y="1049"/>
                        <a:pt x="126" y="1112"/>
                        <a:pt x="211" y="1112"/>
                      </a:cubicBezTo>
                      <a:cubicBezTo>
                        <a:pt x="277" y="1112"/>
                        <a:pt x="348" y="1073"/>
                        <a:pt x="391" y="988"/>
                      </a:cubicBezTo>
                      <a:cubicBezTo>
                        <a:pt x="391" y="1037"/>
                        <a:pt x="440" y="1085"/>
                        <a:pt x="440" y="1085"/>
                      </a:cubicBezTo>
                      <a:cubicBezTo>
                        <a:pt x="488" y="1183"/>
                        <a:pt x="537" y="1280"/>
                        <a:pt x="586" y="1378"/>
                      </a:cubicBezTo>
                      <a:lnTo>
                        <a:pt x="488" y="1378"/>
                      </a:lnTo>
                      <a:cubicBezTo>
                        <a:pt x="488" y="1427"/>
                        <a:pt x="440" y="1427"/>
                        <a:pt x="440" y="1427"/>
                      </a:cubicBezTo>
                      <a:cubicBezTo>
                        <a:pt x="440" y="1475"/>
                        <a:pt x="440" y="1475"/>
                        <a:pt x="440" y="1475"/>
                      </a:cubicBezTo>
                      <a:cubicBezTo>
                        <a:pt x="440" y="1622"/>
                        <a:pt x="440" y="1719"/>
                        <a:pt x="488" y="1817"/>
                      </a:cubicBezTo>
                      <a:cubicBezTo>
                        <a:pt x="488" y="1865"/>
                        <a:pt x="537" y="1865"/>
                        <a:pt x="586" y="1865"/>
                      </a:cubicBezTo>
                      <a:cubicBezTo>
                        <a:pt x="537" y="1963"/>
                        <a:pt x="488" y="2060"/>
                        <a:pt x="440" y="2109"/>
                      </a:cubicBezTo>
                      <a:cubicBezTo>
                        <a:pt x="440" y="1914"/>
                        <a:pt x="440" y="1670"/>
                        <a:pt x="391" y="1475"/>
                      </a:cubicBezTo>
                      <a:cubicBezTo>
                        <a:pt x="366" y="1427"/>
                        <a:pt x="330" y="1402"/>
                        <a:pt x="293" y="1402"/>
                      </a:cubicBezTo>
                      <a:cubicBezTo>
                        <a:pt x="257" y="1402"/>
                        <a:pt x="220" y="1427"/>
                        <a:pt x="196" y="1475"/>
                      </a:cubicBezTo>
                      <a:cubicBezTo>
                        <a:pt x="98" y="2109"/>
                        <a:pt x="98" y="2792"/>
                        <a:pt x="196" y="3426"/>
                      </a:cubicBezTo>
                      <a:cubicBezTo>
                        <a:pt x="196" y="3499"/>
                        <a:pt x="245" y="3535"/>
                        <a:pt x="293" y="3535"/>
                      </a:cubicBezTo>
                      <a:cubicBezTo>
                        <a:pt x="342" y="3535"/>
                        <a:pt x="391" y="3499"/>
                        <a:pt x="391" y="3426"/>
                      </a:cubicBezTo>
                      <a:cubicBezTo>
                        <a:pt x="391" y="3182"/>
                        <a:pt x="391" y="2889"/>
                        <a:pt x="440" y="2597"/>
                      </a:cubicBezTo>
                      <a:cubicBezTo>
                        <a:pt x="537" y="2548"/>
                        <a:pt x="635" y="2499"/>
                        <a:pt x="683" y="2402"/>
                      </a:cubicBezTo>
                      <a:cubicBezTo>
                        <a:pt x="830" y="2304"/>
                        <a:pt x="927" y="2158"/>
                        <a:pt x="927" y="2012"/>
                      </a:cubicBezTo>
                      <a:cubicBezTo>
                        <a:pt x="927" y="1963"/>
                        <a:pt x="927" y="1914"/>
                        <a:pt x="927" y="1865"/>
                      </a:cubicBezTo>
                      <a:cubicBezTo>
                        <a:pt x="976" y="1524"/>
                        <a:pt x="927" y="1183"/>
                        <a:pt x="732" y="842"/>
                      </a:cubicBezTo>
                      <a:cubicBezTo>
                        <a:pt x="683" y="793"/>
                        <a:pt x="635" y="695"/>
                        <a:pt x="586" y="647"/>
                      </a:cubicBezTo>
                      <a:lnTo>
                        <a:pt x="683" y="549"/>
                      </a:lnTo>
                      <a:cubicBezTo>
                        <a:pt x="781" y="403"/>
                        <a:pt x="878" y="354"/>
                        <a:pt x="927" y="159"/>
                      </a:cubicBezTo>
                      <a:cubicBezTo>
                        <a:pt x="927" y="120"/>
                        <a:pt x="895" y="48"/>
                        <a:pt x="831" y="48"/>
                      </a:cubicBezTo>
                      <a:cubicBezTo>
                        <a:pt x="816" y="48"/>
                        <a:pt x="799" y="52"/>
                        <a:pt x="781" y="61"/>
                      </a:cubicBezTo>
                      <a:cubicBezTo>
                        <a:pt x="683" y="61"/>
                        <a:pt x="586" y="208"/>
                        <a:pt x="488" y="354"/>
                      </a:cubicBezTo>
                      <a:lnTo>
                        <a:pt x="391" y="403"/>
                      </a:lnTo>
                      <a:cubicBezTo>
                        <a:pt x="391" y="305"/>
                        <a:pt x="391" y="208"/>
                        <a:pt x="342" y="110"/>
                      </a:cubicBezTo>
                      <a:cubicBezTo>
                        <a:pt x="318" y="37"/>
                        <a:pt x="269" y="1"/>
                        <a:pt x="2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6" name="Google Shape;406;p35"/>
            <p:cNvGrpSpPr/>
            <p:nvPr/>
          </p:nvGrpSpPr>
          <p:grpSpPr>
            <a:xfrm>
              <a:off x="2685914" y="2395902"/>
              <a:ext cx="301787" cy="1157526"/>
              <a:chOff x="2685914" y="2395902"/>
              <a:chExt cx="301787" cy="1157526"/>
            </a:xfrm>
          </p:grpSpPr>
          <p:grpSp>
            <p:nvGrpSpPr>
              <p:cNvPr id="407" name="Google Shape;407;p35"/>
              <p:cNvGrpSpPr/>
              <p:nvPr/>
            </p:nvGrpSpPr>
            <p:grpSpPr>
              <a:xfrm>
                <a:off x="2773970" y="2849198"/>
                <a:ext cx="179350" cy="704230"/>
                <a:chOff x="2773970" y="2849198"/>
                <a:chExt cx="179350" cy="704230"/>
              </a:xfrm>
            </p:grpSpPr>
            <p:grpSp>
              <p:nvGrpSpPr>
                <p:cNvPr id="408" name="Google Shape;408;p35"/>
                <p:cNvGrpSpPr/>
                <p:nvPr/>
              </p:nvGrpSpPr>
              <p:grpSpPr>
                <a:xfrm>
                  <a:off x="2773970" y="3236728"/>
                  <a:ext cx="152281" cy="316700"/>
                  <a:chOff x="2773970" y="3237130"/>
                  <a:chExt cx="152281" cy="316700"/>
                </a:xfrm>
              </p:grpSpPr>
              <p:sp>
                <p:nvSpPr>
                  <p:cNvPr id="409" name="Google Shape;409;p35"/>
                  <p:cNvSpPr/>
                  <p:nvPr/>
                </p:nvSpPr>
                <p:spPr>
                  <a:xfrm>
                    <a:off x="2897464" y="3273635"/>
                    <a:ext cx="6475" cy="6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" h="293" extrusionOk="0">
                        <a:moveTo>
                          <a:pt x="147" y="0"/>
                        </a:moveTo>
                        <a:cubicBezTo>
                          <a:pt x="1" y="49"/>
                          <a:pt x="1" y="244"/>
                          <a:pt x="147" y="293"/>
                        </a:cubicBezTo>
                        <a:cubicBezTo>
                          <a:pt x="293" y="244"/>
                          <a:pt x="293" y="49"/>
                          <a:pt x="14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" name="Google Shape;410;p35"/>
                  <p:cNvSpPr/>
                  <p:nvPr/>
                </p:nvSpPr>
                <p:spPr>
                  <a:xfrm>
                    <a:off x="2773970" y="3545221"/>
                    <a:ext cx="9691" cy="8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391" extrusionOk="0">
                        <a:moveTo>
                          <a:pt x="245" y="0"/>
                        </a:moveTo>
                        <a:cubicBezTo>
                          <a:pt x="1" y="0"/>
                          <a:pt x="1" y="342"/>
                          <a:pt x="245" y="390"/>
                        </a:cubicBezTo>
                        <a:cubicBezTo>
                          <a:pt x="440" y="342"/>
                          <a:pt x="440" y="0"/>
                          <a:pt x="24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" name="Google Shape;411;p35"/>
                  <p:cNvSpPr/>
                  <p:nvPr/>
                </p:nvSpPr>
                <p:spPr>
                  <a:xfrm>
                    <a:off x="2821235" y="3476504"/>
                    <a:ext cx="13964" cy="129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4" h="586" extrusionOk="0">
                        <a:moveTo>
                          <a:pt x="341" y="1"/>
                        </a:moveTo>
                        <a:cubicBezTo>
                          <a:pt x="0" y="50"/>
                          <a:pt x="0" y="537"/>
                          <a:pt x="341" y="586"/>
                        </a:cubicBezTo>
                        <a:cubicBezTo>
                          <a:pt x="634" y="537"/>
                          <a:pt x="634" y="50"/>
                          <a:pt x="34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35"/>
                  <p:cNvSpPr/>
                  <p:nvPr/>
                </p:nvSpPr>
                <p:spPr>
                  <a:xfrm>
                    <a:off x="2828746" y="3449951"/>
                    <a:ext cx="9691" cy="179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817" extrusionOk="0">
                        <a:moveTo>
                          <a:pt x="214" y="0"/>
                        </a:moveTo>
                        <a:cubicBezTo>
                          <a:pt x="171" y="0"/>
                          <a:pt x="122" y="12"/>
                          <a:pt x="98" y="37"/>
                        </a:cubicBezTo>
                        <a:cubicBezTo>
                          <a:pt x="49" y="232"/>
                          <a:pt x="0" y="476"/>
                          <a:pt x="49" y="671"/>
                        </a:cubicBezTo>
                        <a:cubicBezTo>
                          <a:pt x="73" y="768"/>
                          <a:pt x="147" y="817"/>
                          <a:pt x="220" y="817"/>
                        </a:cubicBezTo>
                        <a:cubicBezTo>
                          <a:pt x="293" y="817"/>
                          <a:pt x="366" y="768"/>
                          <a:pt x="390" y="671"/>
                        </a:cubicBezTo>
                        <a:cubicBezTo>
                          <a:pt x="439" y="476"/>
                          <a:pt x="390" y="232"/>
                          <a:pt x="293" y="37"/>
                        </a:cubicBezTo>
                        <a:cubicBezTo>
                          <a:pt x="293" y="12"/>
                          <a:pt x="256" y="0"/>
                          <a:pt x="21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35"/>
                  <p:cNvSpPr/>
                  <p:nvPr/>
                </p:nvSpPr>
                <p:spPr>
                  <a:xfrm>
                    <a:off x="2859889" y="3395458"/>
                    <a:ext cx="7533" cy="16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769" extrusionOk="0">
                        <a:moveTo>
                          <a:pt x="177" y="1"/>
                        </a:moveTo>
                        <a:cubicBezTo>
                          <a:pt x="134" y="1"/>
                          <a:pt x="98" y="25"/>
                          <a:pt x="98" y="74"/>
                        </a:cubicBezTo>
                        <a:cubicBezTo>
                          <a:pt x="49" y="269"/>
                          <a:pt x="0" y="464"/>
                          <a:pt x="49" y="659"/>
                        </a:cubicBezTo>
                        <a:cubicBezTo>
                          <a:pt x="49" y="732"/>
                          <a:pt x="110" y="769"/>
                          <a:pt x="177" y="769"/>
                        </a:cubicBezTo>
                        <a:cubicBezTo>
                          <a:pt x="244" y="769"/>
                          <a:pt x="317" y="732"/>
                          <a:pt x="342" y="659"/>
                        </a:cubicBezTo>
                        <a:cubicBezTo>
                          <a:pt x="342" y="464"/>
                          <a:pt x="342" y="269"/>
                          <a:pt x="293" y="74"/>
                        </a:cubicBezTo>
                        <a:cubicBezTo>
                          <a:pt x="268" y="25"/>
                          <a:pt x="220" y="1"/>
                          <a:pt x="17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35"/>
                  <p:cNvSpPr/>
                  <p:nvPr/>
                </p:nvSpPr>
                <p:spPr>
                  <a:xfrm>
                    <a:off x="2896385" y="3249129"/>
                    <a:ext cx="26694" cy="784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2" h="3564" extrusionOk="0">
                        <a:moveTo>
                          <a:pt x="703" y="1"/>
                        </a:moveTo>
                        <a:cubicBezTo>
                          <a:pt x="652" y="1"/>
                          <a:pt x="606" y="28"/>
                          <a:pt x="586" y="89"/>
                        </a:cubicBezTo>
                        <a:lnTo>
                          <a:pt x="488" y="236"/>
                        </a:lnTo>
                        <a:cubicBezTo>
                          <a:pt x="488" y="187"/>
                          <a:pt x="488" y="187"/>
                          <a:pt x="488" y="138"/>
                        </a:cubicBezTo>
                        <a:cubicBezTo>
                          <a:pt x="488" y="114"/>
                          <a:pt x="464" y="101"/>
                          <a:pt x="440" y="101"/>
                        </a:cubicBezTo>
                        <a:cubicBezTo>
                          <a:pt x="415" y="101"/>
                          <a:pt x="391" y="114"/>
                          <a:pt x="391" y="138"/>
                        </a:cubicBezTo>
                        <a:lnTo>
                          <a:pt x="391" y="333"/>
                        </a:lnTo>
                        <a:cubicBezTo>
                          <a:pt x="391" y="333"/>
                          <a:pt x="342" y="382"/>
                          <a:pt x="342" y="431"/>
                        </a:cubicBezTo>
                        <a:cubicBezTo>
                          <a:pt x="342" y="431"/>
                          <a:pt x="342" y="479"/>
                          <a:pt x="342" y="479"/>
                        </a:cubicBezTo>
                        <a:cubicBezTo>
                          <a:pt x="342" y="674"/>
                          <a:pt x="342" y="821"/>
                          <a:pt x="342" y="967"/>
                        </a:cubicBezTo>
                        <a:cubicBezTo>
                          <a:pt x="342" y="1016"/>
                          <a:pt x="342" y="1016"/>
                          <a:pt x="342" y="1064"/>
                        </a:cubicBezTo>
                        <a:lnTo>
                          <a:pt x="342" y="2186"/>
                        </a:lnTo>
                        <a:lnTo>
                          <a:pt x="342" y="2283"/>
                        </a:lnTo>
                        <a:cubicBezTo>
                          <a:pt x="342" y="2381"/>
                          <a:pt x="293" y="2478"/>
                          <a:pt x="293" y="2576"/>
                        </a:cubicBezTo>
                        <a:cubicBezTo>
                          <a:pt x="269" y="2551"/>
                          <a:pt x="232" y="2539"/>
                          <a:pt x="196" y="2539"/>
                        </a:cubicBezTo>
                        <a:cubicBezTo>
                          <a:pt x="159" y="2539"/>
                          <a:pt x="123" y="2551"/>
                          <a:pt x="98" y="2576"/>
                        </a:cubicBezTo>
                        <a:cubicBezTo>
                          <a:pt x="50" y="2868"/>
                          <a:pt x="1" y="3161"/>
                          <a:pt x="50" y="3453"/>
                        </a:cubicBezTo>
                        <a:cubicBezTo>
                          <a:pt x="50" y="3527"/>
                          <a:pt x="123" y="3563"/>
                          <a:pt x="196" y="3563"/>
                        </a:cubicBezTo>
                        <a:cubicBezTo>
                          <a:pt x="269" y="3563"/>
                          <a:pt x="342" y="3527"/>
                          <a:pt x="342" y="3453"/>
                        </a:cubicBezTo>
                        <a:lnTo>
                          <a:pt x="342" y="3161"/>
                        </a:lnTo>
                        <a:cubicBezTo>
                          <a:pt x="342" y="3210"/>
                          <a:pt x="379" y="3234"/>
                          <a:pt x="421" y="3234"/>
                        </a:cubicBezTo>
                        <a:cubicBezTo>
                          <a:pt x="464" y="3234"/>
                          <a:pt x="513" y="3210"/>
                          <a:pt x="537" y="3161"/>
                        </a:cubicBezTo>
                        <a:lnTo>
                          <a:pt x="537" y="2722"/>
                        </a:lnTo>
                        <a:lnTo>
                          <a:pt x="537" y="2186"/>
                        </a:lnTo>
                        <a:cubicBezTo>
                          <a:pt x="537" y="1991"/>
                          <a:pt x="537" y="1796"/>
                          <a:pt x="537" y="1601"/>
                        </a:cubicBezTo>
                        <a:lnTo>
                          <a:pt x="537" y="1016"/>
                        </a:lnTo>
                        <a:cubicBezTo>
                          <a:pt x="537" y="1016"/>
                          <a:pt x="537" y="967"/>
                          <a:pt x="537" y="967"/>
                        </a:cubicBezTo>
                        <a:cubicBezTo>
                          <a:pt x="586" y="967"/>
                          <a:pt x="586" y="918"/>
                          <a:pt x="586" y="918"/>
                        </a:cubicBezTo>
                        <a:cubicBezTo>
                          <a:pt x="683" y="772"/>
                          <a:pt x="781" y="674"/>
                          <a:pt x="878" y="577"/>
                        </a:cubicBezTo>
                        <a:cubicBezTo>
                          <a:pt x="1025" y="431"/>
                          <a:pt x="1122" y="382"/>
                          <a:pt x="1171" y="236"/>
                        </a:cubicBezTo>
                        <a:cubicBezTo>
                          <a:pt x="1211" y="115"/>
                          <a:pt x="1119" y="28"/>
                          <a:pt x="1031" y="28"/>
                        </a:cubicBezTo>
                        <a:cubicBezTo>
                          <a:pt x="1012" y="28"/>
                          <a:pt x="993" y="32"/>
                          <a:pt x="976" y="41"/>
                        </a:cubicBezTo>
                        <a:lnTo>
                          <a:pt x="878" y="138"/>
                        </a:lnTo>
                        <a:cubicBezTo>
                          <a:pt x="850" y="53"/>
                          <a:pt x="772" y="1"/>
                          <a:pt x="7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35"/>
                  <p:cNvSpPr/>
                  <p:nvPr/>
                </p:nvSpPr>
                <p:spPr>
                  <a:xfrm>
                    <a:off x="2896385" y="3310933"/>
                    <a:ext cx="29866" cy="9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4317" extrusionOk="0">
                        <a:moveTo>
                          <a:pt x="738" y="0"/>
                        </a:moveTo>
                        <a:cubicBezTo>
                          <a:pt x="696" y="0"/>
                          <a:pt x="659" y="37"/>
                          <a:pt x="683" y="110"/>
                        </a:cubicBezTo>
                        <a:cubicBezTo>
                          <a:pt x="635" y="256"/>
                          <a:pt x="586" y="403"/>
                          <a:pt x="586" y="500"/>
                        </a:cubicBezTo>
                        <a:lnTo>
                          <a:pt x="440" y="598"/>
                        </a:lnTo>
                        <a:cubicBezTo>
                          <a:pt x="342" y="598"/>
                          <a:pt x="342" y="695"/>
                          <a:pt x="440" y="744"/>
                        </a:cubicBezTo>
                        <a:lnTo>
                          <a:pt x="537" y="744"/>
                        </a:lnTo>
                        <a:lnTo>
                          <a:pt x="537" y="1134"/>
                        </a:lnTo>
                        <a:cubicBezTo>
                          <a:pt x="519" y="1097"/>
                          <a:pt x="486" y="1081"/>
                          <a:pt x="452" y="1081"/>
                        </a:cubicBezTo>
                        <a:cubicBezTo>
                          <a:pt x="398" y="1081"/>
                          <a:pt x="342" y="1122"/>
                          <a:pt x="342" y="1183"/>
                        </a:cubicBezTo>
                        <a:cubicBezTo>
                          <a:pt x="342" y="1134"/>
                          <a:pt x="245" y="1036"/>
                          <a:pt x="147" y="1036"/>
                        </a:cubicBezTo>
                        <a:cubicBezTo>
                          <a:pt x="1" y="1085"/>
                          <a:pt x="1" y="1329"/>
                          <a:pt x="147" y="1378"/>
                        </a:cubicBezTo>
                        <a:cubicBezTo>
                          <a:pt x="230" y="1378"/>
                          <a:pt x="278" y="1343"/>
                          <a:pt x="290" y="1272"/>
                        </a:cubicBezTo>
                        <a:lnTo>
                          <a:pt x="290" y="1272"/>
                        </a:lnTo>
                        <a:cubicBezTo>
                          <a:pt x="245" y="1842"/>
                          <a:pt x="247" y="2365"/>
                          <a:pt x="342" y="2889"/>
                        </a:cubicBezTo>
                        <a:cubicBezTo>
                          <a:pt x="367" y="2938"/>
                          <a:pt x="403" y="2962"/>
                          <a:pt x="440" y="2962"/>
                        </a:cubicBezTo>
                        <a:cubicBezTo>
                          <a:pt x="476" y="2962"/>
                          <a:pt x="513" y="2938"/>
                          <a:pt x="537" y="2889"/>
                        </a:cubicBezTo>
                        <a:cubicBezTo>
                          <a:pt x="635" y="2548"/>
                          <a:pt x="635" y="2207"/>
                          <a:pt x="635" y="1865"/>
                        </a:cubicBezTo>
                        <a:cubicBezTo>
                          <a:pt x="683" y="2109"/>
                          <a:pt x="732" y="2402"/>
                          <a:pt x="830" y="2645"/>
                        </a:cubicBezTo>
                        <a:cubicBezTo>
                          <a:pt x="830" y="2694"/>
                          <a:pt x="878" y="2694"/>
                          <a:pt x="878" y="2694"/>
                        </a:cubicBezTo>
                        <a:cubicBezTo>
                          <a:pt x="878" y="2792"/>
                          <a:pt x="830" y="2840"/>
                          <a:pt x="781" y="2938"/>
                        </a:cubicBezTo>
                        <a:cubicBezTo>
                          <a:pt x="683" y="2938"/>
                          <a:pt x="537" y="3035"/>
                          <a:pt x="537" y="3133"/>
                        </a:cubicBezTo>
                        <a:cubicBezTo>
                          <a:pt x="537" y="3105"/>
                          <a:pt x="505" y="3077"/>
                          <a:pt x="468" y="3077"/>
                        </a:cubicBezTo>
                        <a:cubicBezTo>
                          <a:pt x="441" y="3077"/>
                          <a:pt x="412" y="3092"/>
                          <a:pt x="391" y="3133"/>
                        </a:cubicBezTo>
                        <a:cubicBezTo>
                          <a:pt x="245" y="3523"/>
                          <a:pt x="391" y="4011"/>
                          <a:pt x="683" y="4303"/>
                        </a:cubicBezTo>
                        <a:cubicBezTo>
                          <a:pt x="693" y="4312"/>
                          <a:pt x="704" y="4316"/>
                          <a:pt x="715" y="4316"/>
                        </a:cubicBezTo>
                        <a:cubicBezTo>
                          <a:pt x="764" y="4316"/>
                          <a:pt x="820" y="4245"/>
                          <a:pt x="781" y="4206"/>
                        </a:cubicBezTo>
                        <a:cubicBezTo>
                          <a:pt x="537" y="3913"/>
                          <a:pt x="488" y="3523"/>
                          <a:pt x="537" y="3182"/>
                        </a:cubicBezTo>
                        <a:lnTo>
                          <a:pt x="537" y="3182"/>
                        </a:lnTo>
                        <a:cubicBezTo>
                          <a:pt x="586" y="3328"/>
                          <a:pt x="683" y="3474"/>
                          <a:pt x="830" y="3572"/>
                        </a:cubicBezTo>
                        <a:cubicBezTo>
                          <a:pt x="889" y="3631"/>
                          <a:pt x="954" y="3656"/>
                          <a:pt x="1015" y="3656"/>
                        </a:cubicBezTo>
                        <a:cubicBezTo>
                          <a:pt x="1205" y="3656"/>
                          <a:pt x="1356" y="3415"/>
                          <a:pt x="1171" y="3230"/>
                        </a:cubicBezTo>
                        <a:cubicBezTo>
                          <a:pt x="1122" y="3182"/>
                          <a:pt x="1073" y="3133"/>
                          <a:pt x="1025" y="3084"/>
                        </a:cubicBezTo>
                        <a:cubicBezTo>
                          <a:pt x="1073" y="2938"/>
                          <a:pt x="1122" y="2743"/>
                          <a:pt x="1171" y="2597"/>
                        </a:cubicBezTo>
                        <a:cubicBezTo>
                          <a:pt x="1201" y="2536"/>
                          <a:pt x="1138" y="2495"/>
                          <a:pt x="1074" y="2495"/>
                        </a:cubicBezTo>
                        <a:cubicBezTo>
                          <a:pt x="1035" y="2495"/>
                          <a:pt x="995" y="2511"/>
                          <a:pt x="976" y="2548"/>
                        </a:cubicBezTo>
                        <a:cubicBezTo>
                          <a:pt x="878" y="1914"/>
                          <a:pt x="830" y="1280"/>
                          <a:pt x="830" y="646"/>
                        </a:cubicBezTo>
                        <a:cubicBezTo>
                          <a:pt x="976" y="500"/>
                          <a:pt x="1073" y="305"/>
                          <a:pt x="1073" y="110"/>
                        </a:cubicBezTo>
                        <a:cubicBezTo>
                          <a:pt x="1073" y="37"/>
                          <a:pt x="1025" y="0"/>
                          <a:pt x="976" y="0"/>
                        </a:cubicBezTo>
                        <a:cubicBezTo>
                          <a:pt x="927" y="0"/>
                          <a:pt x="878" y="37"/>
                          <a:pt x="878" y="110"/>
                        </a:cubicBezTo>
                        <a:cubicBezTo>
                          <a:pt x="878" y="159"/>
                          <a:pt x="878" y="256"/>
                          <a:pt x="830" y="305"/>
                        </a:cubicBezTo>
                        <a:lnTo>
                          <a:pt x="830" y="110"/>
                        </a:lnTo>
                        <a:cubicBezTo>
                          <a:pt x="830" y="37"/>
                          <a:pt x="781" y="0"/>
                          <a:pt x="73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35"/>
                  <p:cNvSpPr/>
                  <p:nvPr/>
                </p:nvSpPr>
                <p:spPr>
                  <a:xfrm>
                    <a:off x="2902838" y="3237130"/>
                    <a:ext cx="7533" cy="11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525" extrusionOk="0">
                        <a:moveTo>
                          <a:pt x="153" y="0"/>
                        </a:moveTo>
                        <a:cubicBezTo>
                          <a:pt x="74" y="0"/>
                          <a:pt x="0" y="49"/>
                          <a:pt x="0" y="147"/>
                        </a:cubicBezTo>
                        <a:cubicBezTo>
                          <a:pt x="0" y="293"/>
                          <a:pt x="0" y="391"/>
                          <a:pt x="49" y="488"/>
                        </a:cubicBezTo>
                        <a:cubicBezTo>
                          <a:pt x="74" y="512"/>
                          <a:pt x="110" y="525"/>
                          <a:pt x="147" y="525"/>
                        </a:cubicBezTo>
                        <a:cubicBezTo>
                          <a:pt x="183" y="525"/>
                          <a:pt x="220" y="512"/>
                          <a:pt x="244" y="488"/>
                        </a:cubicBezTo>
                        <a:cubicBezTo>
                          <a:pt x="342" y="391"/>
                          <a:pt x="342" y="293"/>
                          <a:pt x="342" y="147"/>
                        </a:cubicBezTo>
                        <a:cubicBezTo>
                          <a:pt x="317" y="49"/>
                          <a:pt x="232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35"/>
                  <p:cNvSpPr/>
                  <p:nvPr/>
                </p:nvSpPr>
                <p:spPr>
                  <a:xfrm>
                    <a:off x="2879491" y="3341801"/>
                    <a:ext cx="13700" cy="42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2" h="1940" extrusionOk="0">
                        <a:moveTo>
                          <a:pt x="402" y="0"/>
                        </a:moveTo>
                        <a:cubicBezTo>
                          <a:pt x="353" y="0"/>
                          <a:pt x="305" y="24"/>
                          <a:pt x="280" y="73"/>
                        </a:cubicBezTo>
                        <a:cubicBezTo>
                          <a:pt x="232" y="463"/>
                          <a:pt x="183" y="853"/>
                          <a:pt x="232" y="1195"/>
                        </a:cubicBezTo>
                        <a:cubicBezTo>
                          <a:pt x="232" y="1292"/>
                          <a:pt x="280" y="1341"/>
                          <a:pt x="329" y="1341"/>
                        </a:cubicBezTo>
                        <a:lnTo>
                          <a:pt x="280" y="1390"/>
                        </a:lnTo>
                        <a:cubicBezTo>
                          <a:pt x="183" y="1487"/>
                          <a:pt x="85" y="1585"/>
                          <a:pt x="37" y="1682"/>
                        </a:cubicBezTo>
                        <a:cubicBezTo>
                          <a:pt x="1" y="1754"/>
                          <a:pt x="44" y="1799"/>
                          <a:pt x="107" y="1799"/>
                        </a:cubicBezTo>
                        <a:cubicBezTo>
                          <a:pt x="131" y="1799"/>
                          <a:pt x="157" y="1793"/>
                          <a:pt x="183" y="1780"/>
                        </a:cubicBezTo>
                        <a:cubicBezTo>
                          <a:pt x="183" y="1889"/>
                          <a:pt x="262" y="1940"/>
                          <a:pt x="349" y="1940"/>
                        </a:cubicBezTo>
                        <a:cubicBezTo>
                          <a:pt x="455" y="1940"/>
                          <a:pt x="573" y="1865"/>
                          <a:pt x="573" y="1731"/>
                        </a:cubicBezTo>
                        <a:cubicBezTo>
                          <a:pt x="573" y="1633"/>
                          <a:pt x="524" y="1536"/>
                          <a:pt x="524" y="1438"/>
                        </a:cubicBezTo>
                        <a:cubicBezTo>
                          <a:pt x="524" y="1390"/>
                          <a:pt x="475" y="1390"/>
                          <a:pt x="475" y="1341"/>
                        </a:cubicBezTo>
                        <a:cubicBezTo>
                          <a:pt x="524" y="1341"/>
                          <a:pt x="573" y="1292"/>
                          <a:pt x="573" y="1195"/>
                        </a:cubicBezTo>
                        <a:cubicBezTo>
                          <a:pt x="622" y="853"/>
                          <a:pt x="573" y="463"/>
                          <a:pt x="524" y="73"/>
                        </a:cubicBezTo>
                        <a:cubicBezTo>
                          <a:pt x="500" y="24"/>
                          <a:pt x="451" y="0"/>
                          <a:pt x="40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8" name="Google Shape;418;p35"/>
                <p:cNvGrpSpPr/>
                <p:nvPr/>
              </p:nvGrpSpPr>
              <p:grpSpPr>
                <a:xfrm>
                  <a:off x="2816940" y="2849198"/>
                  <a:ext cx="136379" cy="329580"/>
                  <a:chOff x="2816940" y="2849600"/>
                  <a:chExt cx="136379" cy="329580"/>
                </a:xfrm>
              </p:grpSpPr>
              <p:sp>
                <p:nvSpPr>
                  <p:cNvPr id="419" name="Google Shape;419;p35"/>
                  <p:cNvSpPr/>
                  <p:nvPr/>
                </p:nvSpPr>
                <p:spPr>
                  <a:xfrm>
                    <a:off x="2899622" y="3168435"/>
                    <a:ext cx="13964" cy="10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4" h="488" extrusionOk="0">
                        <a:moveTo>
                          <a:pt x="293" y="0"/>
                        </a:moveTo>
                        <a:cubicBezTo>
                          <a:pt x="0" y="0"/>
                          <a:pt x="0" y="488"/>
                          <a:pt x="293" y="488"/>
                        </a:cubicBezTo>
                        <a:cubicBezTo>
                          <a:pt x="634" y="488"/>
                          <a:pt x="634" y="0"/>
                          <a:pt x="29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35"/>
                  <p:cNvSpPr/>
                  <p:nvPr/>
                </p:nvSpPr>
                <p:spPr>
                  <a:xfrm>
                    <a:off x="2816940" y="3115835"/>
                    <a:ext cx="8612" cy="6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293" extrusionOk="0">
                        <a:moveTo>
                          <a:pt x="195" y="0"/>
                        </a:moveTo>
                        <a:cubicBezTo>
                          <a:pt x="0" y="0"/>
                          <a:pt x="0" y="293"/>
                          <a:pt x="195" y="293"/>
                        </a:cubicBezTo>
                        <a:cubicBezTo>
                          <a:pt x="390" y="293"/>
                          <a:pt x="390" y="0"/>
                          <a:pt x="19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35"/>
                  <p:cNvSpPr/>
                  <p:nvPr/>
                </p:nvSpPr>
                <p:spPr>
                  <a:xfrm>
                    <a:off x="2834516" y="3090669"/>
                    <a:ext cx="27531" cy="13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634" extrusionOk="0">
                        <a:moveTo>
                          <a:pt x="1062" y="0"/>
                        </a:moveTo>
                        <a:cubicBezTo>
                          <a:pt x="1011" y="0"/>
                          <a:pt x="957" y="22"/>
                          <a:pt x="908" y="71"/>
                        </a:cubicBezTo>
                        <a:lnTo>
                          <a:pt x="762" y="71"/>
                        </a:lnTo>
                        <a:cubicBezTo>
                          <a:pt x="753" y="61"/>
                          <a:pt x="744" y="57"/>
                          <a:pt x="735" y="57"/>
                        </a:cubicBezTo>
                        <a:cubicBezTo>
                          <a:pt x="697" y="57"/>
                          <a:pt x="665" y="129"/>
                          <a:pt x="665" y="168"/>
                        </a:cubicBezTo>
                        <a:cubicBezTo>
                          <a:pt x="665" y="266"/>
                          <a:pt x="713" y="314"/>
                          <a:pt x="811" y="314"/>
                        </a:cubicBezTo>
                        <a:cubicBezTo>
                          <a:pt x="811" y="290"/>
                          <a:pt x="823" y="278"/>
                          <a:pt x="841" y="278"/>
                        </a:cubicBezTo>
                        <a:cubicBezTo>
                          <a:pt x="860" y="278"/>
                          <a:pt x="884" y="290"/>
                          <a:pt x="908" y="314"/>
                        </a:cubicBezTo>
                        <a:cubicBezTo>
                          <a:pt x="960" y="349"/>
                          <a:pt x="1018" y="365"/>
                          <a:pt x="1071" y="365"/>
                        </a:cubicBezTo>
                        <a:cubicBezTo>
                          <a:pt x="1168" y="365"/>
                          <a:pt x="1250" y="311"/>
                          <a:pt x="1250" y="217"/>
                        </a:cubicBezTo>
                        <a:cubicBezTo>
                          <a:pt x="1250" y="87"/>
                          <a:pt x="1163" y="0"/>
                          <a:pt x="1062" y="0"/>
                        </a:cubicBezTo>
                        <a:close/>
                        <a:moveTo>
                          <a:pt x="470" y="22"/>
                        </a:moveTo>
                        <a:cubicBezTo>
                          <a:pt x="275" y="71"/>
                          <a:pt x="226" y="217"/>
                          <a:pt x="80" y="363"/>
                        </a:cubicBezTo>
                        <a:cubicBezTo>
                          <a:pt x="0" y="482"/>
                          <a:pt x="114" y="633"/>
                          <a:pt x="238" y="633"/>
                        </a:cubicBezTo>
                        <a:cubicBezTo>
                          <a:pt x="267" y="633"/>
                          <a:pt x="296" y="625"/>
                          <a:pt x="323" y="607"/>
                        </a:cubicBezTo>
                        <a:cubicBezTo>
                          <a:pt x="470" y="509"/>
                          <a:pt x="616" y="412"/>
                          <a:pt x="665" y="217"/>
                        </a:cubicBezTo>
                        <a:lnTo>
                          <a:pt x="665" y="168"/>
                        </a:lnTo>
                        <a:cubicBezTo>
                          <a:pt x="665" y="71"/>
                          <a:pt x="567" y="22"/>
                          <a:pt x="470" y="2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35"/>
                  <p:cNvSpPr/>
                  <p:nvPr/>
                </p:nvSpPr>
                <p:spPr>
                  <a:xfrm>
                    <a:off x="2857532" y="3060814"/>
                    <a:ext cx="14933" cy="25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8" h="1178" extrusionOk="0">
                        <a:moveTo>
                          <a:pt x="463" y="1"/>
                        </a:moveTo>
                        <a:cubicBezTo>
                          <a:pt x="421" y="1"/>
                          <a:pt x="380" y="19"/>
                          <a:pt x="351" y="61"/>
                        </a:cubicBezTo>
                        <a:cubicBezTo>
                          <a:pt x="253" y="354"/>
                          <a:pt x="107" y="646"/>
                          <a:pt x="58" y="939"/>
                        </a:cubicBezTo>
                        <a:cubicBezTo>
                          <a:pt x="0" y="1084"/>
                          <a:pt x="116" y="1178"/>
                          <a:pt x="228" y="1178"/>
                        </a:cubicBezTo>
                        <a:cubicBezTo>
                          <a:pt x="305" y="1178"/>
                          <a:pt x="380" y="1135"/>
                          <a:pt x="400" y="1036"/>
                        </a:cubicBezTo>
                        <a:cubicBezTo>
                          <a:pt x="497" y="744"/>
                          <a:pt x="595" y="451"/>
                          <a:pt x="644" y="208"/>
                        </a:cubicBezTo>
                        <a:cubicBezTo>
                          <a:pt x="678" y="104"/>
                          <a:pt x="566" y="1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35"/>
                  <p:cNvSpPr/>
                  <p:nvPr/>
                </p:nvSpPr>
                <p:spPr>
                  <a:xfrm>
                    <a:off x="2920017" y="2894251"/>
                    <a:ext cx="19360" cy="40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" h="1825" extrusionOk="0">
                        <a:moveTo>
                          <a:pt x="801" y="0"/>
                        </a:moveTo>
                        <a:cubicBezTo>
                          <a:pt x="789" y="0"/>
                          <a:pt x="781" y="6"/>
                          <a:pt x="781" y="21"/>
                        </a:cubicBezTo>
                        <a:cubicBezTo>
                          <a:pt x="537" y="508"/>
                          <a:pt x="391" y="1044"/>
                          <a:pt x="196" y="1532"/>
                        </a:cubicBezTo>
                        <a:cubicBezTo>
                          <a:pt x="0" y="1532"/>
                          <a:pt x="0" y="1825"/>
                          <a:pt x="196" y="1825"/>
                        </a:cubicBezTo>
                        <a:cubicBezTo>
                          <a:pt x="342" y="1825"/>
                          <a:pt x="391" y="1727"/>
                          <a:pt x="342" y="1629"/>
                        </a:cubicBezTo>
                        <a:cubicBezTo>
                          <a:pt x="537" y="1093"/>
                          <a:pt x="732" y="606"/>
                          <a:pt x="878" y="69"/>
                        </a:cubicBezTo>
                        <a:cubicBezTo>
                          <a:pt x="878" y="35"/>
                          <a:pt x="829" y="0"/>
                          <a:pt x="80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35"/>
                  <p:cNvSpPr/>
                  <p:nvPr/>
                </p:nvSpPr>
                <p:spPr>
                  <a:xfrm>
                    <a:off x="2932373" y="2867324"/>
                    <a:ext cx="8612" cy="17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781" extrusionOk="0">
                        <a:moveTo>
                          <a:pt x="195" y="0"/>
                        </a:moveTo>
                        <a:cubicBezTo>
                          <a:pt x="98" y="0"/>
                          <a:pt x="0" y="73"/>
                          <a:pt x="25" y="220"/>
                        </a:cubicBezTo>
                        <a:cubicBezTo>
                          <a:pt x="73" y="366"/>
                          <a:pt x="73" y="512"/>
                          <a:pt x="73" y="707"/>
                        </a:cubicBezTo>
                        <a:cubicBezTo>
                          <a:pt x="98" y="756"/>
                          <a:pt x="146" y="780"/>
                          <a:pt x="195" y="780"/>
                        </a:cubicBezTo>
                        <a:cubicBezTo>
                          <a:pt x="244" y="780"/>
                          <a:pt x="293" y="756"/>
                          <a:pt x="317" y="707"/>
                        </a:cubicBezTo>
                        <a:cubicBezTo>
                          <a:pt x="268" y="512"/>
                          <a:pt x="317" y="366"/>
                          <a:pt x="366" y="220"/>
                        </a:cubicBezTo>
                        <a:cubicBezTo>
                          <a:pt x="390" y="73"/>
                          <a:pt x="293" y="0"/>
                          <a:pt x="19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5" name="Google Shape;425;p35"/>
                  <p:cNvSpPr/>
                  <p:nvPr/>
                </p:nvSpPr>
                <p:spPr>
                  <a:xfrm>
                    <a:off x="2944707" y="2849600"/>
                    <a:ext cx="8612" cy="6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294" extrusionOk="0">
                        <a:moveTo>
                          <a:pt x="196" y="1"/>
                        </a:moveTo>
                        <a:cubicBezTo>
                          <a:pt x="1" y="1"/>
                          <a:pt x="1" y="293"/>
                          <a:pt x="196" y="293"/>
                        </a:cubicBezTo>
                        <a:cubicBezTo>
                          <a:pt x="391" y="293"/>
                          <a:pt x="391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" name="Google Shape;426;p35"/>
                  <p:cNvSpPr/>
                  <p:nvPr/>
                </p:nvSpPr>
                <p:spPr>
                  <a:xfrm>
                    <a:off x="2939355" y="3000970"/>
                    <a:ext cx="6453" cy="11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" h="525" extrusionOk="0">
                        <a:moveTo>
                          <a:pt x="146" y="0"/>
                        </a:moveTo>
                        <a:cubicBezTo>
                          <a:pt x="73" y="0"/>
                          <a:pt x="0" y="49"/>
                          <a:pt x="0" y="147"/>
                        </a:cubicBezTo>
                        <a:cubicBezTo>
                          <a:pt x="0" y="244"/>
                          <a:pt x="49" y="342"/>
                          <a:pt x="98" y="488"/>
                        </a:cubicBezTo>
                        <a:cubicBezTo>
                          <a:pt x="98" y="512"/>
                          <a:pt x="122" y="524"/>
                          <a:pt x="152" y="524"/>
                        </a:cubicBezTo>
                        <a:cubicBezTo>
                          <a:pt x="183" y="524"/>
                          <a:pt x="219" y="512"/>
                          <a:pt x="244" y="488"/>
                        </a:cubicBezTo>
                        <a:cubicBezTo>
                          <a:pt x="293" y="342"/>
                          <a:pt x="293" y="244"/>
                          <a:pt x="293" y="147"/>
                        </a:cubicBezTo>
                        <a:cubicBezTo>
                          <a:pt x="293" y="49"/>
                          <a:pt x="219" y="0"/>
                          <a:pt x="1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35"/>
                  <p:cNvSpPr/>
                  <p:nvPr/>
                </p:nvSpPr>
                <p:spPr>
                  <a:xfrm>
                    <a:off x="2903917" y="2965808"/>
                    <a:ext cx="24712" cy="114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5181" extrusionOk="0">
                        <a:moveTo>
                          <a:pt x="920" y="1"/>
                        </a:moveTo>
                        <a:cubicBezTo>
                          <a:pt x="890" y="1"/>
                          <a:pt x="853" y="13"/>
                          <a:pt x="829" y="37"/>
                        </a:cubicBezTo>
                        <a:cubicBezTo>
                          <a:pt x="829" y="86"/>
                          <a:pt x="780" y="183"/>
                          <a:pt x="780" y="232"/>
                        </a:cubicBezTo>
                        <a:cubicBezTo>
                          <a:pt x="731" y="281"/>
                          <a:pt x="731" y="330"/>
                          <a:pt x="731" y="378"/>
                        </a:cubicBezTo>
                        <a:cubicBezTo>
                          <a:pt x="731" y="476"/>
                          <a:pt x="731" y="573"/>
                          <a:pt x="829" y="671"/>
                        </a:cubicBezTo>
                        <a:cubicBezTo>
                          <a:pt x="829" y="768"/>
                          <a:pt x="780" y="817"/>
                          <a:pt x="731" y="915"/>
                        </a:cubicBezTo>
                        <a:lnTo>
                          <a:pt x="731" y="622"/>
                        </a:lnTo>
                        <a:cubicBezTo>
                          <a:pt x="731" y="573"/>
                          <a:pt x="695" y="549"/>
                          <a:pt x="658" y="549"/>
                        </a:cubicBezTo>
                        <a:cubicBezTo>
                          <a:pt x="622" y="549"/>
                          <a:pt x="585" y="573"/>
                          <a:pt x="585" y="622"/>
                        </a:cubicBezTo>
                        <a:cubicBezTo>
                          <a:pt x="488" y="964"/>
                          <a:pt x="439" y="1305"/>
                          <a:pt x="390" y="1646"/>
                        </a:cubicBezTo>
                        <a:cubicBezTo>
                          <a:pt x="366" y="1622"/>
                          <a:pt x="341" y="1610"/>
                          <a:pt x="317" y="1610"/>
                        </a:cubicBezTo>
                        <a:cubicBezTo>
                          <a:pt x="293" y="1610"/>
                          <a:pt x="268" y="1622"/>
                          <a:pt x="244" y="1646"/>
                        </a:cubicBezTo>
                        <a:cubicBezTo>
                          <a:pt x="244" y="1597"/>
                          <a:pt x="244" y="1549"/>
                          <a:pt x="244" y="1451"/>
                        </a:cubicBezTo>
                        <a:cubicBezTo>
                          <a:pt x="220" y="1402"/>
                          <a:pt x="171" y="1378"/>
                          <a:pt x="122" y="1378"/>
                        </a:cubicBezTo>
                        <a:cubicBezTo>
                          <a:pt x="73" y="1378"/>
                          <a:pt x="25" y="1402"/>
                          <a:pt x="0" y="1451"/>
                        </a:cubicBezTo>
                        <a:cubicBezTo>
                          <a:pt x="0" y="1549"/>
                          <a:pt x="0" y="1695"/>
                          <a:pt x="0" y="1792"/>
                        </a:cubicBezTo>
                        <a:cubicBezTo>
                          <a:pt x="0" y="1792"/>
                          <a:pt x="0" y="1841"/>
                          <a:pt x="0" y="1841"/>
                        </a:cubicBezTo>
                        <a:cubicBezTo>
                          <a:pt x="0" y="1890"/>
                          <a:pt x="0" y="1987"/>
                          <a:pt x="0" y="2036"/>
                        </a:cubicBezTo>
                        <a:cubicBezTo>
                          <a:pt x="0" y="2134"/>
                          <a:pt x="49" y="2182"/>
                          <a:pt x="146" y="2182"/>
                        </a:cubicBezTo>
                        <a:cubicBezTo>
                          <a:pt x="146" y="2280"/>
                          <a:pt x="195" y="2329"/>
                          <a:pt x="195" y="2426"/>
                        </a:cubicBezTo>
                        <a:cubicBezTo>
                          <a:pt x="244" y="2475"/>
                          <a:pt x="293" y="2524"/>
                          <a:pt x="341" y="2524"/>
                        </a:cubicBezTo>
                        <a:cubicBezTo>
                          <a:pt x="293" y="3109"/>
                          <a:pt x="293" y="3694"/>
                          <a:pt x="244" y="4230"/>
                        </a:cubicBezTo>
                        <a:cubicBezTo>
                          <a:pt x="244" y="4279"/>
                          <a:pt x="244" y="4328"/>
                          <a:pt x="293" y="4328"/>
                        </a:cubicBezTo>
                        <a:cubicBezTo>
                          <a:pt x="244" y="4571"/>
                          <a:pt x="244" y="4864"/>
                          <a:pt x="293" y="5108"/>
                        </a:cubicBezTo>
                        <a:cubicBezTo>
                          <a:pt x="293" y="5156"/>
                          <a:pt x="329" y="5181"/>
                          <a:pt x="366" y="5181"/>
                        </a:cubicBezTo>
                        <a:cubicBezTo>
                          <a:pt x="402" y="5181"/>
                          <a:pt x="439" y="5156"/>
                          <a:pt x="439" y="5108"/>
                        </a:cubicBezTo>
                        <a:cubicBezTo>
                          <a:pt x="536" y="4815"/>
                          <a:pt x="536" y="4523"/>
                          <a:pt x="439" y="4279"/>
                        </a:cubicBezTo>
                        <a:cubicBezTo>
                          <a:pt x="439" y="4230"/>
                          <a:pt x="439" y="4181"/>
                          <a:pt x="439" y="4181"/>
                        </a:cubicBezTo>
                        <a:cubicBezTo>
                          <a:pt x="439" y="3889"/>
                          <a:pt x="488" y="3645"/>
                          <a:pt x="536" y="3353"/>
                        </a:cubicBezTo>
                        <a:lnTo>
                          <a:pt x="536" y="3450"/>
                        </a:lnTo>
                        <a:cubicBezTo>
                          <a:pt x="536" y="3499"/>
                          <a:pt x="585" y="3523"/>
                          <a:pt x="634" y="3523"/>
                        </a:cubicBezTo>
                        <a:cubicBezTo>
                          <a:pt x="683" y="3523"/>
                          <a:pt x="731" y="3499"/>
                          <a:pt x="731" y="3450"/>
                        </a:cubicBezTo>
                        <a:cubicBezTo>
                          <a:pt x="829" y="3109"/>
                          <a:pt x="878" y="2719"/>
                          <a:pt x="927" y="2377"/>
                        </a:cubicBezTo>
                        <a:cubicBezTo>
                          <a:pt x="975" y="2377"/>
                          <a:pt x="1024" y="2377"/>
                          <a:pt x="1024" y="2329"/>
                        </a:cubicBezTo>
                        <a:cubicBezTo>
                          <a:pt x="1073" y="2231"/>
                          <a:pt x="1073" y="2134"/>
                          <a:pt x="1073" y="2036"/>
                        </a:cubicBezTo>
                        <a:cubicBezTo>
                          <a:pt x="1073" y="1987"/>
                          <a:pt x="1024" y="1939"/>
                          <a:pt x="1024" y="1890"/>
                        </a:cubicBezTo>
                        <a:cubicBezTo>
                          <a:pt x="1024" y="1451"/>
                          <a:pt x="1073" y="1012"/>
                          <a:pt x="1073" y="573"/>
                        </a:cubicBezTo>
                        <a:cubicBezTo>
                          <a:pt x="1122" y="476"/>
                          <a:pt x="1122" y="427"/>
                          <a:pt x="1073" y="378"/>
                        </a:cubicBezTo>
                        <a:cubicBezTo>
                          <a:pt x="1073" y="330"/>
                          <a:pt x="1073" y="281"/>
                          <a:pt x="1073" y="232"/>
                        </a:cubicBezTo>
                        <a:cubicBezTo>
                          <a:pt x="1024" y="183"/>
                          <a:pt x="1024" y="86"/>
                          <a:pt x="975" y="37"/>
                        </a:cubicBezTo>
                        <a:cubicBezTo>
                          <a:pt x="975" y="13"/>
                          <a:pt x="951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28" name="Google Shape;428;p35"/>
              <p:cNvGrpSpPr/>
              <p:nvPr/>
            </p:nvGrpSpPr>
            <p:grpSpPr>
              <a:xfrm>
                <a:off x="2685914" y="2395902"/>
                <a:ext cx="301787" cy="335238"/>
                <a:chOff x="2685914" y="2396304"/>
                <a:chExt cx="301787" cy="335238"/>
              </a:xfrm>
            </p:grpSpPr>
            <p:sp>
              <p:nvSpPr>
                <p:cNvPr id="429" name="Google Shape;429;p35"/>
                <p:cNvSpPr/>
                <p:nvPr/>
              </p:nvSpPr>
              <p:spPr>
                <a:xfrm>
                  <a:off x="2875989" y="2580172"/>
                  <a:ext cx="11827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88" extrusionOk="0">
                      <a:moveTo>
                        <a:pt x="293" y="0"/>
                      </a:moveTo>
                      <a:cubicBezTo>
                        <a:pt x="1" y="49"/>
                        <a:pt x="1" y="439"/>
                        <a:pt x="293" y="488"/>
                      </a:cubicBezTo>
                      <a:cubicBezTo>
                        <a:pt x="537" y="439"/>
                        <a:pt x="537" y="49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5"/>
                <p:cNvSpPr/>
                <p:nvPr/>
              </p:nvSpPr>
              <p:spPr>
                <a:xfrm>
                  <a:off x="2952240" y="2664917"/>
                  <a:ext cx="17179" cy="1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540" extrusionOk="0">
                      <a:moveTo>
                        <a:pt x="435" y="0"/>
                      </a:moveTo>
                      <a:cubicBezTo>
                        <a:pt x="421" y="0"/>
                        <a:pt x="406" y="1"/>
                        <a:pt x="390" y="3"/>
                      </a:cubicBezTo>
                      <a:cubicBezTo>
                        <a:pt x="0" y="3"/>
                        <a:pt x="0" y="539"/>
                        <a:pt x="390" y="539"/>
                      </a:cubicBezTo>
                      <a:cubicBezTo>
                        <a:pt x="765" y="539"/>
                        <a:pt x="780" y="0"/>
                        <a:pt x="4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5"/>
                <p:cNvSpPr/>
                <p:nvPr/>
              </p:nvSpPr>
              <p:spPr>
                <a:xfrm>
                  <a:off x="2923233" y="2719719"/>
                  <a:ext cx="21496" cy="11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537" extrusionOk="0">
                      <a:moveTo>
                        <a:pt x="342" y="0"/>
                      </a:moveTo>
                      <a:cubicBezTo>
                        <a:pt x="1" y="49"/>
                        <a:pt x="1" y="488"/>
                        <a:pt x="342" y="537"/>
                      </a:cubicBezTo>
                      <a:lnTo>
                        <a:pt x="635" y="537"/>
                      </a:lnTo>
                      <a:cubicBezTo>
                        <a:pt x="976" y="537"/>
                        <a:pt x="976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5"/>
                <p:cNvSpPr/>
                <p:nvPr/>
              </p:nvSpPr>
              <p:spPr>
                <a:xfrm>
                  <a:off x="2786854" y="2444192"/>
                  <a:ext cx="45129" cy="3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415" extrusionOk="0">
                      <a:moveTo>
                        <a:pt x="465" y="1"/>
                      </a:moveTo>
                      <a:cubicBezTo>
                        <a:pt x="385" y="1"/>
                        <a:pt x="316" y="105"/>
                        <a:pt x="391" y="179"/>
                      </a:cubicBezTo>
                      <a:cubicBezTo>
                        <a:pt x="440" y="277"/>
                        <a:pt x="537" y="374"/>
                        <a:pt x="635" y="472"/>
                      </a:cubicBezTo>
                      <a:lnTo>
                        <a:pt x="342" y="326"/>
                      </a:lnTo>
                      <a:cubicBezTo>
                        <a:pt x="342" y="228"/>
                        <a:pt x="342" y="131"/>
                        <a:pt x="293" y="82"/>
                      </a:cubicBezTo>
                      <a:cubicBezTo>
                        <a:pt x="269" y="33"/>
                        <a:pt x="232" y="9"/>
                        <a:pt x="196" y="9"/>
                      </a:cubicBezTo>
                      <a:cubicBezTo>
                        <a:pt x="159" y="9"/>
                        <a:pt x="123" y="33"/>
                        <a:pt x="98" y="82"/>
                      </a:cubicBezTo>
                      <a:cubicBezTo>
                        <a:pt x="50" y="179"/>
                        <a:pt x="1" y="277"/>
                        <a:pt x="1" y="374"/>
                      </a:cubicBezTo>
                      <a:cubicBezTo>
                        <a:pt x="1" y="472"/>
                        <a:pt x="98" y="569"/>
                        <a:pt x="196" y="569"/>
                      </a:cubicBezTo>
                      <a:cubicBezTo>
                        <a:pt x="635" y="764"/>
                        <a:pt x="1025" y="1057"/>
                        <a:pt x="1415" y="1350"/>
                      </a:cubicBezTo>
                      <a:cubicBezTo>
                        <a:pt x="1461" y="1396"/>
                        <a:pt x="1510" y="1414"/>
                        <a:pt x="1556" y="1414"/>
                      </a:cubicBezTo>
                      <a:cubicBezTo>
                        <a:pt x="1706" y="1414"/>
                        <a:pt x="1831" y="1217"/>
                        <a:pt x="1756" y="1106"/>
                      </a:cubicBezTo>
                      <a:lnTo>
                        <a:pt x="1756" y="1106"/>
                      </a:lnTo>
                      <a:cubicBezTo>
                        <a:pt x="1772" y="1111"/>
                        <a:pt x="1787" y="1113"/>
                        <a:pt x="1803" y="1113"/>
                      </a:cubicBezTo>
                      <a:cubicBezTo>
                        <a:pt x="1931" y="1113"/>
                        <a:pt x="2038" y="944"/>
                        <a:pt x="1951" y="813"/>
                      </a:cubicBezTo>
                      <a:cubicBezTo>
                        <a:pt x="2049" y="716"/>
                        <a:pt x="2000" y="569"/>
                        <a:pt x="1854" y="569"/>
                      </a:cubicBezTo>
                      <a:cubicBezTo>
                        <a:pt x="1610" y="569"/>
                        <a:pt x="1512" y="862"/>
                        <a:pt x="1707" y="1057"/>
                      </a:cubicBezTo>
                      <a:lnTo>
                        <a:pt x="1610" y="1008"/>
                      </a:lnTo>
                      <a:cubicBezTo>
                        <a:pt x="1317" y="862"/>
                        <a:pt x="976" y="716"/>
                        <a:pt x="683" y="521"/>
                      </a:cubicBezTo>
                      <a:lnTo>
                        <a:pt x="683" y="521"/>
                      </a:lnTo>
                      <a:cubicBezTo>
                        <a:pt x="703" y="527"/>
                        <a:pt x="723" y="530"/>
                        <a:pt x="742" y="530"/>
                      </a:cubicBezTo>
                      <a:cubicBezTo>
                        <a:pt x="865" y="530"/>
                        <a:pt x="963" y="404"/>
                        <a:pt x="878" y="277"/>
                      </a:cubicBezTo>
                      <a:cubicBezTo>
                        <a:pt x="781" y="179"/>
                        <a:pt x="635" y="82"/>
                        <a:pt x="537" y="33"/>
                      </a:cubicBezTo>
                      <a:cubicBezTo>
                        <a:pt x="515" y="10"/>
                        <a:pt x="489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5"/>
                <p:cNvSpPr/>
                <p:nvPr/>
              </p:nvSpPr>
              <p:spPr>
                <a:xfrm>
                  <a:off x="2859427" y="2456125"/>
                  <a:ext cx="43433" cy="2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2" h="1052" extrusionOk="0">
                      <a:moveTo>
                        <a:pt x="246" y="1"/>
                      </a:moveTo>
                      <a:cubicBezTo>
                        <a:pt x="137" y="1"/>
                        <a:pt x="0" y="144"/>
                        <a:pt x="119" y="222"/>
                      </a:cubicBezTo>
                      <a:cubicBezTo>
                        <a:pt x="216" y="320"/>
                        <a:pt x="265" y="417"/>
                        <a:pt x="363" y="515"/>
                      </a:cubicBezTo>
                      <a:cubicBezTo>
                        <a:pt x="411" y="564"/>
                        <a:pt x="460" y="564"/>
                        <a:pt x="509" y="564"/>
                      </a:cubicBezTo>
                      <a:cubicBezTo>
                        <a:pt x="671" y="564"/>
                        <a:pt x="834" y="585"/>
                        <a:pt x="996" y="585"/>
                      </a:cubicBezTo>
                      <a:cubicBezTo>
                        <a:pt x="1058" y="585"/>
                        <a:pt x="1119" y="582"/>
                        <a:pt x="1181" y="574"/>
                      </a:cubicBezTo>
                      <a:lnTo>
                        <a:pt x="1181" y="574"/>
                      </a:lnTo>
                      <a:cubicBezTo>
                        <a:pt x="914" y="619"/>
                        <a:pt x="684" y="668"/>
                        <a:pt x="411" y="759"/>
                      </a:cubicBezTo>
                      <a:cubicBezTo>
                        <a:pt x="265" y="808"/>
                        <a:pt x="314" y="1051"/>
                        <a:pt x="460" y="1051"/>
                      </a:cubicBezTo>
                      <a:cubicBezTo>
                        <a:pt x="948" y="1003"/>
                        <a:pt x="1435" y="905"/>
                        <a:pt x="1874" y="710"/>
                      </a:cubicBezTo>
                      <a:cubicBezTo>
                        <a:pt x="1971" y="661"/>
                        <a:pt x="1923" y="515"/>
                        <a:pt x="1825" y="515"/>
                      </a:cubicBezTo>
                      <a:lnTo>
                        <a:pt x="1630" y="515"/>
                      </a:lnTo>
                      <a:cubicBezTo>
                        <a:pt x="1728" y="466"/>
                        <a:pt x="1728" y="369"/>
                        <a:pt x="1630" y="320"/>
                      </a:cubicBezTo>
                      <a:cubicBezTo>
                        <a:pt x="1430" y="263"/>
                        <a:pt x="1230" y="239"/>
                        <a:pt x="1021" y="239"/>
                      </a:cubicBezTo>
                      <a:cubicBezTo>
                        <a:pt x="872" y="239"/>
                        <a:pt x="719" y="251"/>
                        <a:pt x="558" y="271"/>
                      </a:cubicBezTo>
                      <a:cubicBezTo>
                        <a:pt x="509" y="174"/>
                        <a:pt x="411" y="125"/>
                        <a:pt x="314" y="27"/>
                      </a:cubicBezTo>
                      <a:cubicBezTo>
                        <a:pt x="295" y="9"/>
                        <a:pt x="271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5"/>
                <p:cNvSpPr/>
                <p:nvPr/>
              </p:nvSpPr>
              <p:spPr>
                <a:xfrm>
                  <a:off x="2823372" y="2473893"/>
                  <a:ext cx="26871" cy="36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1659" extrusionOk="0">
                      <a:moveTo>
                        <a:pt x="732" y="1"/>
                      </a:moveTo>
                      <a:cubicBezTo>
                        <a:pt x="659" y="1"/>
                        <a:pt x="586" y="49"/>
                        <a:pt x="586" y="147"/>
                      </a:cubicBezTo>
                      <a:cubicBezTo>
                        <a:pt x="586" y="244"/>
                        <a:pt x="586" y="391"/>
                        <a:pt x="634" y="488"/>
                      </a:cubicBezTo>
                      <a:cubicBezTo>
                        <a:pt x="586" y="537"/>
                        <a:pt x="586" y="586"/>
                        <a:pt x="537" y="683"/>
                      </a:cubicBezTo>
                      <a:cubicBezTo>
                        <a:pt x="391" y="927"/>
                        <a:pt x="196" y="1171"/>
                        <a:pt x="49" y="1414"/>
                      </a:cubicBezTo>
                      <a:cubicBezTo>
                        <a:pt x="1" y="1463"/>
                        <a:pt x="1" y="1561"/>
                        <a:pt x="49" y="1609"/>
                      </a:cubicBezTo>
                      <a:cubicBezTo>
                        <a:pt x="98" y="1658"/>
                        <a:pt x="147" y="1658"/>
                        <a:pt x="196" y="1658"/>
                      </a:cubicBezTo>
                      <a:lnTo>
                        <a:pt x="293" y="1658"/>
                      </a:lnTo>
                      <a:lnTo>
                        <a:pt x="342" y="1609"/>
                      </a:lnTo>
                      <a:cubicBezTo>
                        <a:pt x="488" y="1366"/>
                        <a:pt x="683" y="1122"/>
                        <a:pt x="829" y="878"/>
                      </a:cubicBezTo>
                      <a:cubicBezTo>
                        <a:pt x="1024" y="586"/>
                        <a:pt x="1219" y="488"/>
                        <a:pt x="1219" y="196"/>
                      </a:cubicBezTo>
                      <a:cubicBezTo>
                        <a:pt x="1219" y="124"/>
                        <a:pt x="1141" y="79"/>
                        <a:pt x="1080" y="79"/>
                      </a:cubicBezTo>
                      <a:cubicBezTo>
                        <a:pt x="1058" y="79"/>
                        <a:pt x="1037" y="85"/>
                        <a:pt x="1024" y="98"/>
                      </a:cubicBezTo>
                      <a:cubicBezTo>
                        <a:pt x="976" y="98"/>
                        <a:pt x="927" y="147"/>
                        <a:pt x="878" y="196"/>
                      </a:cubicBezTo>
                      <a:lnTo>
                        <a:pt x="878" y="147"/>
                      </a:lnTo>
                      <a:cubicBezTo>
                        <a:pt x="878" y="49"/>
                        <a:pt x="805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5"/>
                <p:cNvSpPr/>
                <p:nvPr/>
              </p:nvSpPr>
              <p:spPr>
                <a:xfrm>
                  <a:off x="2834120" y="2453505"/>
                  <a:ext cx="10748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488" extrusionOk="0">
                      <a:moveTo>
                        <a:pt x="244" y="0"/>
                      </a:moveTo>
                      <a:cubicBezTo>
                        <a:pt x="0" y="49"/>
                        <a:pt x="0" y="439"/>
                        <a:pt x="244" y="488"/>
                      </a:cubicBezTo>
                      <a:cubicBezTo>
                        <a:pt x="488" y="439"/>
                        <a:pt x="488" y="49"/>
                        <a:pt x="2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5"/>
                <p:cNvSpPr/>
                <p:nvPr/>
              </p:nvSpPr>
              <p:spPr>
                <a:xfrm>
                  <a:off x="2851299" y="2459934"/>
                  <a:ext cx="12907" cy="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40" extrusionOk="0">
                      <a:moveTo>
                        <a:pt x="293" y="1"/>
                      </a:moveTo>
                      <a:cubicBezTo>
                        <a:pt x="0" y="1"/>
                        <a:pt x="0" y="439"/>
                        <a:pt x="293" y="439"/>
                      </a:cubicBezTo>
                      <a:cubicBezTo>
                        <a:pt x="585" y="439"/>
                        <a:pt x="585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5"/>
                <p:cNvSpPr/>
                <p:nvPr/>
              </p:nvSpPr>
              <p:spPr>
                <a:xfrm>
                  <a:off x="2740690" y="2426666"/>
                  <a:ext cx="29007" cy="16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732" extrusionOk="0">
                      <a:moveTo>
                        <a:pt x="98" y="0"/>
                      </a:moveTo>
                      <a:cubicBezTo>
                        <a:pt x="0" y="0"/>
                        <a:pt x="0" y="98"/>
                        <a:pt x="49" y="147"/>
                      </a:cubicBezTo>
                      <a:cubicBezTo>
                        <a:pt x="244" y="342"/>
                        <a:pt x="537" y="488"/>
                        <a:pt x="829" y="634"/>
                      </a:cubicBezTo>
                      <a:cubicBezTo>
                        <a:pt x="829" y="634"/>
                        <a:pt x="829" y="683"/>
                        <a:pt x="878" y="683"/>
                      </a:cubicBezTo>
                      <a:cubicBezTo>
                        <a:pt x="976" y="732"/>
                        <a:pt x="1024" y="732"/>
                        <a:pt x="1122" y="732"/>
                      </a:cubicBezTo>
                      <a:lnTo>
                        <a:pt x="1171" y="732"/>
                      </a:lnTo>
                      <a:cubicBezTo>
                        <a:pt x="1268" y="732"/>
                        <a:pt x="1317" y="634"/>
                        <a:pt x="1317" y="585"/>
                      </a:cubicBezTo>
                      <a:cubicBezTo>
                        <a:pt x="1317" y="537"/>
                        <a:pt x="1268" y="537"/>
                        <a:pt x="1268" y="537"/>
                      </a:cubicBezTo>
                      <a:cubicBezTo>
                        <a:pt x="878" y="293"/>
                        <a:pt x="488" y="98"/>
                        <a:pt x="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5"/>
                <p:cNvSpPr/>
                <p:nvPr/>
              </p:nvSpPr>
              <p:spPr>
                <a:xfrm>
                  <a:off x="2908344" y="2456499"/>
                  <a:ext cx="36385" cy="1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" h="791" extrusionOk="0">
                      <a:moveTo>
                        <a:pt x="196" y="1"/>
                      </a:moveTo>
                      <a:cubicBezTo>
                        <a:pt x="104" y="1"/>
                        <a:pt x="1" y="121"/>
                        <a:pt x="43" y="205"/>
                      </a:cubicBezTo>
                      <a:lnTo>
                        <a:pt x="140" y="254"/>
                      </a:lnTo>
                      <a:cubicBezTo>
                        <a:pt x="234" y="411"/>
                        <a:pt x="409" y="547"/>
                        <a:pt x="573" y="547"/>
                      </a:cubicBezTo>
                      <a:cubicBezTo>
                        <a:pt x="665" y="547"/>
                        <a:pt x="753" y="505"/>
                        <a:pt x="823" y="400"/>
                      </a:cubicBezTo>
                      <a:cubicBezTo>
                        <a:pt x="823" y="547"/>
                        <a:pt x="921" y="595"/>
                        <a:pt x="1018" y="595"/>
                      </a:cubicBezTo>
                      <a:cubicBezTo>
                        <a:pt x="1164" y="693"/>
                        <a:pt x="1311" y="791"/>
                        <a:pt x="1506" y="791"/>
                      </a:cubicBezTo>
                      <a:cubicBezTo>
                        <a:pt x="1603" y="791"/>
                        <a:pt x="1652" y="693"/>
                        <a:pt x="1603" y="644"/>
                      </a:cubicBezTo>
                      <a:cubicBezTo>
                        <a:pt x="1506" y="498"/>
                        <a:pt x="1359" y="400"/>
                        <a:pt x="1213" y="352"/>
                      </a:cubicBezTo>
                      <a:cubicBezTo>
                        <a:pt x="1164" y="254"/>
                        <a:pt x="1067" y="157"/>
                        <a:pt x="969" y="157"/>
                      </a:cubicBezTo>
                      <a:cubicBezTo>
                        <a:pt x="872" y="157"/>
                        <a:pt x="823" y="205"/>
                        <a:pt x="774" y="303"/>
                      </a:cubicBezTo>
                      <a:cubicBezTo>
                        <a:pt x="774" y="303"/>
                        <a:pt x="774" y="254"/>
                        <a:pt x="726" y="254"/>
                      </a:cubicBezTo>
                      <a:lnTo>
                        <a:pt x="482" y="254"/>
                      </a:lnTo>
                      <a:cubicBezTo>
                        <a:pt x="433" y="157"/>
                        <a:pt x="335" y="108"/>
                        <a:pt x="238" y="10"/>
                      </a:cubicBezTo>
                      <a:cubicBezTo>
                        <a:pt x="225" y="4"/>
                        <a:pt x="210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5"/>
                <p:cNvSpPr/>
                <p:nvPr/>
              </p:nvSpPr>
              <p:spPr>
                <a:xfrm>
                  <a:off x="2968340" y="2473189"/>
                  <a:ext cx="19360" cy="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346" extrusionOk="0">
                      <a:moveTo>
                        <a:pt x="456" y="0"/>
                      </a:moveTo>
                      <a:cubicBezTo>
                        <a:pt x="365" y="0"/>
                        <a:pt x="276" y="12"/>
                        <a:pt x="195" y="33"/>
                      </a:cubicBezTo>
                      <a:cubicBezTo>
                        <a:pt x="0" y="33"/>
                        <a:pt x="0" y="325"/>
                        <a:pt x="195" y="325"/>
                      </a:cubicBezTo>
                      <a:cubicBezTo>
                        <a:pt x="253" y="339"/>
                        <a:pt x="314" y="345"/>
                        <a:pt x="377" y="345"/>
                      </a:cubicBezTo>
                      <a:cubicBezTo>
                        <a:pt x="529" y="345"/>
                        <a:pt x="691" y="311"/>
                        <a:pt x="829" y="276"/>
                      </a:cubicBezTo>
                      <a:cubicBezTo>
                        <a:pt x="878" y="228"/>
                        <a:pt x="878" y="130"/>
                        <a:pt x="829" y="81"/>
                      </a:cubicBezTo>
                      <a:cubicBezTo>
                        <a:pt x="715" y="24"/>
                        <a:pt x="584" y="0"/>
                        <a:pt x="4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5"/>
                <p:cNvSpPr/>
                <p:nvPr/>
              </p:nvSpPr>
              <p:spPr>
                <a:xfrm>
                  <a:off x="2943232" y="2462092"/>
                  <a:ext cx="21562" cy="2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987" extrusionOk="0">
                      <a:moveTo>
                        <a:pt x="263" y="0"/>
                      </a:moveTo>
                      <a:cubicBezTo>
                        <a:pt x="165" y="49"/>
                        <a:pt x="117" y="195"/>
                        <a:pt x="214" y="244"/>
                      </a:cubicBezTo>
                      <a:lnTo>
                        <a:pt x="360" y="390"/>
                      </a:lnTo>
                      <a:cubicBezTo>
                        <a:pt x="0" y="480"/>
                        <a:pt x="97" y="986"/>
                        <a:pt x="422" y="986"/>
                      </a:cubicBezTo>
                      <a:cubicBezTo>
                        <a:pt x="448" y="986"/>
                        <a:pt x="477" y="983"/>
                        <a:pt x="507" y="975"/>
                      </a:cubicBezTo>
                      <a:cubicBezTo>
                        <a:pt x="524" y="977"/>
                        <a:pt x="541" y="978"/>
                        <a:pt x="557" y="978"/>
                      </a:cubicBezTo>
                      <a:cubicBezTo>
                        <a:pt x="949" y="978"/>
                        <a:pt x="979" y="437"/>
                        <a:pt x="604" y="390"/>
                      </a:cubicBezTo>
                      <a:cubicBezTo>
                        <a:pt x="555" y="293"/>
                        <a:pt x="458" y="195"/>
                        <a:pt x="409" y="98"/>
                      </a:cubicBezTo>
                      <a:cubicBezTo>
                        <a:pt x="360" y="49"/>
                        <a:pt x="312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5"/>
                <p:cNvSpPr/>
                <p:nvPr/>
              </p:nvSpPr>
              <p:spPr>
                <a:xfrm>
                  <a:off x="2825530" y="2441682"/>
                  <a:ext cx="29007" cy="1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586" extrusionOk="0">
                      <a:moveTo>
                        <a:pt x="293" y="1"/>
                      </a:moveTo>
                      <a:cubicBezTo>
                        <a:pt x="146" y="1"/>
                        <a:pt x="49" y="98"/>
                        <a:pt x="0" y="245"/>
                      </a:cubicBezTo>
                      <a:cubicBezTo>
                        <a:pt x="0" y="375"/>
                        <a:pt x="152" y="526"/>
                        <a:pt x="267" y="526"/>
                      </a:cubicBezTo>
                      <a:cubicBezTo>
                        <a:pt x="325" y="526"/>
                        <a:pt x="374" y="488"/>
                        <a:pt x="390" y="391"/>
                      </a:cubicBezTo>
                      <a:cubicBezTo>
                        <a:pt x="463" y="415"/>
                        <a:pt x="524" y="427"/>
                        <a:pt x="585" y="427"/>
                      </a:cubicBezTo>
                      <a:cubicBezTo>
                        <a:pt x="646" y="427"/>
                        <a:pt x="707" y="415"/>
                        <a:pt x="780" y="391"/>
                      </a:cubicBezTo>
                      <a:cubicBezTo>
                        <a:pt x="878" y="488"/>
                        <a:pt x="1024" y="488"/>
                        <a:pt x="1121" y="488"/>
                      </a:cubicBezTo>
                      <a:cubicBezTo>
                        <a:pt x="1121" y="488"/>
                        <a:pt x="1121" y="586"/>
                        <a:pt x="1170" y="586"/>
                      </a:cubicBezTo>
                      <a:cubicBezTo>
                        <a:pt x="1268" y="586"/>
                        <a:pt x="1268" y="440"/>
                        <a:pt x="1170" y="440"/>
                      </a:cubicBezTo>
                      <a:cubicBezTo>
                        <a:pt x="1316" y="391"/>
                        <a:pt x="1268" y="245"/>
                        <a:pt x="1121" y="245"/>
                      </a:cubicBezTo>
                      <a:cubicBezTo>
                        <a:pt x="1097" y="269"/>
                        <a:pt x="1073" y="281"/>
                        <a:pt x="1054" y="281"/>
                      </a:cubicBezTo>
                      <a:cubicBezTo>
                        <a:pt x="1036" y="281"/>
                        <a:pt x="1024" y="269"/>
                        <a:pt x="1024" y="245"/>
                      </a:cubicBezTo>
                      <a:cubicBezTo>
                        <a:pt x="1024" y="196"/>
                        <a:pt x="1024" y="147"/>
                        <a:pt x="1024" y="98"/>
                      </a:cubicBezTo>
                      <a:cubicBezTo>
                        <a:pt x="829" y="50"/>
                        <a:pt x="634" y="1"/>
                        <a:pt x="48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5"/>
                <p:cNvSpPr/>
                <p:nvPr/>
              </p:nvSpPr>
              <p:spPr>
                <a:xfrm>
                  <a:off x="2885658" y="2449476"/>
                  <a:ext cx="23633" cy="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313" extrusionOk="0">
                      <a:moveTo>
                        <a:pt x="537" y="0"/>
                      </a:moveTo>
                      <a:cubicBezTo>
                        <a:pt x="390" y="0"/>
                        <a:pt x="244" y="13"/>
                        <a:pt x="98" y="37"/>
                      </a:cubicBezTo>
                      <a:cubicBezTo>
                        <a:pt x="0" y="86"/>
                        <a:pt x="0" y="232"/>
                        <a:pt x="98" y="281"/>
                      </a:cubicBezTo>
                      <a:cubicBezTo>
                        <a:pt x="219" y="301"/>
                        <a:pt x="340" y="313"/>
                        <a:pt x="461" y="313"/>
                      </a:cubicBezTo>
                      <a:cubicBezTo>
                        <a:pt x="633" y="313"/>
                        <a:pt x="804" y="289"/>
                        <a:pt x="975" y="232"/>
                      </a:cubicBezTo>
                      <a:cubicBezTo>
                        <a:pt x="1073" y="232"/>
                        <a:pt x="1073" y="86"/>
                        <a:pt x="975" y="37"/>
                      </a:cubicBezTo>
                      <a:cubicBezTo>
                        <a:pt x="829" y="13"/>
                        <a:pt x="683" y="0"/>
                        <a:pt x="5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5"/>
                <p:cNvSpPr/>
                <p:nvPr/>
              </p:nvSpPr>
              <p:spPr>
                <a:xfrm>
                  <a:off x="2940435" y="2456565"/>
                  <a:ext cx="4295" cy="4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203" extrusionOk="0">
                      <a:moveTo>
                        <a:pt x="73" y="1"/>
                      </a:moveTo>
                      <a:cubicBezTo>
                        <a:pt x="1" y="1"/>
                        <a:pt x="9" y="202"/>
                        <a:pt x="97" y="202"/>
                      </a:cubicBezTo>
                      <a:cubicBezTo>
                        <a:pt x="195" y="154"/>
                        <a:pt x="195" y="7"/>
                        <a:pt x="97" y="7"/>
                      </a:cubicBezTo>
                      <a:cubicBezTo>
                        <a:pt x="88" y="3"/>
                        <a:pt x="80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5"/>
                <p:cNvSpPr/>
                <p:nvPr/>
              </p:nvSpPr>
              <p:spPr>
                <a:xfrm>
                  <a:off x="2807271" y="2438577"/>
                  <a:ext cx="4890" cy="9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423" extrusionOk="0">
                      <a:moveTo>
                        <a:pt x="100" y="1"/>
                      </a:moveTo>
                      <a:cubicBezTo>
                        <a:pt x="50" y="1"/>
                        <a:pt x="0" y="27"/>
                        <a:pt x="0" y="93"/>
                      </a:cubicBezTo>
                      <a:cubicBezTo>
                        <a:pt x="0" y="191"/>
                        <a:pt x="0" y="288"/>
                        <a:pt x="49" y="386"/>
                      </a:cubicBezTo>
                      <a:cubicBezTo>
                        <a:pt x="49" y="410"/>
                        <a:pt x="73" y="422"/>
                        <a:pt x="98" y="422"/>
                      </a:cubicBezTo>
                      <a:cubicBezTo>
                        <a:pt x="122" y="422"/>
                        <a:pt x="146" y="410"/>
                        <a:pt x="146" y="386"/>
                      </a:cubicBezTo>
                      <a:cubicBezTo>
                        <a:pt x="146" y="288"/>
                        <a:pt x="146" y="191"/>
                        <a:pt x="195" y="93"/>
                      </a:cubicBezTo>
                      <a:cubicBezTo>
                        <a:pt x="222" y="40"/>
                        <a:pt x="161" y="1"/>
                        <a:pt x="1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5"/>
                <p:cNvSpPr/>
                <p:nvPr/>
              </p:nvSpPr>
              <p:spPr>
                <a:xfrm>
                  <a:off x="2727805" y="2430915"/>
                  <a:ext cx="18919" cy="12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575" extrusionOk="0">
                      <a:moveTo>
                        <a:pt x="334" y="0"/>
                      </a:moveTo>
                      <a:cubicBezTo>
                        <a:pt x="250" y="0"/>
                        <a:pt x="168" y="30"/>
                        <a:pt x="98" y="100"/>
                      </a:cubicBezTo>
                      <a:cubicBezTo>
                        <a:pt x="0" y="149"/>
                        <a:pt x="0" y="295"/>
                        <a:pt x="147" y="295"/>
                      </a:cubicBezTo>
                      <a:cubicBezTo>
                        <a:pt x="244" y="295"/>
                        <a:pt x="488" y="295"/>
                        <a:pt x="537" y="490"/>
                      </a:cubicBezTo>
                      <a:cubicBezTo>
                        <a:pt x="575" y="548"/>
                        <a:pt x="636" y="575"/>
                        <a:pt x="693" y="575"/>
                      </a:cubicBezTo>
                      <a:cubicBezTo>
                        <a:pt x="781" y="575"/>
                        <a:pt x="859" y="510"/>
                        <a:pt x="829" y="392"/>
                      </a:cubicBezTo>
                      <a:cubicBezTo>
                        <a:pt x="760" y="184"/>
                        <a:pt x="541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5"/>
                <p:cNvSpPr/>
                <p:nvPr/>
              </p:nvSpPr>
              <p:spPr>
                <a:xfrm>
                  <a:off x="2685914" y="2407334"/>
                  <a:ext cx="10770" cy="5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245" extrusionOk="0">
                      <a:moveTo>
                        <a:pt x="391" y="1"/>
                      </a:moveTo>
                      <a:cubicBezTo>
                        <a:pt x="245" y="1"/>
                        <a:pt x="147" y="1"/>
                        <a:pt x="50" y="49"/>
                      </a:cubicBezTo>
                      <a:cubicBezTo>
                        <a:pt x="1" y="98"/>
                        <a:pt x="1" y="147"/>
                        <a:pt x="50" y="196"/>
                      </a:cubicBezTo>
                      <a:cubicBezTo>
                        <a:pt x="147" y="244"/>
                        <a:pt x="245" y="244"/>
                        <a:pt x="391" y="244"/>
                      </a:cubicBezTo>
                      <a:cubicBezTo>
                        <a:pt x="488" y="244"/>
                        <a:pt x="488" y="49"/>
                        <a:pt x="3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5"/>
                <p:cNvSpPr/>
                <p:nvPr/>
              </p:nvSpPr>
              <p:spPr>
                <a:xfrm>
                  <a:off x="2690693" y="2396304"/>
                  <a:ext cx="11365" cy="10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85" extrusionOk="0">
                      <a:moveTo>
                        <a:pt x="445" y="1"/>
                      </a:moveTo>
                      <a:cubicBezTo>
                        <a:pt x="436" y="1"/>
                        <a:pt x="427" y="5"/>
                        <a:pt x="418" y="14"/>
                      </a:cubicBezTo>
                      <a:cubicBezTo>
                        <a:pt x="271" y="63"/>
                        <a:pt x="174" y="160"/>
                        <a:pt x="76" y="258"/>
                      </a:cubicBezTo>
                      <a:cubicBezTo>
                        <a:pt x="1" y="371"/>
                        <a:pt x="72" y="484"/>
                        <a:pt x="153" y="484"/>
                      </a:cubicBezTo>
                      <a:cubicBezTo>
                        <a:pt x="176" y="484"/>
                        <a:pt x="201" y="475"/>
                        <a:pt x="223" y="453"/>
                      </a:cubicBezTo>
                      <a:cubicBezTo>
                        <a:pt x="320" y="355"/>
                        <a:pt x="418" y="258"/>
                        <a:pt x="515" y="112"/>
                      </a:cubicBezTo>
                      <a:cubicBezTo>
                        <a:pt x="515" y="72"/>
                        <a:pt x="483" y="1"/>
                        <a:pt x="4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5"/>
                <p:cNvSpPr/>
                <p:nvPr/>
              </p:nvSpPr>
              <p:spPr>
                <a:xfrm>
                  <a:off x="2909269" y="2625242"/>
                  <a:ext cx="19911" cy="11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512" extrusionOk="0">
                      <a:moveTo>
                        <a:pt x="147" y="1"/>
                      </a:moveTo>
                      <a:cubicBezTo>
                        <a:pt x="50" y="1"/>
                        <a:pt x="1" y="99"/>
                        <a:pt x="50" y="147"/>
                      </a:cubicBezTo>
                      <a:cubicBezTo>
                        <a:pt x="196" y="342"/>
                        <a:pt x="440" y="440"/>
                        <a:pt x="635" y="489"/>
                      </a:cubicBezTo>
                      <a:cubicBezTo>
                        <a:pt x="659" y="505"/>
                        <a:pt x="683" y="511"/>
                        <a:pt x="705" y="511"/>
                      </a:cubicBezTo>
                      <a:cubicBezTo>
                        <a:pt x="821" y="511"/>
                        <a:pt x="903" y="334"/>
                        <a:pt x="781" y="294"/>
                      </a:cubicBezTo>
                      <a:cubicBezTo>
                        <a:pt x="586" y="147"/>
                        <a:pt x="391" y="50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5"/>
                <p:cNvSpPr/>
                <p:nvPr/>
              </p:nvSpPr>
              <p:spPr>
                <a:xfrm>
                  <a:off x="2895107" y="2589573"/>
                  <a:ext cx="12841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1056" extrusionOk="0">
                      <a:moveTo>
                        <a:pt x="168" y="0"/>
                      </a:moveTo>
                      <a:cubicBezTo>
                        <a:pt x="82" y="0"/>
                        <a:pt x="0" y="71"/>
                        <a:pt x="59" y="158"/>
                      </a:cubicBezTo>
                      <a:cubicBezTo>
                        <a:pt x="108" y="451"/>
                        <a:pt x="254" y="743"/>
                        <a:pt x="400" y="1036"/>
                      </a:cubicBezTo>
                      <a:cubicBezTo>
                        <a:pt x="413" y="1049"/>
                        <a:pt x="433" y="1055"/>
                        <a:pt x="455" y="1055"/>
                      </a:cubicBezTo>
                      <a:cubicBezTo>
                        <a:pt x="513" y="1055"/>
                        <a:pt x="582" y="1010"/>
                        <a:pt x="546" y="938"/>
                      </a:cubicBezTo>
                      <a:cubicBezTo>
                        <a:pt x="546" y="646"/>
                        <a:pt x="449" y="353"/>
                        <a:pt x="303" y="110"/>
                      </a:cubicBezTo>
                      <a:cubicBezTo>
                        <a:pt x="283" y="32"/>
                        <a:pt x="225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5"/>
                <p:cNvSpPr/>
                <p:nvPr/>
              </p:nvSpPr>
              <p:spPr>
                <a:xfrm>
                  <a:off x="2914643" y="2645916"/>
                  <a:ext cx="6475" cy="1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696" extrusionOk="0">
                      <a:moveTo>
                        <a:pt x="147" y="1"/>
                      </a:moveTo>
                      <a:cubicBezTo>
                        <a:pt x="110" y="1"/>
                        <a:pt x="74" y="13"/>
                        <a:pt x="49" y="37"/>
                      </a:cubicBezTo>
                      <a:cubicBezTo>
                        <a:pt x="1" y="232"/>
                        <a:pt x="1" y="427"/>
                        <a:pt x="49" y="622"/>
                      </a:cubicBezTo>
                      <a:cubicBezTo>
                        <a:pt x="74" y="671"/>
                        <a:pt x="110" y="695"/>
                        <a:pt x="147" y="695"/>
                      </a:cubicBezTo>
                      <a:cubicBezTo>
                        <a:pt x="184" y="695"/>
                        <a:pt x="220" y="671"/>
                        <a:pt x="244" y="622"/>
                      </a:cubicBezTo>
                      <a:cubicBezTo>
                        <a:pt x="293" y="427"/>
                        <a:pt x="293" y="232"/>
                        <a:pt x="244" y="37"/>
                      </a:cubicBezTo>
                      <a:cubicBezTo>
                        <a:pt x="220" y="13"/>
                        <a:pt x="184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5"/>
                <p:cNvSpPr/>
                <p:nvPr/>
              </p:nvSpPr>
              <p:spPr>
                <a:xfrm>
                  <a:off x="2922176" y="2669409"/>
                  <a:ext cx="16122" cy="16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752" extrusionOk="0">
                      <a:moveTo>
                        <a:pt x="335" y="1"/>
                      </a:moveTo>
                      <a:cubicBezTo>
                        <a:pt x="290" y="1"/>
                        <a:pt x="244" y="58"/>
                        <a:pt x="244" y="91"/>
                      </a:cubicBezTo>
                      <a:cubicBezTo>
                        <a:pt x="293" y="189"/>
                        <a:pt x="293" y="286"/>
                        <a:pt x="341" y="384"/>
                      </a:cubicBezTo>
                      <a:cubicBezTo>
                        <a:pt x="244" y="335"/>
                        <a:pt x="195" y="286"/>
                        <a:pt x="98" y="286"/>
                      </a:cubicBezTo>
                      <a:cubicBezTo>
                        <a:pt x="49" y="286"/>
                        <a:pt x="0" y="335"/>
                        <a:pt x="49" y="384"/>
                      </a:cubicBezTo>
                      <a:cubicBezTo>
                        <a:pt x="195" y="482"/>
                        <a:pt x="341" y="579"/>
                        <a:pt x="488" y="628"/>
                      </a:cubicBezTo>
                      <a:cubicBezTo>
                        <a:pt x="488" y="677"/>
                        <a:pt x="488" y="677"/>
                        <a:pt x="488" y="677"/>
                      </a:cubicBezTo>
                      <a:cubicBezTo>
                        <a:pt x="505" y="730"/>
                        <a:pt x="543" y="751"/>
                        <a:pt x="584" y="751"/>
                      </a:cubicBezTo>
                      <a:cubicBezTo>
                        <a:pt x="653" y="751"/>
                        <a:pt x="731" y="689"/>
                        <a:pt x="731" y="628"/>
                      </a:cubicBezTo>
                      <a:cubicBezTo>
                        <a:pt x="731" y="628"/>
                        <a:pt x="731" y="579"/>
                        <a:pt x="731" y="579"/>
                      </a:cubicBezTo>
                      <a:cubicBezTo>
                        <a:pt x="634" y="384"/>
                        <a:pt x="536" y="189"/>
                        <a:pt x="390" y="43"/>
                      </a:cubicBezTo>
                      <a:cubicBezTo>
                        <a:pt x="375" y="12"/>
                        <a:pt x="355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5"/>
                <p:cNvSpPr/>
                <p:nvPr/>
              </p:nvSpPr>
              <p:spPr>
                <a:xfrm>
                  <a:off x="2891032" y="2613440"/>
                  <a:ext cx="23633" cy="29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1318" extrusionOk="0">
                      <a:moveTo>
                        <a:pt x="585" y="439"/>
                      </a:moveTo>
                      <a:lnTo>
                        <a:pt x="585" y="439"/>
                      </a:lnTo>
                      <a:cubicBezTo>
                        <a:pt x="536" y="635"/>
                        <a:pt x="439" y="830"/>
                        <a:pt x="293" y="976"/>
                      </a:cubicBezTo>
                      <a:cubicBezTo>
                        <a:pt x="293" y="927"/>
                        <a:pt x="341" y="878"/>
                        <a:pt x="341" y="830"/>
                      </a:cubicBezTo>
                      <a:cubicBezTo>
                        <a:pt x="390" y="732"/>
                        <a:pt x="439" y="683"/>
                        <a:pt x="488" y="635"/>
                      </a:cubicBezTo>
                      <a:cubicBezTo>
                        <a:pt x="488" y="537"/>
                        <a:pt x="536" y="488"/>
                        <a:pt x="585" y="439"/>
                      </a:cubicBezTo>
                      <a:close/>
                      <a:moveTo>
                        <a:pt x="975" y="1"/>
                      </a:moveTo>
                      <a:cubicBezTo>
                        <a:pt x="878" y="1"/>
                        <a:pt x="780" y="1"/>
                        <a:pt x="683" y="49"/>
                      </a:cubicBezTo>
                      <a:cubicBezTo>
                        <a:pt x="634" y="49"/>
                        <a:pt x="585" y="49"/>
                        <a:pt x="585" y="98"/>
                      </a:cubicBezTo>
                      <a:cubicBezTo>
                        <a:pt x="293" y="293"/>
                        <a:pt x="98" y="586"/>
                        <a:pt x="49" y="927"/>
                      </a:cubicBezTo>
                      <a:lnTo>
                        <a:pt x="49" y="976"/>
                      </a:lnTo>
                      <a:cubicBezTo>
                        <a:pt x="49" y="1073"/>
                        <a:pt x="146" y="1073"/>
                        <a:pt x="195" y="1073"/>
                      </a:cubicBezTo>
                      <a:lnTo>
                        <a:pt x="49" y="1171"/>
                      </a:lnTo>
                      <a:cubicBezTo>
                        <a:pt x="0" y="1220"/>
                        <a:pt x="49" y="1317"/>
                        <a:pt x="146" y="1317"/>
                      </a:cubicBezTo>
                      <a:cubicBezTo>
                        <a:pt x="634" y="1317"/>
                        <a:pt x="878" y="781"/>
                        <a:pt x="829" y="293"/>
                      </a:cubicBezTo>
                      <a:cubicBezTo>
                        <a:pt x="878" y="293"/>
                        <a:pt x="926" y="244"/>
                        <a:pt x="1024" y="147"/>
                      </a:cubicBezTo>
                      <a:cubicBezTo>
                        <a:pt x="1073" y="98"/>
                        <a:pt x="1024" y="49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5"/>
                <p:cNvSpPr/>
                <p:nvPr/>
              </p:nvSpPr>
              <p:spPr>
                <a:xfrm>
                  <a:off x="2866320" y="2668308"/>
                  <a:ext cx="25791" cy="27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" h="1265" extrusionOk="0">
                      <a:moveTo>
                        <a:pt x="1014" y="0"/>
                      </a:moveTo>
                      <a:cubicBezTo>
                        <a:pt x="981" y="0"/>
                        <a:pt x="949" y="27"/>
                        <a:pt x="927" y="93"/>
                      </a:cubicBezTo>
                      <a:cubicBezTo>
                        <a:pt x="878" y="190"/>
                        <a:pt x="878" y="190"/>
                        <a:pt x="830" y="239"/>
                      </a:cubicBezTo>
                      <a:cubicBezTo>
                        <a:pt x="683" y="336"/>
                        <a:pt x="537" y="532"/>
                        <a:pt x="440" y="727"/>
                      </a:cubicBezTo>
                      <a:lnTo>
                        <a:pt x="440" y="775"/>
                      </a:lnTo>
                      <a:lnTo>
                        <a:pt x="293" y="873"/>
                      </a:lnTo>
                      <a:cubicBezTo>
                        <a:pt x="293" y="727"/>
                        <a:pt x="293" y="532"/>
                        <a:pt x="245" y="385"/>
                      </a:cubicBezTo>
                      <a:cubicBezTo>
                        <a:pt x="220" y="361"/>
                        <a:pt x="196" y="349"/>
                        <a:pt x="171" y="349"/>
                      </a:cubicBezTo>
                      <a:cubicBezTo>
                        <a:pt x="147" y="349"/>
                        <a:pt x="123" y="361"/>
                        <a:pt x="98" y="385"/>
                      </a:cubicBezTo>
                      <a:cubicBezTo>
                        <a:pt x="50" y="629"/>
                        <a:pt x="1" y="873"/>
                        <a:pt x="1" y="1117"/>
                      </a:cubicBezTo>
                      <a:cubicBezTo>
                        <a:pt x="1" y="1211"/>
                        <a:pt x="62" y="1265"/>
                        <a:pt x="131" y="1265"/>
                      </a:cubicBezTo>
                      <a:cubicBezTo>
                        <a:pt x="169" y="1265"/>
                        <a:pt x="210" y="1249"/>
                        <a:pt x="245" y="1214"/>
                      </a:cubicBezTo>
                      <a:cubicBezTo>
                        <a:pt x="537" y="1019"/>
                        <a:pt x="781" y="727"/>
                        <a:pt x="976" y="434"/>
                      </a:cubicBezTo>
                      <a:lnTo>
                        <a:pt x="1122" y="239"/>
                      </a:lnTo>
                      <a:cubicBezTo>
                        <a:pt x="1171" y="190"/>
                        <a:pt x="1171" y="93"/>
                        <a:pt x="1122" y="93"/>
                      </a:cubicBezTo>
                      <a:cubicBezTo>
                        <a:pt x="1095" y="39"/>
                        <a:pt x="1054" y="0"/>
                        <a:pt x="10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236;p35">
            <a:extLst>
              <a:ext uri="{FF2B5EF4-FFF2-40B4-BE49-F238E27FC236}">
                <a16:creationId xmlns:a16="http://schemas.microsoft.com/office/drawing/2014/main" id="{FDFFB15E-EFC5-6499-B7E8-13D0B990A764}"/>
              </a:ext>
            </a:extLst>
          </p:cNvPr>
          <p:cNvSpPr txBox="1">
            <a:spLocks/>
          </p:cNvSpPr>
          <p:nvPr/>
        </p:nvSpPr>
        <p:spPr>
          <a:xfrm>
            <a:off x="3570286" y="1017386"/>
            <a:ext cx="4643673" cy="85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500"/>
              <a:buFont typeface="Convergence"/>
              <a:buNone/>
              <a:defRPr sz="55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Convergence"/>
              <a:buNone/>
              <a:defRPr sz="52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Convergence"/>
              <a:buNone/>
              <a:defRPr sz="52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Convergence"/>
              <a:buNone/>
              <a:defRPr sz="52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Convergence"/>
              <a:buNone/>
              <a:defRPr sz="52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Convergence"/>
              <a:buNone/>
              <a:defRPr sz="52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Convergence"/>
              <a:buNone/>
              <a:defRPr sz="52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Convergence"/>
              <a:buNone/>
              <a:defRPr sz="52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Convergence"/>
              <a:buNone/>
              <a:defRPr sz="52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pPr algn="ctr"/>
            <a:r>
              <a:rPr lang="en-US" sz="3000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MINI- PROJECT</a:t>
            </a:r>
          </a:p>
        </p:txBody>
      </p:sp>
      <p:sp>
        <p:nvSpPr>
          <p:cNvPr id="3" name="Google Shape;6069;p73">
            <a:extLst>
              <a:ext uri="{FF2B5EF4-FFF2-40B4-BE49-F238E27FC236}">
                <a16:creationId xmlns:a16="http://schemas.microsoft.com/office/drawing/2014/main" id="{D2A11E38-6DF6-2E9B-41DC-5522DF832E79}"/>
              </a:ext>
            </a:extLst>
          </p:cNvPr>
          <p:cNvSpPr/>
          <p:nvPr/>
        </p:nvSpPr>
        <p:spPr>
          <a:xfrm>
            <a:off x="3334551" y="2416318"/>
            <a:ext cx="5693550" cy="439590"/>
          </a:xfrm>
          <a:custGeom>
            <a:avLst/>
            <a:gdLst/>
            <a:ahLst/>
            <a:cxnLst/>
            <a:rect l="l" t="t" r="r" b="b"/>
            <a:pathLst>
              <a:path w="42514" h="17394" extrusionOk="0">
                <a:moveTo>
                  <a:pt x="34558" y="1"/>
                </a:moveTo>
                <a:cubicBezTo>
                  <a:pt x="34361" y="1"/>
                  <a:pt x="34171" y="132"/>
                  <a:pt x="34154" y="306"/>
                </a:cubicBezTo>
                <a:lnTo>
                  <a:pt x="33141" y="11182"/>
                </a:lnTo>
                <a:lnTo>
                  <a:pt x="32825" y="3799"/>
                </a:lnTo>
                <a:cubicBezTo>
                  <a:pt x="32814" y="3630"/>
                  <a:pt x="32656" y="3494"/>
                  <a:pt x="32443" y="3483"/>
                </a:cubicBezTo>
                <a:cubicBezTo>
                  <a:pt x="32439" y="3483"/>
                  <a:pt x="32434" y="3483"/>
                  <a:pt x="32430" y="3483"/>
                </a:cubicBezTo>
                <a:cubicBezTo>
                  <a:pt x="32229" y="3483"/>
                  <a:pt x="32056" y="3601"/>
                  <a:pt x="32024" y="3766"/>
                </a:cubicBezTo>
                <a:lnTo>
                  <a:pt x="30700" y="11095"/>
                </a:lnTo>
                <a:lnTo>
                  <a:pt x="30318" y="10250"/>
                </a:lnTo>
                <a:cubicBezTo>
                  <a:pt x="30244" y="10113"/>
                  <a:pt x="30104" y="10032"/>
                  <a:pt x="29957" y="10032"/>
                </a:cubicBezTo>
                <a:cubicBezTo>
                  <a:pt x="29952" y="10032"/>
                  <a:pt x="29947" y="10032"/>
                  <a:pt x="29942" y="10032"/>
                </a:cubicBezTo>
                <a:lnTo>
                  <a:pt x="25153" y="10032"/>
                </a:lnTo>
                <a:cubicBezTo>
                  <a:pt x="24962" y="10032"/>
                  <a:pt x="24793" y="10141"/>
                  <a:pt x="24760" y="10299"/>
                </a:cubicBezTo>
                <a:lnTo>
                  <a:pt x="24640" y="10790"/>
                </a:lnTo>
                <a:lnTo>
                  <a:pt x="23703" y="1766"/>
                </a:lnTo>
                <a:cubicBezTo>
                  <a:pt x="23687" y="1595"/>
                  <a:pt x="23514" y="1466"/>
                  <a:pt x="23307" y="1466"/>
                </a:cubicBezTo>
                <a:cubicBezTo>
                  <a:pt x="23303" y="1466"/>
                  <a:pt x="23299" y="1466"/>
                  <a:pt x="23295" y="1467"/>
                </a:cubicBezTo>
                <a:cubicBezTo>
                  <a:pt x="23082" y="1472"/>
                  <a:pt x="22913" y="1614"/>
                  <a:pt x="22908" y="1788"/>
                </a:cubicBezTo>
                <a:lnTo>
                  <a:pt x="22657" y="9793"/>
                </a:lnTo>
                <a:lnTo>
                  <a:pt x="22330" y="7760"/>
                </a:lnTo>
                <a:cubicBezTo>
                  <a:pt x="22303" y="7597"/>
                  <a:pt x="22134" y="7477"/>
                  <a:pt x="21932" y="7477"/>
                </a:cubicBezTo>
                <a:cubicBezTo>
                  <a:pt x="21731" y="7477"/>
                  <a:pt x="21562" y="7602"/>
                  <a:pt x="21540" y="7766"/>
                </a:cubicBezTo>
                <a:lnTo>
                  <a:pt x="21001" y="11520"/>
                </a:lnTo>
                <a:lnTo>
                  <a:pt x="20352" y="2807"/>
                </a:lnTo>
                <a:cubicBezTo>
                  <a:pt x="20336" y="2633"/>
                  <a:pt x="20161" y="2496"/>
                  <a:pt x="19954" y="2496"/>
                </a:cubicBezTo>
                <a:cubicBezTo>
                  <a:pt x="19742" y="2496"/>
                  <a:pt x="19567" y="2627"/>
                  <a:pt x="19551" y="2802"/>
                </a:cubicBezTo>
                <a:lnTo>
                  <a:pt x="19028" y="9122"/>
                </a:lnTo>
                <a:lnTo>
                  <a:pt x="18826" y="7090"/>
                </a:lnTo>
                <a:cubicBezTo>
                  <a:pt x="18810" y="6932"/>
                  <a:pt x="18657" y="6807"/>
                  <a:pt x="18461" y="6790"/>
                </a:cubicBezTo>
                <a:cubicBezTo>
                  <a:pt x="18447" y="6789"/>
                  <a:pt x="18434" y="6788"/>
                  <a:pt x="18420" y="6788"/>
                </a:cubicBezTo>
                <a:cubicBezTo>
                  <a:pt x="18245" y="6788"/>
                  <a:pt x="18087" y="6883"/>
                  <a:pt x="18042" y="7030"/>
                </a:cubicBezTo>
                <a:lnTo>
                  <a:pt x="17023" y="10000"/>
                </a:lnTo>
                <a:lnTo>
                  <a:pt x="11879" y="10000"/>
                </a:lnTo>
                <a:lnTo>
                  <a:pt x="11290" y="8218"/>
                </a:lnTo>
                <a:cubicBezTo>
                  <a:pt x="11230" y="8066"/>
                  <a:pt x="11085" y="7971"/>
                  <a:pt x="10925" y="7971"/>
                </a:cubicBezTo>
                <a:cubicBezTo>
                  <a:pt x="10912" y="7971"/>
                  <a:pt x="10900" y="7971"/>
                  <a:pt x="10887" y="7973"/>
                </a:cubicBezTo>
                <a:cubicBezTo>
                  <a:pt x="10702" y="7984"/>
                  <a:pt x="10544" y="8093"/>
                  <a:pt x="10511" y="8245"/>
                </a:cubicBezTo>
                <a:lnTo>
                  <a:pt x="9694" y="12010"/>
                </a:lnTo>
                <a:lnTo>
                  <a:pt x="9247" y="5564"/>
                </a:lnTo>
                <a:cubicBezTo>
                  <a:pt x="9236" y="5390"/>
                  <a:pt x="9067" y="5259"/>
                  <a:pt x="8860" y="5254"/>
                </a:cubicBezTo>
                <a:cubicBezTo>
                  <a:pt x="8856" y="5253"/>
                  <a:pt x="8851" y="5253"/>
                  <a:pt x="8847" y="5253"/>
                </a:cubicBezTo>
                <a:cubicBezTo>
                  <a:pt x="8640" y="5253"/>
                  <a:pt x="8473" y="5377"/>
                  <a:pt x="8452" y="5542"/>
                </a:cubicBezTo>
                <a:lnTo>
                  <a:pt x="7542" y="12141"/>
                </a:lnTo>
                <a:lnTo>
                  <a:pt x="7051" y="2714"/>
                </a:lnTo>
                <a:cubicBezTo>
                  <a:pt x="7040" y="2540"/>
                  <a:pt x="6866" y="2404"/>
                  <a:pt x="6664" y="2398"/>
                </a:cubicBezTo>
                <a:cubicBezTo>
                  <a:pt x="6660" y="2398"/>
                  <a:pt x="6656" y="2398"/>
                  <a:pt x="6651" y="2398"/>
                </a:cubicBezTo>
                <a:cubicBezTo>
                  <a:pt x="6450" y="2398"/>
                  <a:pt x="6277" y="2522"/>
                  <a:pt x="6256" y="2687"/>
                </a:cubicBezTo>
                <a:lnTo>
                  <a:pt x="5231" y="10060"/>
                </a:lnTo>
                <a:lnTo>
                  <a:pt x="403" y="10060"/>
                </a:lnTo>
                <a:cubicBezTo>
                  <a:pt x="180" y="10060"/>
                  <a:pt x="0" y="10207"/>
                  <a:pt x="0" y="10387"/>
                </a:cubicBezTo>
                <a:cubicBezTo>
                  <a:pt x="0" y="10572"/>
                  <a:pt x="180" y="10719"/>
                  <a:pt x="403" y="10719"/>
                </a:cubicBezTo>
                <a:lnTo>
                  <a:pt x="5591" y="10719"/>
                </a:lnTo>
                <a:cubicBezTo>
                  <a:pt x="5792" y="10719"/>
                  <a:pt x="5967" y="10594"/>
                  <a:pt x="5989" y="10425"/>
                </a:cubicBezTo>
                <a:lnTo>
                  <a:pt x="6474" y="6943"/>
                </a:lnTo>
                <a:lnTo>
                  <a:pt x="6964" y="16386"/>
                </a:lnTo>
                <a:cubicBezTo>
                  <a:pt x="6969" y="16555"/>
                  <a:pt x="7144" y="16696"/>
                  <a:pt x="7351" y="16702"/>
                </a:cubicBezTo>
                <a:cubicBezTo>
                  <a:pt x="7355" y="16702"/>
                  <a:pt x="7359" y="16702"/>
                  <a:pt x="7364" y="16702"/>
                </a:cubicBezTo>
                <a:cubicBezTo>
                  <a:pt x="7565" y="16702"/>
                  <a:pt x="7738" y="16578"/>
                  <a:pt x="7759" y="16408"/>
                </a:cubicBezTo>
                <a:lnTo>
                  <a:pt x="8719" y="9460"/>
                </a:lnTo>
                <a:lnTo>
                  <a:pt x="9094" y="14855"/>
                </a:lnTo>
                <a:cubicBezTo>
                  <a:pt x="9105" y="15024"/>
                  <a:pt x="9263" y="15160"/>
                  <a:pt x="9470" y="15165"/>
                </a:cubicBezTo>
                <a:cubicBezTo>
                  <a:pt x="9475" y="15165"/>
                  <a:pt x="9480" y="15165"/>
                  <a:pt x="9484" y="15165"/>
                </a:cubicBezTo>
                <a:cubicBezTo>
                  <a:pt x="9680" y="15165"/>
                  <a:pt x="9853" y="15053"/>
                  <a:pt x="9890" y="14893"/>
                </a:cubicBezTo>
                <a:lnTo>
                  <a:pt x="10991" y="9809"/>
                </a:lnTo>
                <a:lnTo>
                  <a:pt x="11187" y="10414"/>
                </a:lnTo>
                <a:cubicBezTo>
                  <a:pt x="11249" y="10559"/>
                  <a:pt x="11390" y="10654"/>
                  <a:pt x="11548" y="10654"/>
                </a:cubicBezTo>
                <a:cubicBezTo>
                  <a:pt x="11557" y="10654"/>
                  <a:pt x="11565" y="10654"/>
                  <a:pt x="11574" y="10654"/>
                </a:cubicBezTo>
                <a:lnTo>
                  <a:pt x="17328" y="10654"/>
                </a:lnTo>
                <a:cubicBezTo>
                  <a:pt x="17336" y="10654"/>
                  <a:pt x="17345" y="10654"/>
                  <a:pt x="17353" y="10654"/>
                </a:cubicBezTo>
                <a:cubicBezTo>
                  <a:pt x="17512" y="10654"/>
                  <a:pt x="17653" y="10559"/>
                  <a:pt x="17715" y="10414"/>
                </a:cubicBezTo>
                <a:lnTo>
                  <a:pt x="18211" y="8970"/>
                </a:lnTo>
                <a:lnTo>
                  <a:pt x="18668" y="13542"/>
                </a:lnTo>
                <a:cubicBezTo>
                  <a:pt x="18685" y="13710"/>
                  <a:pt x="18859" y="13841"/>
                  <a:pt x="19072" y="13841"/>
                </a:cubicBezTo>
                <a:cubicBezTo>
                  <a:pt x="19279" y="13841"/>
                  <a:pt x="19453" y="13710"/>
                  <a:pt x="19469" y="13536"/>
                </a:cubicBezTo>
                <a:lnTo>
                  <a:pt x="19927" y="7924"/>
                </a:lnTo>
                <a:lnTo>
                  <a:pt x="20472" y="15225"/>
                </a:lnTo>
                <a:cubicBezTo>
                  <a:pt x="20488" y="15394"/>
                  <a:pt x="20657" y="15525"/>
                  <a:pt x="20864" y="15530"/>
                </a:cubicBezTo>
                <a:cubicBezTo>
                  <a:pt x="20872" y="15531"/>
                  <a:pt x="20880" y="15531"/>
                  <a:pt x="20888" y="15531"/>
                </a:cubicBezTo>
                <a:cubicBezTo>
                  <a:pt x="21080" y="15531"/>
                  <a:pt x="21247" y="15404"/>
                  <a:pt x="21273" y="15242"/>
                </a:cubicBezTo>
                <a:lnTo>
                  <a:pt x="21960" y="10452"/>
                </a:lnTo>
                <a:lnTo>
                  <a:pt x="22532" y="14021"/>
                </a:lnTo>
                <a:cubicBezTo>
                  <a:pt x="22558" y="14183"/>
                  <a:pt x="22724" y="14305"/>
                  <a:pt x="22926" y="14305"/>
                </a:cubicBezTo>
                <a:cubicBezTo>
                  <a:pt x="22934" y="14305"/>
                  <a:pt x="22943" y="14305"/>
                  <a:pt x="22951" y="14304"/>
                </a:cubicBezTo>
                <a:cubicBezTo>
                  <a:pt x="23158" y="14293"/>
                  <a:pt x="23322" y="14157"/>
                  <a:pt x="23327" y="13983"/>
                </a:cubicBezTo>
                <a:lnTo>
                  <a:pt x="23523" y="7733"/>
                </a:lnTo>
                <a:lnTo>
                  <a:pt x="24090" y="13176"/>
                </a:lnTo>
                <a:cubicBezTo>
                  <a:pt x="24106" y="13340"/>
                  <a:pt x="24270" y="13460"/>
                  <a:pt x="24466" y="13476"/>
                </a:cubicBezTo>
                <a:cubicBezTo>
                  <a:pt x="24475" y="13477"/>
                  <a:pt x="24484" y="13477"/>
                  <a:pt x="24493" y="13477"/>
                </a:cubicBezTo>
                <a:cubicBezTo>
                  <a:pt x="24683" y="13477"/>
                  <a:pt x="24844" y="13365"/>
                  <a:pt x="24880" y="13209"/>
                </a:cubicBezTo>
                <a:lnTo>
                  <a:pt x="25485" y="10686"/>
                </a:lnTo>
                <a:lnTo>
                  <a:pt x="29670" y="10686"/>
                </a:lnTo>
                <a:lnTo>
                  <a:pt x="30493" y="12528"/>
                </a:lnTo>
                <a:cubicBezTo>
                  <a:pt x="30553" y="12658"/>
                  <a:pt x="30700" y="12742"/>
                  <a:pt x="30868" y="12742"/>
                </a:cubicBezTo>
                <a:cubicBezTo>
                  <a:pt x="30882" y="12742"/>
                  <a:pt x="30897" y="12742"/>
                  <a:pt x="30912" y="12741"/>
                </a:cubicBezTo>
                <a:cubicBezTo>
                  <a:pt x="31092" y="12730"/>
                  <a:pt x="31239" y="12615"/>
                  <a:pt x="31266" y="12463"/>
                </a:cubicBezTo>
                <a:lnTo>
                  <a:pt x="32182" y="7406"/>
                </a:lnTo>
                <a:lnTo>
                  <a:pt x="32601" y="17078"/>
                </a:lnTo>
                <a:cubicBezTo>
                  <a:pt x="32607" y="17252"/>
                  <a:pt x="32781" y="17394"/>
                  <a:pt x="32994" y="17394"/>
                </a:cubicBezTo>
                <a:lnTo>
                  <a:pt x="32999" y="17394"/>
                </a:lnTo>
                <a:cubicBezTo>
                  <a:pt x="33206" y="17394"/>
                  <a:pt x="33381" y="17263"/>
                  <a:pt x="33397" y="17089"/>
                </a:cubicBezTo>
                <a:lnTo>
                  <a:pt x="34492" y="5395"/>
                </a:lnTo>
                <a:lnTo>
                  <a:pt x="34999" y="13269"/>
                </a:lnTo>
                <a:cubicBezTo>
                  <a:pt x="35015" y="13433"/>
                  <a:pt x="35173" y="13569"/>
                  <a:pt x="35380" y="13580"/>
                </a:cubicBezTo>
                <a:cubicBezTo>
                  <a:pt x="35385" y="13580"/>
                  <a:pt x="35390" y="13580"/>
                  <a:pt x="35394" y="13580"/>
                </a:cubicBezTo>
                <a:cubicBezTo>
                  <a:pt x="35590" y="13580"/>
                  <a:pt x="35763" y="13467"/>
                  <a:pt x="35795" y="13307"/>
                </a:cubicBezTo>
                <a:lnTo>
                  <a:pt x="36590" y="9542"/>
                </a:lnTo>
                <a:lnTo>
                  <a:pt x="37037" y="14392"/>
                </a:lnTo>
                <a:cubicBezTo>
                  <a:pt x="37053" y="14560"/>
                  <a:pt x="37217" y="14686"/>
                  <a:pt x="37418" y="14697"/>
                </a:cubicBezTo>
                <a:cubicBezTo>
                  <a:pt x="37423" y="14697"/>
                  <a:pt x="37427" y="14697"/>
                  <a:pt x="37432" y="14697"/>
                </a:cubicBezTo>
                <a:cubicBezTo>
                  <a:pt x="37623" y="14697"/>
                  <a:pt x="37795" y="14584"/>
                  <a:pt x="37832" y="14424"/>
                </a:cubicBezTo>
                <a:lnTo>
                  <a:pt x="38568" y="10855"/>
                </a:lnTo>
                <a:lnTo>
                  <a:pt x="42115" y="10855"/>
                </a:lnTo>
                <a:cubicBezTo>
                  <a:pt x="42333" y="10855"/>
                  <a:pt x="42513" y="10708"/>
                  <a:pt x="42513" y="10528"/>
                </a:cubicBezTo>
                <a:cubicBezTo>
                  <a:pt x="42513" y="10348"/>
                  <a:pt x="42333" y="10201"/>
                  <a:pt x="42115" y="10201"/>
                </a:cubicBezTo>
                <a:lnTo>
                  <a:pt x="38230" y="10201"/>
                </a:lnTo>
                <a:cubicBezTo>
                  <a:pt x="38034" y="10201"/>
                  <a:pt x="37871" y="10316"/>
                  <a:pt x="37838" y="10474"/>
                </a:cubicBezTo>
                <a:lnTo>
                  <a:pt x="37582" y="11656"/>
                </a:lnTo>
                <a:lnTo>
                  <a:pt x="37140" y="6850"/>
                </a:lnTo>
                <a:cubicBezTo>
                  <a:pt x="37124" y="6681"/>
                  <a:pt x="36961" y="6556"/>
                  <a:pt x="36759" y="6545"/>
                </a:cubicBezTo>
                <a:cubicBezTo>
                  <a:pt x="36754" y="6545"/>
                  <a:pt x="36750" y="6545"/>
                  <a:pt x="36745" y="6545"/>
                </a:cubicBezTo>
                <a:cubicBezTo>
                  <a:pt x="36549" y="6545"/>
                  <a:pt x="36377" y="6658"/>
                  <a:pt x="36345" y="6817"/>
                </a:cubicBezTo>
                <a:lnTo>
                  <a:pt x="35604" y="10327"/>
                </a:lnTo>
                <a:lnTo>
                  <a:pt x="34955" y="311"/>
                </a:lnTo>
                <a:cubicBezTo>
                  <a:pt x="34944" y="137"/>
                  <a:pt x="34770" y="1"/>
                  <a:pt x="34558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1BEAA-54FE-ABDB-3BAA-D3C4AEB2027A}"/>
              </a:ext>
            </a:extLst>
          </p:cNvPr>
          <p:cNvSpPr txBox="1"/>
          <p:nvPr/>
        </p:nvSpPr>
        <p:spPr>
          <a:xfrm>
            <a:off x="3570286" y="4417125"/>
            <a:ext cx="5222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TEAM: MediMinds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  <p:bldP spid="237" grpId="0" build="p"/>
      <p:bldP spid="2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 txBox="1">
            <a:spLocks noGrp="1"/>
          </p:cNvSpPr>
          <p:nvPr>
            <p:ph type="subTitle" idx="1"/>
          </p:nvPr>
        </p:nvSpPr>
        <p:spPr>
          <a:xfrm>
            <a:off x="396535" y="2028917"/>
            <a:ext cx="6394076" cy="26890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</a:rPr>
              <a:t>Limited Access to Medical Expertise: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lvl="0" indent="0" algn="l"/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0" algn="just"/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As over </a:t>
            </a:r>
            <a:r>
              <a:rPr lang="en-US" sz="1500" b="1" dirty="0">
                <a:latin typeface="Verdana" panose="020B0604030504040204" pitchFamily="34" charset="0"/>
                <a:ea typeface="Verdana" panose="020B0604030504040204" pitchFamily="34" charset="0"/>
              </a:rPr>
              <a:t>400 million 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people worldwide lack access to essential health services, devising a tool for early prediction of various diseases emerges as a critical solution.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</a:rPr>
              <a:t>Absence of Real-Time Multi-Disease Prediction: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0" algn="just"/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Early stage predictions of diseases such as cancer can significantly reduce the mortality rate to as low as </a:t>
            </a:r>
            <a:r>
              <a:rPr lang="en-US" sz="1500" b="1" dirty="0">
                <a:latin typeface="Verdana" panose="020B0604030504040204" pitchFamily="34" charset="0"/>
                <a:ea typeface="Verdana" panose="020B0604030504040204" pitchFamily="34" charset="0"/>
              </a:rPr>
              <a:t>27%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However, the absence of accessible self-check tools contributes to a high mortality rate.</a:t>
            </a:r>
          </a:p>
        </p:txBody>
      </p:sp>
      <p:sp>
        <p:nvSpPr>
          <p:cNvPr id="494" name="Google Shape;494;p38"/>
          <p:cNvSpPr txBox="1">
            <a:spLocks noGrp="1"/>
          </p:cNvSpPr>
          <p:nvPr>
            <p:ph type="title"/>
          </p:nvPr>
        </p:nvSpPr>
        <p:spPr>
          <a:xfrm>
            <a:off x="2020230" y="525542"/>
            <a:ext cx="5103540" cy="13261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  <a:endParaRPr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8" name="Google Shape;907;p42">
            <a:extLst>
              <a:ext uri="{FF2B5EF4-FFF2-40B4-BE49-F238E27FC236}">
                <a16:creationId xmlns:a16="http://schemas.microsoft.com/office/drawing/2014/main" id="{98E1A09C-6179-F18E-5C5D-4049AADE46BC}"/>
              </a:ext>
            </a:extLst>
          </p:cNvPr>
          <p:cNvGrpSpPr/>
          <p:nvPr/>
        </p:nvGrpSpPr>
        <p:grpSpPr>
          <a:xfrm>
            <a:off x="6826032" y="2173262"/>
            <a:ext cx="2393785" cy="2980886"/>
            <a:chOff x="872397" y="1322877"/>
            <a:chExt cx="3003374" cy="3690094"/>
          </a:xfrm>
        </p:grpSpPr>
        <p:sp>
          <p:nvSpPr>
            <p:cNvPr id="19" name="Google Shape;908;p42">
              <a:extLst>
                <a:ext uri="{FF2B5EF4-FFF2-40B4-BE49-F238E27FC236}">
                  <a16:creationId xmlns:a16="http://schemas.microsoft.com/office/drawing/2014/main" id="{239C26DD-6129-2BC7-DFCF-C8EA5042BCDF}"/>
                </a:ext>
              </a:extLst>
            </p:cNvPr>
            <p:cNvSpPr/>
            <p:nvPr/>
          </p:nvSpPr>
          <p:spPr>
            <a:xfrm flipH="1">
              <a:off x="872397" y="1322877"/>
              <a:ext cx="3003374" cy="3690094"/>
            </a:xfrm>
            <a:custGeom>
              <a:avLst/>
              <a:gdLst/>
              <a:ahLst/>
              <a:cxnLst/>
              <a:rect l="l" t="t" r="r" b="b"/>
              <a:pathLst>
                <a:path w="146836" h="180410" extrusionOk="0">
                  <a:moveTo>
                    <a:pt x="69872" y="0"/>
                  </a:moveTo>
                  <a:cubicBezTo>
                    <a:pt x="59772" y="0"/>
                    <a:pt x="38331" y="3787"/>
                    <a:pt x="46459" y="15950"/>
                  </a:cubicBezTo>
                  <a:cubicBezTo>
                    <a:pt x="46459" y="15950"/>
                    <a:pt x="44214" y="22680"/>
                    <a:pt x="42698" y="24380"/>
                  </a:cubicBezTo>
                  <a:cubicBezTo>
                    <a:pt x="41183" y="26077"/>
                    <a:pt x="40637" y="28870"/>
                    <a:pt x="42092" y="30751"/>
                  </a:cubicBezTo>
                  <a:cubicBezTo>
                    <a:pt x="42092" y="30751"/>
                    <a:pt x="36390" y="38695"/>
                    <a:pt x="35842" y="39422"/>
                  </a:cubicBezTo>
                  <a:cubicBezTo>
                    <a:pt x="35804" y="39475"/>
                    <a:pt x="35752" y="39548"/>
                    <a:pt x="35696" y="39629"/>
                  </a:cubicBezTo>
                  <a:cubicBezTo>
                    <a:pt x="35106" y="40486"/>
                    <a:pt x="33798" y="42779"/>
                    <a:pt x="35860" y="43739"/>
                  </a:cubicBezTo>
                  <a:cubicBezTo>
                    <a:pt x="36320" y="43955"/>
                    <a:pt x="36944" y="44101"/>
                    <a:pt x="37783" y="44152"/>
                  </a:cubicBezTo>
                  <a:cubicBezTo>
                    <a:pt x="37783" y="44152"/>
                    <a:pt x="40151" y="46274"/>
                    <a:pt x="38816" y="47673"/>
                  </a:cubicBezTo>
                  <a:cubicBezTo>
                    <a:pt x="38494" y="48008"/>
                    <a:pt x="38296" y="48413"/>
                    <a:pt x="38210" y="48835"/>
                  </a:cubicBezTo>
                  <a:cubicBezTo>
                    <a:pt x="37926" y="50168"/>
                    <a:pt x="38748" y="51731"/>
                    <a:pt x="40340" y="52239"/>
                  </a:cubicBezTo>
                  <a:cubicBezTo>
                    <a:pt x="40340" y="52239"/>
                    <a:pt x="40154" y="52390"/>
                    <a:pt x="39905" y="52647"/>
                  </a:cubicBezTo>
                  <a:cubicBezTo>
                    <a:pt x="39048" y="53534"/>
                    <a:pt x="37401" y="55674"/>
                    <a:pt x="39849" y="57132"/>
                  </a:cubicBezTo>
                  <a:cubicBezTo>
                    <a:pt x="39849" y="57132"/>
                    <a:pt x="40456" y="58772"/>
                    <a:pt x="39302" y="60528"/>
                  </a:cubicBezTo>
                  <a:cubicBezTo>
                    <a:pt x="38150" y="62288"/>
                    <a:pt x="39724" y="65743"/>
                    <a:pt x="45066" y="66170"/>
                  </a:cubicBezTo>
                  <a:cubicBezTo>
                    <a:pt x="50402" y="66592"/>
                    <a:pt x="53311" y="70779"/>
                    <a:pt x="51857" y="76783"/>
                  </a:cubicBezTo>
                  <a:cubicBezTo>
                    <a:pt x="51857" y="76783"/>
                    <a:pt x="39027" y="85424"/>
                    <a:pt x="29202" y="88429"/>
                  </a:cubicBezTo>
                  <a:cubicBezTo>
                    <a:pt x="19376" y="91433"/>
                    <a:pt x="8734" y="120363"/>
                    <a:pt x="8186" y="136192"/>
                  </a:cubicBezTo>
                  <a:cubicBezTo>
                    <a:pt x="7640" y="152022"/>
                    <a:pt x="0" y="180409"/>
                    <a:pt x="0" y="180409"/>
                  </a:cubicBezTo>
                  <a:lnTo>
                    <a:pt x="18830" y="180409"/>
                  </a:lnTo>
                  <a:cubicBezTo>
                    <a:pt x="18830" y="180409"/>
                    <a:pt x="28385" y="152839"/>
                    <a:pt x="29478" y="146564"/>
                  </a:cubicBezTo>
                  <a:cubicBezTo>
                    <a:pt x="29478" y="146564"/>
                    <a:pt x="33569" y="172764"/>
                    <a:pt x="32478" y="180409"/>
                  </a:cubicBezTo>
                  <a:lnTo>
                    <a:pt x="109173" y="180409"/>
                  </a:lnTo>
                  <a:cubicBezTo>
                    <a:pt x="109173" y="180409"/>
                    <a:pt x="110810" y="157206"/>
                    <a:pt x="113266" y="146288"/>
                  </a:cubicBezTo>
                  <a:lnTo>
                    <a:pt x="123911" y="180409"/>
                  </a:lnTo>
                  <a:lnTo>
                    <a:pt x="146836" y="180409"/>
                  </a:lnTo>
                  <a:cubicBezTo>
                    <a:pt x="146836" y="180409"/>
                    <a:pt x="136464" y="137832"/>
                    <a:pt x="135099" y="124185"/>
                  </a:cubicBezTo>
                  <a:cubicBezTo>
                    <a:pt x="133736" y="110538"/>
                    <a:pt x="134558" y="92798"/>
                    <a:pt x="112449" y="87335"/>
                  </a:cubicBezTo>
                  <a:cubicBezTo>
                    <a:pt x="90341" y="81879"/>
                    <a:pt x="86790" y="72325"/>
                    <a:pt x="86790" y="72325"/>
                  </a:cubicBezTo>
                  <a:cubicBezTo>
                    <a:pt x="86790" y="72325"/>
                    <a:pt x="82151" y="60317"/>
                    <a:pt x="85972" y="55402"/>
                  </a:cubicBezTo>
                  <a:cubicBezTo>
                    <a:pt x="85972" y="55402"/>
                    <a:pt x="103170" y="42849"/>
                    <a:pt x="98526" y="22926"/>
                  </a:cubicBezTo>
                  <a:cubicBezTo>
                    <a:pt x="93887" y="3000"/>
                    <a:pt x="79973" y="0"/>
                    <a:pt x="698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909;p42">
              <a:extLst>
                <a:ext uri="{FF2B5EF4-FFF2-40B4-BE49-F238E27FC236}">
                  <a16:creationId xmlns:a16="http://schemas.microsoft.com/office/drawing/2014/main" id="{B35ADF3B-60A6-666D-A963-FF1BB2A8D8D0}"/>
                </a:ext>
              </a:extLst>
            </p:cNvPr>
            <p:cNvGrpSpPr/>
            <p:nvPr/>
          </p:nvGrpSpPr>
          <p:grpSpPr>
            <a:xfrm>
              <a:off x="1737719" y="3020904"/>
              <a:ext cx="1373458" cy="1455351"/>
              <a:chOff x="5994073" y="1197476"/>
              <a:chExt cx="2593886" cy="2748550"/>
            </a:xfrm>
          </p:grpSpPr>
          <p:grpSp>
            <p:nvGrpSpPr>
              <p:cNvPr id="21" name="Google Shape;910;p42">
                <a:extLst>
                  <a:ext uri="{FF2B5EF4-FFF2-40B4-BE49-F238E27FC236}">
                    <a16:creationId xmlns:a16="http://schemas.microsoft.com/office/drawing/2014/main" id="{63139D83-8326-18D4-BA64-759C3A85B8FD}"/>
                  </a:ext>
                </a:extLst>
              </p:cNvPr>
              <p:cNvGrpSpPr/>
              <p:nvPr/>
            </p:nvGrpSpPr>
            <p:grpSpPr>
              <a:xfrm>
                <a:off x="7086141" y="1197476"/>
                <a:ext cx="445253" cy="1358216"/>
                <a:chOff x="4507504" y="2593005"/>
                <a:chExt cx="405401" cy="1236653"/>
              </a:xfrm>
            </p:grpSpPr>
            <p:sp>
              <p:nvSpPr>
                <p:cNvPr id="550" name="Google Shape;911;p42">
                  <a:extLst>
                    <a:ext uri="{FF2B5EF4-FFF2-40B4-BE49-F238E27FC236}">
                      <a16:creationId xmlns:a16="http://schemas.microsoft.com/office/drawing/2014/main" id="{888732F8-856B-2957-0671-DFFC7FB47033}"/>
                    </a:ext>
                  </a:extLst>
                </p:cNvPr>
                <p:cNvSpPr/>
                <p:nvPr/>
              </p:nvSpPr>
              <p:spPr>
                <a:xfrm>
                  <a:off x="4508352" y="2597950"/>
                  <a:ext cx="404553" cy="1225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8" h="102564" extrusionOk="0">
                      <a:moveTo>
                        <a:pt x="28478" y="0"/>
                      </a:moveTo>
                      <a:lnTo>
                        <a:pt x="28478" y="0"/>
                      </a:lnTo>
                      <a:cubicBezTo>
                        <a:pt x="28478" y="0"/>
                        <a:pt x="27134" y="1"/>
                        <a:pt x="24918" y="537"/>
                      </a:cubicBezTo>
                      <a:cubicBezTo>
                        <a:pt x="22702" y="1074"/>
                        <a:pt x="20418" y="1814"/>
                        <a:pt x="20418" y="1814"/>
                      </a:cubicBezTo>
                      <a:cubicBezTo>
                        <a:pt x="20418" y="1814"/>
                        <a:pt x="17195" y="2687"/>
                        <a:pt x="15113" y="4568"/>
                      </a:cubicBezTo>
                      <a:cubicBezTo>
                        <a:pt x="13031" y="6448"/>
                        <a:pt x="12494" y="7120"/>
                        <a:pt x="12494" y="7120"/>
                      </a:cubicBezTo>
                      <a:cubicBezTo>
                        <a:pt x="12494" y="7120"/>
                        <a:pt x="10680" y="4635"/>
                        <a:pt x="7724" y="2888"/>
                      </a:cubicBezTo>
                      <a:cubicBezTo>
                        <a:pt x="4769" y="1143"/>
                        <a:pt x="2687" y="1143"/>
                        <a:pt x="2687" y="1143"/>
                      </a:cubicBezTo>
                      <a:cubicBezTo>
                        <a:pt x="2687" y="1143"/>
                        <a:pt x="1680" y="7321"/>
                        <a:pt x="2418" y="11687"/>
                      </a:cubicBezTo>
                      <a:cubicBezTo>
                        <a:pt x="3157" y="16052"/>
                        <a:pt x="4433" y="19478"/>
                        <a:pt x="4433" y="19478"/>
                      </a:cubicBezTo>
                      <a:lnTo>
                        <a:pt x="6180" y="23643"/>
                      </a:lnTo>
                      <a:lnTo>
                        <a:pt x="7321" y="23306"/>
                      </a:lnTo>
                      <a:lnTo>
                        <a:pt x="8799" y="25120"/>
                      </a:lnTo>
                      <a:cubicBezTo>
                        <a:pt x="8799" y="25120"/>
                        <a:pt x="7724" y="25791"/>
                        <a:pt x="7791" y="26598"/>
                      </a:cubicBezTo>
                      <a:cubicBezTo>
                        <a:pt x="7858" y="27403"/>
                        <a:pt x="7858" y="28948"/>
                        <a:pt x="7858" y="28948"/>
                      </a:cubicBezTo>
                      <a:lnTo>
                        <a:pt x="8463" y="29485"/>
                      </a:lnTo>
                      <a:lnTo>
                        <a:pt x="7522" y="30426"/>
                      </a:lnTo>
                      <a:cubicBezTo>
                        <a:pt x="7522" y="30426"/>
                        <a:pt x="7589" y="31635"/>
                        <a:pt x="7858" y="32239"/>
                      </a:cubicBezTo>
                      <a:cubicBezTo>
                        <a:pt x="8128" y="32844"/>
                        <a:pt x="8732" y="33583"/>
                        <a:pt x="8732" y="33583"/>
                      </a:cubicBezTo>
                      <a:lnTo>
                        <a:pt x="7858" y="34321"/>
                      </a:lnTo>
                      <a:cubicBezTo>
                        <a:pt x="7858" y="34321"/>
                        <a:pt x="7724" y="35396"/>
                        <a:pt x="7992" y="36135"/>
                      </a:cubicBezTo>
                      <a:cubicBezTo>
                        <a:pt x="8262" y="36874"/>
                        <a:pt x="8799" y="37747"/>
                        <a:pt x="8799" y="37747"/>
                      </a:cubicBezTo>
                      <a:cubicBezTo>
                        <a:pt x="8799" y="37747"/>
                        <a:pt x="7522" y="38351"/>
                        <a:pt x="7657" y="39829"/>
                      </a:cubicBezTo>
                      <a:cubicBezTo>
                        <a:pt x="7791" y="41307"/>
                        <a:pt x="8128" y="41576"/>
                        <a:pt x="8128" y="41576"/>
                      </a:cubicBezTo>
                      <a:lnTo>
                        <a:pt x="8732" y="41777"/>
                      </a:lnTo>
                      <a:lnTo>
                        <a:pt x="7791" y="42851"/>
                      </a:lnTo>
                      <a:cubicBezTo>
                        <a:pt x="7791" y="42851"/>
                        <a:pt x="7657" y="44195"/>
                        <a:pt x="7992" y="44799"/>
                      </a:cubicBezTo>
                      <a:cubicBezTo>
                        <a:pt x="8329" y="45404"/>
                        <a:pt x="8866" y="46009"/>
                        <a:pt x="8866" y="46009"/>
                      </a:cubicBezTo>
                      <a:cubicBezTo>
                        <a:pt x="8866" y="46009"/>
                        <a:pt x="7791" y="46881"/>
                        <a:pt x="7791" y="47552"/>
                      </a:cubicBezTo>
                      <a:cubicBezTo>
                        <a:pt x="7791" y="48225"/>
                        <a:pt x="7724" y="49433"/>
                        <a:pt x="7724" y="49433"/>
                      </a:cubicBezTo>
                      <a:lnTo>
                        <a:pt x="8396" y="50576"/>
                      </a:lnTo>
                      <a:lnTo>
                        <a:pt x="7522" y="51448"/>
                      </a:lnTo>
                      <a:cubicBezTo>
                        <a:pt x="7522" y="51448"/>
                        <a:pt x="7388" y="51985"/>
                        <a:pt x="7724" y="52993"/>
                      </a:cubicBezTo>
                      <a:cubicBezTo>
                        <a:pt x="8059" y="54000"/>
                        <a:pt x="8665" y="54606"/>
                        <a:pt x="8665" y="54606"/>
                      </a:cubicBezTo>
                      <a:lnTo>
                        <a:pt x="7858" y="55411"/>
                      </a:lnTo>
                      <a:cubicBezTo>
                        <a:pt x="7858" y="55411"/>
                        <a:pt x="7589" y="56217"/>
                        <a:pt x="7992" y="57158"/>
                      </a:cubicBezTo>
                      <a:cubicBezTo>
                        <a:pt x="8396" y="58098"/>
                        <a:pt x="9000" y="58366"/>
                        <a:pt x="9000" y="58366"/>
                      </a:cubicBezTo>
                      <a:lnTo>
                        <a:pt x="8059" y="59508"/>
                      </a:lnTo>
                      <a:cubicBezTo>
                        <a:pt x="8059" y="59508"/>
                        <a:pt x="7388" y="60247"/>
                        <a:pt x="7657" y="61187"/>
                      </a:cubicBezTo>
                      <a:cubicBezTo>
                        <a:pt x="7925" y="62128"/>
                        <a:pt x="8933" y="62933"/>
                        <a:pt x="8933" y="62933"/>
                      </a:cubicBezTo>
                      <a:lnTo>
                        <a:pt x="7925" y="63807"/>
                      </a:lnTo>
                      <a:cubicBezTo>
                        <a:pt x="7925" y="63807"/>
                        <a:pt x="7321" y="64613"/>
                        <a:pt x="7522" y="65150"/>
                      </a:cubicBezTo>
                      <a:cubicBezTo>
                        <a:pt x="7724" y="65687"/>
                        <a:pt x="9000" y="66963"/>
                        <a:pt x="9000" y="66963"/>
                      </a:cubicBezTo>
                      <a:lnTo>
                        <a:pt x="8126" y="67702"/>
                      </a:lnTo>
                      <a:cubicBezTo>
                        <a:pt x="8126" y="67702"/>
                        <a:pt x="7455" y="69113"/>
                        <a:pt x="7455" y="69314"/>
                      </a:cubicBezTo>
                      <a:cubicBezTo>
                        <a:pt x="7455" y="69515"/>
                        <a:pt x="8933" y="71061"/>
                        <a:pt x="8933" y="71061"/>
                      </a:cubicBezTo>
                      <a:lnTo>
                        <a:pt x="7388" y="73076"/>
                      </a:lnTo>
                      <a:cubicBezTo>
                        <a:pt x="7388" y="73076"/>
                        <a:pt x="7254" y="73881"/>
                        <a:pt x="7858" y="74217"/>
                      </a:cubicBezTo>
                      <a:cubicBezTo>
                        <a:pt x="8463" y="74552"/>
                        <a:pt x="9269" y="74619"/>
                        <a:pt x="9269" y="74619"/>
                      </a:cubicBezTo>
                      <a:lnTo>
                        <a:pt x="9000" y="76097"/>
                      </a:lnTo>
                      <a:cubicBezTo>
                        <a:pt x="9000" y="76097"/>
                        <a:pt x="8658" y="76038"/>
                        <a:pt x="8233" y="76038"/>
                      </a:cubicBezTo>
                      <a:cubicBezTo>
                        <a:pt x="7755" y="76038"/>
                        <a:pt x="7171" y="76113"/>
                        <a:pt x="6851" y="76433"/>
                      </a:cubicBezTo>
                      <a:cubicBezTo>
                        <a:pt x="6247" y="77039"/>
                        <a:pt x="6046" y="77643"/>
                        <a:pt x="6046" y="77643"/>
                      </a:cubicBezTo>
                      <a:lnTo>
                        <a:pt x="6180" y="79322"/>
                      </a:lnTo>
                      <a:lnTo>
                        <a:pt x="7589" y="80195"/>
                      </a:lnTo>
                      <a:lnTo>
                        <a:pt x="5977" y="80396"/>
                      </a:lnTo>
                      <a:lnTo>
                        <a:pt x="4769" y="80799"/>
                      </a:lnTo>
                      <a:lnTo>
                        <a:pt x="4165" y="81874"/>
                      </a:lnTo>
                      <a:lnTo>
                        <a:pt x="2888" y="82008"/>
                      </a:lnTo>
                      <a:lnTo>
                        <a:pt x="1747" y="83284"/>
                      </a:lnTo>
                      <a:lnTo>
                        <a:pt x="0" y="83554"/>
                      </a:lnTo>
                      <a:lnTo>
                        <a:pt x="637" y="100258"/>
                      </a:lnTo>
                      <a:lnTo>
                        <a:pt x="635" y="100258"/>
                      </a:lnTo>
                      <a:cubicBezTo>
                        <a:pt x="635" y="100258"/>
                        <a:pt x="921" y="100315"/>
                        <a:pt x="1322" y="100315"/>
                      </a:cubicBezTo>
                      <a:cubicBezTo>
                        <a:pt x="1923" y="100315"/>
                        <a:pt x="2782" y="100186"/>
                        <a:pt x="3319" y="99543"/>
                      </a:cubicBezTo>
                      <a:lnTo>
                        <a:pt x="4214" y="98469"/>
                      </a:lnTo>
                      <a:cubicBezTo>
                        <a:pt x="4214" y="98469"/>
                        <a:pt x="7434" y="96679"/>
                        <a:pt x="7792" y="95963"/>
                      </a:cubicBezTo>
                      <a:cubicBezTo>
                        <a:pt x="8151" y="95248"/>
                        <a:pt x="8508" y="94354"/>
                        <a:pt x="8508" y="94354"/>
                      </a:cubicBezTo>
                      <a:lnTo>
                        <a:pt x="7971" y="92923"/>
                      </a:lnTo>
                      <a:lnTo>
                        <a:pt x="7971" y="92923"/>
                      </a:lnTo>
                      <a:cubicBezTo>
                        <a:pt x="7971" y="92923"/>
                        <a:pt x="8466" y="93037"/>
                        <a:pt x="9034" y="93037"/>
                      </a:cubicBezTo>
                      <a:cubicBezTo>
                        <a:pt x="9698" y="93037"/>
                        <a:pt x="10462" y="92881"/>
                        <a:pt x="10654" y="92207"/>
                      </a:cubicBezTo>
                      <a:cubicBezTo>
                        <a:pt x="11013" y="90955"/>
                        <a:pt x="11013" y="90239"/>
                        <a:pt x="11013" y="90239"/>
                      </a:cubicBezTo>
                      <a:cubicBezTo>
                        <a:pt x="11013" y="90239"/>
                        <a:pt x="12802" y="89165"/>
                        <a:pt x="13159" y="87913"/>
                      </a:cubicBezTo>
                      <a:lnTo>
                        <a:pt x="13518" y="86660"/>
                      </a:lnTo>
                      <a:cubicBezTo>
                        <a:pt x="13518" y="86660"/>
                        <a:pt x="13992" y="87928"/>
                        <a:pt x="15541" y="87928"/>
                      </a:cubicBezTo>
                      <a:cubicBezTo>
                        <a:pt x="15637" y="87928"/>
                        <a:pt x="15738" y="87923"/>
                        <a:pt x="15843" y="87913"/>
                      </a:cubicBezTo>
                      <a:cubicBezTo>
                        <a:pt x="17632" y="87734"/>
                        <a:pt x="18169" y="87019"/>
                        <a:pt x="18170" y="87019"/>
                      </a:cubicBezTo>
                      <a:lnTo>
                        <a:pt x="18170" y="87019"/>
                      </a:lnTo>
                      <a:cubicBezTo>
                        <a:pt x="18169" y="87019"/>
                        <a:pt x="17454" y="88450"/>
                        <a:pt x="18527" y="89165"/>
                      </a:cubicBezTo>
                      <a:lnTo>
                        <a:pt x="19601" y="89881"/>
                      </a:lnTo>
                      <a:cubicBezTo>
                        <a:pt x="19601" y="89881"/>
                        <a:pt x="19601" y="91670"/>
                        <a:pt x="20495" y="92206"/>
                      </a:cubicBezTo>
                      <a:cubicBezTo>
                        <a:pt x="21032" y="92528"/>
                        <a:pt x="21440" y="92593"/>
                        <a:pt x="21681" y="92593"/>
                      </a:cubicBezTo>
                      <a:cubicBezTo>
                        <a:pt x="21840" y="92593"/>
                        <a:pt x="21926" y="92564"/>
                        <a:pt x="21926" y="92564"/>
                      </a:cubicBezTo>
                      <a:lnTo>
                        <a:pt x="21926" y="92564"/>
                      </a:lnTo>
                      <a:cubicBezTo>
                        <a:pt x="21926" y="92564"/>
                        <a:pt x="21569" y="94174"/>
                        <a:pt x="22821" y="94889"/>
                      </a:cubicBezTo>
                      <a:cubicBezTo>
                        <a:pt x="23655" y="95367"/>
                        <a:pt x="24251" y="95447"/>
                        <a:pt x="24556" y="95447"/>
                      </a:cubicBezTo>
                      <a:cubicBezTo>
                        <a:pt x="24709" y="95447"/>
                        <a:pt x="24789" y="95426"/>
                        <a:pt x="24789" y="95426"/>
                      </a:cubicBezTo>
                      <a:lnTo>
                        <a:pt x="24789" y="95426"/>
                      </a:lnTo>
                      <a:cubicBezTo>
                        <a:pt x="24789" y="95427"/>
                        <a:pt x="24431" y="97395"/>
                        <a:pt x="24968" y="98469"/>
                      </a:cubicBezTo>
                      <a:cubicBezTo>
                        <a:pt x="25505" y="99541"/>
                        <a:pt x="26757" y="99541"/>
                        <a:pt x="26757" y="99541"/>
                      </a:cubicBezTo>
                      <a:cubicBezTo>
                        <a:pt x="26757" y="99541"/>
                        <a:pt x="27114" y="101152"/>
                        <a:pt x="28367" y="102046"/>
                      </a:cubicBezTo>
                      <a:cubicBezTo>
                        <a:pt x="28937" y="102453"/>
                        <a:pt x="29543" y="102564"/>
                        <a:pt x="30036" y="102564"/>
                      </a:cubicBezTo>
                      <a:cubicBezTo>
                        <a:pt x="30625" y="102564"/>
                        <a:pt x="31051" y="102405"/>
                        <a:pt x="31051" y="102405"/>
                      </a:cubicBezTo>
                      <a:lnTo>
                        <a:pt x="32840" y="91849"/>
                      </a:lnTo>
                      <a:lnTo>
                        <a:pt x="33867" y="86875"/>
                      </a:lnTo>
                      <a:cubicBezTo>
                        <a:pt x="33867" y="86875"/>
                        <a:pt x="32664" y="84983"/>
                        <a:pt x="31460" y="84296"/>
                      </a:cubicBezTo>
                      <a:cubicBezTo>
                        <a:pt x="30685" y="83853"/>
                        <a:pt x="30145" y="83774"/>
                        <a:pt x="29859" y="83774"/>
                      </a:cubicBezTo>
                      <a:cubicBezTo>
                        <a:pt x="29700" y="83774"/>
                        <a:pt x="29619" y="83798"/>
                        <a:pt x="29619" y="83798"/>
                      </a:cubicBezTo>
                      <a:cubicBezTo>
                        <a:pt x="29619" y="83798"/>
                        <a:pt x="29619" y="83082"/>
                        <a:pt x="28367" y="82367"/>
                      </a:cubicBezTo>
                      <a:lnTo>
                        <a:pt x="27114" y="81651"/>
                      </a:lnTo>
                      <a:cubicBezTo>
                        <a:pt x="27114" y="81651"/>
                        <a:pt x="27293" y="79683"/>
                        <a:pt x="26042" y="79325"/>
                      </a:cubicBezTo>
                      <a:cubicBezTo>
                        <a:pt x="25416" y="79146"/>
                        <a:pt x="24834" y="79102"/>
                        <a:pt x="24409" y="79102"/>
                      </a:cubicBezTo>
                      <a:cubicBezTo>
                        <a:pt x="23984" y="79102"/>
                        <a:pt x="23715" y="79146"/>
                        <a:pt x="23715" y="79146"/>
                      </a:cubicBezTo>
                      <a:lnTo>
                        <a:pt x="25862" y="77357"/>
                      </a:lnTo>
                      <a:cubicBezTo>
                        <a:pt x="25862" y="77357"/>
                        <a:pt x="24074" y="75389"/>
                        <a:pt x="22643" y="75210"/>
                      </a:cubicBezTo>
                      <a:lnTo>
                        <a:pt x="21210" y="75032"/>
                      </a:lnTo>
                      <a:lnTo>
                        <a:pt x="20853" y="73600"/>
                      </a:lnTo>
                      <a:lnTo>
                        <a:pt x="20853" y="73600"/>
                      </a:lnTo>
                      <a:cubicBezTo>
                        <a:pt x="20853" y="73601"/>
                        <a:pt x="21395" y="73871"/>
                        <a:pt x="21853" y="73871"/>
                      </a:cubicBezTo>
                      <a:cubicBezTo>
                        <a:pt x="22140" y="73871"/>
                        <a:pt x="22394" y="73765"/>
                        <a:pt x="22463" y="73421"/>
                      </a:cubicBezTo>
                      <a:cubicBezTo>
                        <a:pt x="22643" y="72526"/>
                        <a:pt x="22284" y="71632"/>
                        <a:pt x="22284" y="71632"/>
                      </a:cubicBezTo>
                      <a:cubicBezTo>
                        <a:pt x="22284" y="71632"/>
                        <a:pt x="23180" y="70558"/>
                        <a:pt x="22821" y="68949"/>
                      </a:cubicBezTo>
                      <a:lnTo>
                        <a:pt x="22463" y="67338"/>
                      </a:lnTo>
                      <a:lnTo>
                        <a:pt x="22643" y="64297"/>
                      </a:lnTo>
                      <a:lnTo>
                        <a:pt x="21926" y="62687"/>
                      </a:lnTo>
                      <a:cubicBezTo>
                        <a:pt x="21926" y="62687"/>
                        <a:pt x="22821" y="62329"/>
                        <a:pt x="22821" y="60898"/>
                      </a:cubicBezTo>
                      <a:cubicBezTo>
                        <a:pt x="22821" y="59467"/>
                        <a:pt x="24074" y="60540"/>
                        <a:pt x="22821" y="59467"/>
                      </a:cubicBezTo>
                      <a:cubicBezTo>
                        <a:pt x="21569" y="58393"/>
                        <a:pt x="22463" y="58214"/>
                        <a:pt x="22643" y="57320"/>
                      </a:cubicBezTo>
                      <a:cubicBezTo>
                        <a:pt x="22821" y="56425"/>
                        <a:pt x="22463" y="55709"/>
                        <a:pt x="22463" y="55709"/>
                      </a:cubicBezTo>
                      <a:lnTo>
                        <a:pt x="21747" y="54100"/>
                      </a:lnTo>
                      <a:cubicBezTo>
                        <a:pt x="21747" y="54100"/>
                        <a:pt x="22821" y="53741"/>
                        <a:pt x="22821" y="52847"/>
                      </a:cubicBezTo>
                      <a:lnTo>
                        <a:pt x="22821" y="51953"/>
                      </a:lnTo>
                      <a:lnTo>
                        <a:pt x="21569" y="50163"/>
                      </a:lnTo>
                      <a:cubicBezTo>
                        <a:pt x="21569" y="50163"/>
                        <a:pt x="22284" y="50163"/>
                        <a:pt x="22463" y="48911"/>
                      </a:cubicBezTo>
                      <a:lnTo>
                        <a:pt x="22643" y="47658"/>
                      </a:lnTo>
                      <a:lnTo>
                        <a:pt x="21569" y="45690"/>
                      </a:lnTo>
                      <a:lnTo>
                        <a:pt x="21569" y="45690"/>
                      </a:lnTo>
                      <a:cubicBezTo>
                        <a:pt x="21569" y="45690"/>
                        <a:pt x="21604" y="45696"/>
                        <a:pt x="21662" y="45696"/>
                      </a:cubicBezTo>
                      <a:cubicBezTo>
                        <a:pt x="21923" y="45696"/>
                        <a:pt x="22643" y="45577"/>
                        <a:pt x="22643" y="44259"/>
                      </a:cubicBezTo>
                      <a:cubicBezTo>
                        <a:pt x="22643" y="42650"/>
                        <a:pt x="21569" y="41397"/>
                        <a:pt x="21569" y="41397"/>
                      </a:cubicBezTo>
                      <a:lnTo>
                        <a:pt x="21569" y="41397"/>
                      </a:lnTo>
                      <a:cubicBezTo>
                        <a:pt x="21569" y="41397"/>
                        <a:pt x="21622" y="41406"/>
                        <a:pt x="21704" y="41406"/>
                      </a:cubicBezTo>
                      <a:cubicBezTo>
                        <a:pt x="21992" y="41406"/>
                        <a:pt x="22643" y="41298"/>
                        <a:pt x="22643" y="40323"/>
                      </a:cubicBezTo>
                      <a:cubicBezTo>
                        <a:pt x="22643" y="39071"/>
                        <a:pt x="21927" y="37818"/>
                        <a:pt x="21927" y="37818"/>
                      </a:cubicBezTo>
                      <a:cubicBezTo>
                        <a:pt x="21927" y="37818"/>
                        <a:pt x="22821" y="36566"/>
                        <a:pt x="22643" y="35671"/>
                      </a:cubicBezTo>
                      <a:cubicBezTo>
                        <a:pt x="22463" y="34777"/>
                        <a:pt x="21927" y="33525"/>
                        <a:pt x="21927" y="33525"/>
                      </a:cubicBezTo>
                      <a:cubicBezTo>
                        <a:pt x="21927" y="33525"/>
                        <a:pt x="22821" y="32809"/>
                        <a:pt x="22643" y="31378"/>
                      </a:cubicBezTo>
                      <a:cubicBezTo>
                        <a:pt x="22463" y="29946"/>
                        <a:pt x="21747" y="29052"/>
                        <a:pt x="21747" y="29052"/>
                      </a:cubicBezTo>
                      <a:cubicBezTo>
                        <a:pt x="21747" y="29052"/>
                        <a:pt x="22643" y="27799"/>
                        <a:pt x="22643" y="26905"/>
                      </a:cubicBezTo>
                      <a:cubicBezTo>
                        <a:pt x="22643" y="26011"/>
                        <a:pt x="21927" y="24937"/>
                        <a:pt x="21927" y="24937"/>
                      </a:cubicBezTo>
                      <a:lnTo>
                        <a:pt x="20495" y="24400"/>
                      </a:lnTo>
                      <a:lnTo>
                        <a:pt x="20853" y="22969"/>
                      </a:lnTo>
                      <a:cubicBezTo>
                        <a:pt x="20853" y="22969"/>
                        <a:pt x="23710" y="22769"/>
                        <a:pt x="24381" y="21762"/>
                      </a:cubicBezTo>
                      <a:cubicBezTo>
                        <a:pt x="25052" y="20754"/>
                        <a:pt x="26061" y="18000"/>
                        <a:pt x="27000" y="12963"/>
                      </a:cubicBezTo>
                      <a:cubicBezTo>
                        <a:pt x="27940" y="7925"/>
                        <a:pt x="28411" y="4098"/>
                        <a:pt x="28411" y="3896"/>
                      </a:cubicBezTo>
                      <a:cubicBezTo>
                        <a:pt x="28411" y="3695"/>
                        <a:pt x="28478" y="0"/>
                        <a:pt x="2847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912;p42">
                  <a:extLst>
                    <a:ext uri="{FF2B5EF4-FFF2-40B4-BE49-F238E27FC236}">
                      <a16:creationId xmlns:a16="http://schemas.microsoft.com/office/drawing/2014/main" id="{B68EEAF8-7DAA-232D-BEA3-F37E704B8DE7}"/>
                    </a:ext>
                  </a:extLst>
                </p:cNvPr>
                <p:cNvSpPr/>
                <p:nvPr/>
              </p:nvSpPr>
              <p:spPr>
                <a:xfrm>
                  <a:off x="4614961" y="3481115"/>
                  <a:ext cx="147927" cy="51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4" h="4330" extrusionOk="0">
                      <a:moveTo>
                        <a:pt x="443" y="466"/>
                      </a:moveTo>
                      <a:cubicBezTo>
                        <a:pt x="343" y="529"/>
                        <a:pt x="242" y="592"/>
                        <a:pt x="141" y="655"/>
                      </a:cubicBezTo>
                      <a:cubicBezTo>
                        <a:pt x="218" y="640"/>
                        <a:pt x="295" y="628"/>
                        <a:pt x="372" y="618"/>
                      </a:cubicBezTo>
                      <a:lnTo>
                        <a:pt x="372" y="618"/>
                      </a:lnTo>
                      <a:lnTo>
                        <a:pt x="443" y="466"/>
                      </a:lnTo>
                      <a:close/>
                      <a:moveTo>
                        <a:pt x="10992" y="0"/>
                      </a:moveTo>
                      <a:cubicBezTo>
                        <a:pt x="10323" y="0"/>
                        <a:pt x="9656" y="175"/>
                        <a:pt x="9075" y="508"/>
                      </a:cubicBezTo>
                      <a:cubicBezTo>
                        <a:pt x="8411" y="889"/>
                        <a:pt x="7877" y="1457"/>
                        <a:pt x="7246" y="1890"/>
                      </a:cubicBezTo>
                      <a:cubicBezTo>
                        <a:pt x="6778" y="2212"/>
                        <a:pt x="6212" y="2459"/>
                        <a:pt x="5658" y="2459"/>
                      </a:cubicBezTo>
                      <a:cubicBezTo>
                        <a:pt x="5465" y="2459"/>
                        <a:pt x="5273" y="2429"/>
                        <a:pt x="5087" y="2362"/>
                      </a:cubicBezTo>
                      <a:cubicBezTo>
                        <a:pt x="4792" y="2255"/>
                        <a:pt x="4536" y="2063"/>
                        <a:pt x="4280" y="1884"/>
                      </a:cubicBezTo>
                      <a:cubicBezTo>
                        <a:pt x="3262" y="1171"/>
                        <a:pt x="2058" y="589"/>
                        <a:pt x="837" y="589"/>
                      </a:cubicBezTo>
                      <a:cubicBezTo>
                        <a:pt x="682" y="589"/>
                        <a:pt x="527" y="599"/>
                        <a:pt x="372" y="618"/>
                      </a:cubicBezTo>
                      <a:lnTo>
                        <a:pt x="372" y="618"/>
                      </a:lnTo>
                      <a:lnTo>
                        <a:pt x="283" y="807"/>
                      </a:lnTo>
                      <a:cubicBezTo>
                        <a:pt x="215" y="1038"/>
                        <a:pt x="145" y="1269"/>
                        <a:pt x="77" y="1500"/>
                      </a:cubicBezTo>
                      <a:cubicBezTo>
                        <a:pt x="36" y="1630"/>
                        <a:pt x="0" y="1782"/>
                        <a:pt x="75" y="1897"/>
                      </a:cubicBezTo>
                      <a:cubicBezTo>
                        <a:pt x="136" y="1988"/>
                        <a:pt x="249" y="2026"/>
                        <a:pt x="352" y="2058"/>
                      </a:cubicBezTo>
                      <a:cubicBezTo>
                        <a:pt x="1596" y="2445"/>
                        <a:pt x="2806" y="2941"/>
                        <a:pt x="3962" y="3539"/>
                      </a:cubicBezTo>
                      <a:cubicBezTo>
                        <a:pt x="4602" y="3870"/>
                        <a:pt x="5248" y="4240"/>
                        <a:pt x="5965" y="4315"/>
                      </a:cubicBezTo>
                      <a:cubicBezTo>
                        <a:pt x="6059" y="4325"/>
                        <a:pt x="6152" y="4330"/>
                        <a:pt x="6245" y="4330"/>
                      </a:cubicBezTo>
                      <a:cubicBezTo>
                        <a:pt x="7265" y="4330"/>
                        <a:pt x="8227" y="3752"/>
                        <a:pt x="9044" y="3116"/>
                      </a:cubicBezTo>
                      <a:cubicBezTo>
                        <a:pt x="9937" y="2422"/>
                        <a:pt x="10787" y="1615"/>
                        <a:pt x="11861" y="1262"/>
                      </a:cubicBezTo>
                      <a:cubicBezTo>
                        <a:pt x="11956" y="1230"/>
                        <a:pt x="12056" y="1202"/>
                        <a:pt x="12136" y="1141"/>
                      </a:cubicBezTo>
                      <a:cubicBezTo>
                        <a:pt x="12383" y="960"/>
                        <a:pt x="12348" y="551"/>
                        <a:pt x="12136" y="330"/>
                      </a:cubicBezTo>
                      <a:cubicBezTo>
                        <a:pt x="11924" y="109"/>
                        <a:pt x="11601" y="36"/>
                        <a:pt x="11296" y="12"/>
                      </a:cubicBezTo>
                      <a:cubicBezTo>
                        <a:pt x="11195" y="4"/>
                        <a:pt x="11093" y="0"/>
                        <a:pt x="109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913;p42">
                  <a:extLst>
                    <a:ext uri="{FF2B5EF4-FFF2-40B4-BE49-F238E27FC236}">
                      <a16:creationId xmlns:a16="http://schemas.microsoft.com/office/drawing/2014/main" id="{26766700-5D12-C3E4-AFF0-A16669EAF8BB}"/>
                    </a:ext>
                  </a:extLst>
                </p:cNvPr>
                <p:cNvSpPr/>
                <p:nvPr/>
              </p:nvSpPr>
              <p:spPr>
                <a:xfrm>
                  <a:off x="4582841" y="3528525"/>
                  <a:ext cx="223180" cy="119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84" h="10010" extrusionOk="0">
                      <a:moveTo>
                        <a:pt x="18683" y="1"/>
                      </a:moveTo>
                      <a:lnTo>
                        <a:pt x="18683" y="1"/>
                      </a:lnTo>
                      <a:cubicBezTo>
                        <a:pt x="18683" y="1"/>
                        <a:pt x="18682" y="2"/>
                        <a:pt x="18681" y="3"/>
                      </a:cubicBezTo>
                      <a:lnTo>
                        <a:pt x="18681" y="3"/>
                      </a:lnTo>
                      <a:cubicBezTo>
                        <a:pt x="18682" y="2"/>
                        <a:pt x="18683" y="1"/>
                        <a:pt x="18683" y="1"/>
                      </a:cubicBezTo>
                      <a:close/>
                      <a:moveTo>
                        <a:pt x="18681" y="3"/>
                      </a:moveTo>
                      <a:lnTo>
                        <a:pt x="18681" y="3"/>
                      </a:lnTo>
                      <a:cubicBezTo>
                        <a:pt x="17003" y="1172"/>
                        <a:pt x="15249" y="1692"/>
                        <a:pt x="13779" y="3268"/>
                      </a:cubicBezTo>
                      <a:cubicBezTo>
                        <a:pt x="12617" y="4517"/>
                        <a:pt x="11822" y="6320"/>
                        <a:pt x="9940" y="6604"/>
                      </a:cubicBezTo>
                      <a:cubicBezTo>
                        <a:pt x="9791" y="6627"/>
                        <a:pt x="9641" y="6638"/>
                        <a:pt x="9492" y="6638"/>
                      </a:cubicBezTo>
                      <a:cubicBezTo>
                        <a:pt x="8482" y="6638"/>
                        <a:pt x="7495" y="6147"/>
                        <a:pt x="6688" y="5514"/>
                      </a:cubicBezTo>
                      <a:cubicBezTo>
                        <a:pt x="4381" y="3705"/>
                        <a:pt x="3109" y="1812"/>
                        <a:pt x="0" y="1290"/>
                      </a:cubicBezTo>
                      <a:lnTo>
                        <a:pt x="0" y="1290"/>
                      </a:lnTo>
                      <a:cubicBezTo>
                        <a:pt x="999" y="1457"/>
                        <a:pt x="2423" y="3144"/>
                        <a:pt x="3252" y="3753"/>
                      </a:cubicBezTo>
                      <a:cubicBezTo>
                        <a:pt x="4412" y="4607"/>
                        <a:pt x="5236" y="5726"/>
                        <a:pt x="5902" y="7017"/>
                      </a:cubicBezTo>
                      <a:cubicBezTo>
                        <a:pt x="6227" y="7645"/>
                        <a:pt x="6511" y="8317"/>
                        <a:pt x="7025" y="8805"/>
                      </a:cubicBezTo>
                      <a:cubicBezTo>
                        <a:pt x="7663" y="9409"/>
                        <a:pt x="8560" y="9637"/>
                        <a:pt x="9414" y="9844"/>
                      </a:cubicBezTo>
                      <a:cubicBezTo>
                        <a:pt x="9759" y="9927"/>
                        <a:pt x="10124" y="10009"/>
                        <a:pt x="10477" y="10009"/>
                      </a:cubicBezTo>
                      <a:cubicBezTo>
                        <a:pt x="10720" y="10009"/>
                        <a:pt x="10958" y="9970"/>
                        <a:pt x="11180" y="9865"/>
                      </a:cubicBezTo>
                      <a:cubicBezTo>
                        <a:pt x="11849" y="9551"/>
                        <a:pt x="12128" y="8770"/>
                        <a:pt x="12390" y="8080"/>
                      </a:cubicBezTo>
                      <a:cubicBezTo>
                        <a:pt x="13615" y="4840"/>
                        <a:pt x="15840" y="1984"/>
                        <a:pt x="18681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914;p42">
                  <a:extLst>
                    <a:ext uri="{FF2B5EF4-FFF2-40B4-BE49-F238E27FC236}">
                      <a16:creationId xmlns:a16="http://schemas.microsoft.com/office/drawing/2014/main" id="{68371A7A-22FA-E6B8-D4E9-C76D5B22397E}"/>
                    </a:ext>
                  </a:extLst>
                </p:cNvPr>
                <p:cNvSpPr/>
                <p:nvPr/>
              </p:nvSpPr>
              <p:spPr>
                <a:xfrm>
                  <a:off x="4720125" y="3597304"/>
                  <a:ext cx="161938" cy="228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7" h="19095" extrusionOk="0">
                      <a:moveTo>
                        <a:pt x="4272" y="2753"/>
                      </a:moveTo>
                      <a:lnTo>
                        <a:pt x="4272" y="2753"/>
                      </a:lnTo>
                      <a:cubicBezTo>
                        <a:pt x="4126" y="2831"/>
                        <a:pt x="3997" y="2932"/>
                        <a:pt x="3886" y="3050"/>
                      </a:cubicBezTo>
                      <a:lnTo>
                        <a:pt x="3886" y="3050"/>
                      </a:lnTo>
                      <a:cubicBezTo>
                        <a:pt x="4020" y="2956"/>
                        <a:pt x="4149" y="2854"/>
                        <a:pt x="4272" y="2753"/>
                      </a:cubicBezTo>
                      <a:close/>
                      <a:moveTo>
                        <a:pt x="11341" y="12272"/>
                      </a:moveTo>
                      <a:lnTo>
                        <a:pt x="11341" y="12272"/>
                      </a:lnTo>
                      <a:cubicBezTo>
                        <a:pt x="11321" y="12333"/>
                        <a:pt x="11302" y="12394"/>
                        <a:pt x="11285" y="12456"/>
                      </a:cubicBezTo>
                      <a:lnTo>
                        <a:pt x="11285" y="12456"/>
                      </a:lnTo>
                      <a:cubicBezTo>
                        <a:pt x="11309" y="12398"/>
                        <a:pt x="11329" y="12337"/>
                        <a:pt x="11341" y="12272"/>
                      </a:cubicBezTo>
                      <a:close/>
                      <a:moveTo>
                        <a:pt x="2092" y="1"/>
                      </a:moveTo>
                      <a:cubicBezTo>
                        <a:pt x="1490" y="876"/>
                        <a:pt x="972" y="1808"/>
                        <a:pt x="548" y="2782"/>
                      </a:cubicBezTo>
                      <a:cubicBezTo>
                        <a:pt x="253" y="3458"/>
                        <a:pt x="0" y="4213"/>
                        <a:pt x="206" y="4922"/>
                      </a:cubicBezTo>
                      <a:cubicBezTo>
                        <a:pt x="366" y="5472"/>
                        <a:pt x="922" y="5925"/>
                        <a:pt x="1460" y="5925"/>
                      </a:cubicBezTo>
                      <a:cubicBezTo>
                        <a:pt x="1615" y="5925"/>
                        <a:pt x="1768" y="5888"/>
                        <a:pt x="1911" y="5804"/>
                      </a:cubicBezTo>
                      <a:lnTo>
                        <a:pt x="1911" y="5804"/>
                      </a:lnTo>
                      <a:cubicBezTo>
                        <a:pt x="1399" y="7215"/>
                        <a:pt x="2590" y="8955"/>
                        <a:pt x="4091" y="8989"/>
                      </a:cubicBezTo>
                      <a:cubicBezTo>
                        <a:pt x="4018" y="10358"/>
                        <a:pt x="5301" y="11610"/>
                        <a:pt x="6650" y="11610"/>
                      </a:cubicBezTo>
                      <a:cubicBezTo>
                        <a:pt x="6779" y="11610"/>
                        <a:pt x="6908" y="11598"/>
                        <a:pt x="7037" y="11574"/>
                      </a:cubicBezTo>
                      <a:lnTo>
                        <a:pt x="7037" y="11574"/>
                      </a:lnTo>
                      <a:cubicBezTo>
                        <a:pt x="7012" y="12500"/>
                        <a:pt x="6992" y="13454"/>
                        <a:pt x="7313" y="14322"/>
                      </a:cubicBezTo>
                      <a:cubicBezTo>
                        <a:pt x="7635" y="15192"/>
                        <a:pt x="8383" y="15969"/>
                        <a:pt x="9306" y="16038"/>
                      </a:cubicBezTo>
                      <a:cubicBezTo>
                        <a:pt x="9230" y="17621"/>
                        <a:pt x="10680" y="19094"/>
                        <a:pt x="12251" y="19094"/>
                      </a:cubicBezTo>
                      <a:cubicBezTo>
                        <a:pt x="12316" y="19094"/>
                        <a:pt x="12381" y="19092"/>
                        <a:pt x="12446" y="19087"/>
                      </a:cubicBezTo>
                      <a:cubicBezTo>
                        <a:pt x="12709" y="19067"/>
                        <a:pt x="12991" y="18997"/>
                        <a:pt x="13152" y="18789"/>
                      </a:cubicBezTo>
                      <a:cubicBezTo>
                        <a:pt x="13293" y="18610"/>
                        <a:pt x="13312" y="18367"/>
                        <a:pt x="13327" y="18140"/>
                      </a:cubicBezTo>
                      <a:cubicBezTo>
                        <a:pt x="13403" y="16927"/>
                        <a:pt x="13480" y="15714"/>
                        <a:pt x="13556" y="14501"/>
                      </a:cubicBezTo>
                      <a:lnTo>
                        <a:pt x="13556" y="14501"/>
                      </a:lnTo>
                      <a:cubicBezTo>
                        <a:pt x="13402" y="14891"/>
                        <a:pt x="13006" y="15075"/>
                        <a:pt x="12589" y="15075"/>
                      </a:cubicBezTo>
                      <a:cubicBezTo>
                        <a:pt x="12197" y="15075"/>
                        <a:pt x="11785" y="14912"/>
                        <a:pt x="11539" y="14604"/>
                      </a:cubicBezTo>
                      <a:cubicBezTo>
                        <a:pt x="11069" y="14019"/>
                        <a:pt x="11078" y="13187"/>
                        <a:pt x="11285" y="12456"/>
                      </a:cubicBezTo>
                      <a:lnTo>
                        <a:pt x="11285" y="12456"/>
                      </a:lnTo>
                      <a:cubicBezTo>
                        <a:pt x="11097" y="12899"/>
                        <a:pt x="10591" y="13162"/>
                        <a:pt x="10089" y="13162"/>
                      </a:cubicBezTo>
                      <a:cubicBezTo>
                        <a:pt x="9899" y="13162"/>
                        <a:pt x="9709" y="13124"/>
                        <a:pt x="9538" y="13044"/>
                      </a:cubicBezTo>
                      <a:cubicBezTo>
                        <a:pt x="8856" y="12727"/>
                        <a:pt x="8489" y="11945"/>
                        <a:pt x="8451" y="11193"/>
                      </a:cubicBezTo>
                      <a:cubicBezTo>
                        <a:pt x="8413" y="10441"/>
                        <a:pt x="8647" y="9707"/>
                        <a:pt x="8878" y="8990"/>
                      </a:cubicBezTo>
                      <a:lnTo>
                        <a:pt x="8878" y="8990"/>
                      </a:lnTo>
                      <a:cubicBezTo>
                        <a:pt x="8608" y="9209"/>
                        <a:pt x="8279" y="9307"/>
                        <a:pt x="7942" y="9307"/>
                      </a:cubicBezTo>
                      <a:cubicBezTo>
                        <a:pt x="7269" y="9307"/>
                        <a:pt x="6561" y="8916"/>
                        <a:pt x="6220" y="8313"/>
                      </a:cubicBezTo>
                      <a:cubicBezTo>
                        <a:pt x="5708" y="7407"/>
                        <a:pt x="5888" y="6239"/>
                        <a:pt x="6402" y="5334"/>
                      </a:cubicBezTo>
                      <a:lnTo>
                        <a:pt x="6402" y="5334"/>
                      </a:lnTo>
                      <a:cubicBezTo>
                        <a:pt x="6083" y="5728"/>
                        <a:pt x="5578" y="5925"/>
                        <a:pt x="5074" y="5925"/>
                      </a:cubicBezTo>
                      <a:cubicBezTo>
                        <a:pt x="4576" y="5925"/>
                        <a:pt x="4078" y="5733"/>
                        <a:pt x="3759" y="5346"/>
                      </a:cubicBezTo>
                      <a:cubicBezTo>
                        <a:pt x="3223" y="4697"/>
                        <a:pt x="3320" y="3653"/>
                        <a:pt x="3886" y="3050"/>
                      </a:cubicBezTo>
                      <a:lnTo>
                        <a:pt x="3886" y="3050"/>
                      </a:lnTo>
                      <a:cubicBezTo>
                        <a:pt x="3580" y="3265"/>
                        <a:pt x="3246" y="3434"/>
                        <a:pt x="2893" y="3434"/>
                      </a:cubicBezTo>
                      <a:cubicBezTo>
                        <a:pt x="2838" y="3434"/>
                        <a:pt x="2782" y="3430"/>
                        <a:pt x="2725" y="3421"/>
                      </a:cubicBezTo>
                      <a:cubicBezTo>
                        <a:pt x="2105" y="3323"/>
                        <a:pt x="1700" y="2667"/>
                        <a:pt x="1670" y="2040"/>
                      </a:cubicBezTo>
                      <a:cubicBezTo>
                        <a:pt x="1641" y="1413"/>
                        <a:pt x="1896" y="812"/>
                        <a:pt x="2145" y="236"/>
                      </a:cubicBezTo>
                      <a:lnTo>
                        <a:pt x="20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915;p42">
                  <a:extLst>
                    <a:ext uri="{FF2B5EF4-FFF2-40B4-BE49-F238E27FC236}">
                      <a16:creationId xmlns:a16="http://schemas.microsoft.com/office/drawing/2014/main" id="{C47FCB7C-6D0A-F49F-D71F-1E88718412FB}"/>
                    </a:ext>
                  </a:extLst>
                </p:cNvPr>
                <p:cNvSpPr/>
                <p:nvPr/>
              </p:nvSpPr>
              <p:spPr>
                <a:xfrm>
                  <a:off x="4514146" y="3577679"/>
                  <a:ext cx="151582" cy="22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0" h="18802" extrusionOk="0">
                      <a:moveTo>
                        <a:pt x="9471" y="0"/>
                      </a:moveTo>
                      <a:lnTo>
                        <a:pt x="9471" y="0"/>
                      </a:lnTo>
                      <a:cubicBezTo>
                        <a:pt x="9547" y="111"/>
                        <a:pt x="9625" y="220"/>
                        <a:pt x="9705" y="327"/>
                      </a:cubicBezTo>
                      <a:lnTo>
                        <a:pt x="9705" y="327"/>
                      </a:lnTo>
                      <a:cubicBezTo>
                        <a:pt x="9632" y="214"/>
                        <a:pt x="9554" y="106"/>
                        <a:pt x="9471" y="0"/>
                      </a:cubicBezTo>
                      <a:close/>
                      <a:moveTo>
                        <a:pt x="4742" y="5421"/>
                      </a:moveTo>
                      <a:cubicBezTo>
                        <a:pt x="4833" y="5622"/>
                        <a:pt x="4935" y="5829"/>
                        <a:pt x="5048" y="6033"/>
                      </a:cubicBezTo>
                      <a:lnTo>
                        <a:pt x="5048" y="6033"/>
                      </a:lnTo>
                      <a:cubicBezTo>
                        <a:pt x="4955" y="5825"/>
                        <a:pt x="4853" y="5621"/>
                        <a:pt x="4742" y="5421"/>
                      </a:cubicBezTo>
                      <a:close/>
                      <a:moveTo>
                        <a:pt x="9705" y="327"/>
                      </a:moveTo>
                      <a:cubicBezTo>
                        <a:pt x="10270" y="1197"/>
                        <a:pt x="10519" y="2269"/>
                        <a:pt x="10387" y="3299"/>
                      </a:cubicBezTo>
                      <a:cubicBezTo>
                        <a:pt x="10363" y="3484"/>
                        <a:pt x="10325" y="3674"/>
                        <a:pt x="10219" y="3827"/>
                      </a:cubicBezTo>
                      <a:cubicBezTo>
                        <a:pt x="10072" y="4041"/>
                        <a:pt x="9818" y="4138"/>
                        <a:pt x="9555" y="4138"/>
                      </a:cubicBezTo>
                      <a:cubicBezTo>
                        <a:pt x="9367" y="4138"/>
                        <a:pt x="9174" y="4089"/>
                        <a:pt x="9012" y="3997"/>
                      </a:cubicBezTo>
                      <a:cubicBezTo>
                        <a:pt x="8624" y="3777"/>
                        <a:pt x="8372" y="3384"/>
                        <a:pt x="8134" y="3005"/>
                      </a:cubicBezTo>
                      <a:lnTo>
                        <a:pt x="8134" y="3005"/>
                      </a:lnTo>
                      <a:cubicBezTo>
                        <a:pt x="8576" y="3848"/>
                        <a:pt x="9028" y="4731"/>
                        <a:pt x="9040" y="5683"/>
                      </a:cubicBezTo>
                      <a:cubicBezTo>
                        <a:pt x="9051" y="6635"/>
                        <a:pt x="8468" y="7667"/>
                        <a:pt x="7530" y="7828"/>
                      </a:cubicBezTo>
                      <a:cubicBezTo>
                        <a:pt x="7438" y="7844"/>
                        <a:pt x="7348" y="7852"/>
                        <a:pt x="7259" y="7852"/>
                      </a:cubicBezTo>
                      <a:cubicBezTo>
                        <a:pt x="6302" y="7852"/>
                        <a:pt x="5565" y="6970"/>
                        <a:pt x="5048" y="6033"/>
                      </a:cubicBezTo>
                      <a:lnTo>
                        <a:pt x="5048" y="6033"/>
                      </a:lnTo>
                      <a:cubicBezTo>
                        <a:pt x="5654" y="7389"/>
                        <a:pt x="5877" y="8914"/>
                        <a:pt x="5675" y="10385"/>
                      </a:cubicBezTo>
                      <a:cubicBezTo>
                        <a:pt x="5613" y="10837"/>
                        <a:pt x="5492" y="11318"/>
                        <a:pt x="5148" y="11618"/>
                      </a:cubicBezTo>
                      <a:cubicBezTo>
                        <a:pt x="4930" y="11810"/>
                        <a:pt x="4653" y="11894"/>
                        <a:pt x="4367" y="11894"/>
                      </a:cubicBezTo>
                      <a:cubicBezTo>
                        <a:pt x="3974" y="11894"/>
                        <a:pt x="3563" y="11735"/>
                        <a:pt x="3260" y="11477"/>
                      </a:cubicBezTo>
                      <a:cubicBezTo>
                        <a:pt x="2735" y="11033"/>
                        <a:pt x="2453" y="10372"/>
                        <a:pt x="2190" y="9736"/>
                      </a:cubicBezTo>
                      <a:lnTo>
                        <a:pt x="2190" y="9736"/>
                      </a:lnTo>
                      <a:cubicBezTo>
                        <a:pt x="2533" y="10578"/>
                        <a:pt x="2767" y="11464"/>
                        <a:pt x="2881" y="12366"/>
                      </a:cubicBezTo>
                      <a:cubicBezTo>
                        <a:pt x="2912" y="12618"/>
                        <a:pt x="2933" y="12884"/>
                        <a:pt x="2835" y="13119"/>
                      </a:cubicBezTo>
                      <a:cubicBezTo>
                        <a:pt x="2691" y="13466"/>
                        <a:pt x="2323" y="13632"/>
                        <a:pt x="1942" y="13632"/>
                      </a:cubicBezTo>
                      <a:cubicBezTo>
                        <a:pt x="1697" y="13632"/>
                        <a:pt x="1446" y="13563"/>
                        <a:pt x="1245" y="13431"/>
                      </a:cubicBezTo>
                      <a:cubicBezTo>
                        <a:pt x="729" y="13091"/>
                        <a:pt x="462" y="12491"/>
                        <a:pt x="220" y="11923"/>
                      </a:cubicBezTo>
                      <a:lnTo>
                        <a:pt x="220" y="11923"/>
                      </a:lnTo>
                      <a:cubicBezTo>
                        <a:pt x="241" y="13977"/>
                        <a:pt x="262" y="16031"/>
                        <a:pt x="283" y="18085"/>
                      </a:cubicBezTo>
                      <a:lnTo>
                        <a:pt x="283" y="18085"/>
                      </a:lnTo>
                      <a:lnTo>
                        <a:pt x="0" y="17214"/>
                      </a:lnTo>
                      <a:lnTo>
                        <a:pt x="0" y="17214"/>
                      </a:lnTo>
                      <a:cubicBezTo>
                        <a:pt x="97" y="17743"/>
                        <a:pt x="193" y="18273"/>
                        <a:pt x="290" y="18802"/>
                      </a:cubicBezTo>
                      <a:cubicBezTo>
                        <a:pt x="288" y="18563"/>
                        <a:pt x="285" y="18324"/>
                        <a:pt x="283" y="18085"/>
                      </a:cubicBezTo>
                      <a:lnTo>
                        <a:pt x="283" y="18085"/>
                      </a:lnTo>
                      <a:lnTo>
                        <a:pt x="416" y="18496"/>
                      </a:lnTo>
                      <a:lnTo>
                        <a:pt x="416" y="18497"/>
                      </a:lnTo>
                      <a:cubicBezTo>
                        <a:pt x="508" y="18506"/>
                        <a:pt x="599" y="18511"/>
                        <a:pt x="690" y="18511"/>
                      </a:cubicBezTo>
                      <a:cubicBezTo>
                        <a:pt x="2182" y="18511"/>
                        <a:pt x="3612" y="17305"/>
                        <a:pt x="3813" y="15816"/>
                      </a:cubicBezTo>
                      <a:cubicBezTo>
                        <a:pt x="4006" y="15866"/>
                        <a:pt x="4203" y="15889"/>
                        <a:pt x="4399" y="15889"/>
                      </a:cubicBezTo>
                      <a:cubicBezTo>
                        <a:pt x="5412" y="15889"/>
                        <a:pt x="6414" y="15262"/>
                        <a:pt x="6945" y="14377"/>
                      </a:cubicBezTo>
                      <a:cubicBezTo>
                        <a:pt x="7578" y="13321"/>
                        <a:pt x="7619" y="11987"/>
                        <a:pt x="7298" y="10797"/>
                      </a:cubicBezTo>
                      <a:lnTo>
                        <a:pt x="7298" y="10797"/>
                      </a:lnTo>
                      <a:cubicBezTo>
                        <a:pt x="7425" y="10819"/>
                        <a:pt x="7552" y="10830"/>
                        <a:pt x="7679" y="10830"/>
                      </a:cubicBezTo>
                      <a:cubicBezTo>
                        <a:pt x="9256" y="10830"/>
                        <a:pt x="10696" y="9150"/>
                        <a:pt x="10318" y="7583"/>
                      </a:cubicBezTo>
                      <a:lnTo>
                        <a:pt x="10318" y="7583"/>
                      </a:lnTo>
                      <a:cubicBezTo>
                        <a:pt x="10386" y="7591"/>
                        <a:pt x="10453" y="7596"/>
                        <a:pt x="10520" y="7596"/>
                      </a:cubicBezTo>
                      <a:cubicBezTo>
                        <a:pt x="11528" y="7596"/>
                        <a:pt x="12404" y="6637"/>
                        <a:pt x="12543" y="5616"/>
                      </a:cubicBezTo>
                      <a:cubicBezTo>
                        <a:pt x="12689" y="4527"/>
                        <a:pt x="12192" y="3448"/>
                        <a:pt x="11544" y="2561"/>
                      </a:cubicBezTo>
                      <a:cubicBezTo>
                        <a:pt x="10976" y="1783"/>
                        <a:pt x="10284" y="1098"/>
                        <a:pt x="9705" y="3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916;p42">
                  <a:extLst>
                    <a:ext uri="{FF2B5EF4-FFF2-40B4-BE49-F238E27FC236}">
                      <a16:creationId xmlns:a16="http://schemas.microsoft.com/office/drawing/2014/main" id="{0BB75A89-8BDE-3E5F-45E4-5E718D703C4A}"/>
                    </a:ext>
                  </a:extLst>
                </p:cNvPr>
                <p:cNvSpPr/>
                <p:nvPr/>
              </p:nvSpPr>
              <p:spPr>
                <a:xfrm>
                  <a:off x="4622714" y="3441040"/>
                  <a:ext cx="156372" cy="60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1" h="5071" extrusionOk="0">
                      <a:moveTo>
                        <a:pt x="10462" y="0"/>
                      </a:moveTo>
                      <a:cubicBezTo>
                        <a:pt x="9894" y="0"/>
                        <a:pt x="9328" y="117"/>
                        <a:pt x="8762" y="187"/>
                      </a:cubicBezTo>
                      <a:cubicBezTo>
                        <a:pt x="8244" y="252"/>
                        <a:pt x="7723" y="278"/>
                        <a:pt x="7202" y="278"/>
                      </a:cubicBezTo>
                      <a:cubicBezTo>
                        <a:pt x="6063" y="278"/>
                        <a:pt x="4921" y="152"/>
                        <a:pt x="3787" y="26"/>
                      </a:cubicBezTo>
                      <a:lnTo>
                        <a:pt x="3787" y="26"/>
                      </a:lnTo>
                      <a:cubicBezTo>
                        <a:pt x="4392" y="376"/>
                        <a:pt x="5012" y="740"/>
                        <a:pt x="5441" y="1293"/>
                      </a:cubicBezTo>
                      <a:cubicBezTo>
                        <a:pt x="5964" y="1968"/>
                        <a:pt x="6183" y="3127"/>
                        <a:pt x="5566" y="3782"/>
                      </a:cubicBezTo>
                      <a:cubicBezTo>
                        <a:pt x="5243" y="4125"/>
                        <a:pt x="4834" y="4245"/>
                        <a:pt x="4401" y="4245"/>
                      </a:cubicBezTo>
                      <a:cubicBezTo>
                        <a:pt x="3742" y="4245"/>
                        <a:pt x="3027" y="3968"/>
                        <a:pt x="2477" y="3778"/>
                      </a:cubicBezTo>
                      <a:cubicBezTo>
                        <a:pt x="1675" y="3501"/>
                        <a:pt x="844" y="3312"/>
                        <a:pt x="1" y="3217"/>
                      </a:cubicBezTo>
                      <a:lnTo>
                        <a:pt x="1" y="3217"/>
                      </a:lnTo>
                      <a:cubicBezTo>
                        <a:pt x="1254" y="3595"/>
                        <a:pt x="2515" y="3978"/>
                        <a:pt x="3677" y="4582"/>
                      </a:cubicBezTo>
                      <a:cubicBezTo>
                        <a:pt x="4108" y="4807"/>
                        <a:pt x="4565" y="5071"/>
                        <a:pt x="5041" y="5071"/>
                      </a:cubicBezTo>
                      <a:cubicBezTo>
                        <a:pt x="5107" y="5071"/>
                        <a:pt x="5174" y="5066"/>
                        <a:pt x="5241" y="5055"/>
                      </a:cubicBezTo>
                      <a:cubicBezTo>
                        <a:pt x="5968" y="4937"/>
                        <a:pt x="6229" y="4273"/>
                        <a:pt x="6738" y="3852"/>
                      </a:cubicBezTo>
                      <a:cubicBezTo>
                        <a:pt x="7214" y="3458"/>
                        <a:pt x="7807" y="3154"/>
                        <a:pt x="8456" y="2919"/>
                      </a:cubicBezTo>
                      <a:lnTo>
                        <a:pt x="8456" y="2919"/>
                      </a:lnTo>
                      <a:lnTo>
                        <a:pt x="8455" y="2920"/>
                      </a:lnTo>
                      <a:cubicBezTo>
                        <a:pt x="9871" y="2409"/>
                        <a:pt x="11550" y="2235"/>
                        <a:pt x="12846" y="2214"/>
                      </a:cubicBezTo>
                      <a:cubicBezTo>
                        <a:pt x="13090" y="2210"/>
                        <a:pt x="12501" y="795"/>
                        <a:pt x="12393" y="680"/>
                      </a:cubicBezTo>
                      <a:cubicBezTo>
                        <a:pt x="12039" y="292"/>
                        <a:pt x="11284" y="57"/>
                        <a:pt x="10782" y="14"/>
                      </a:cubicBezTo>
                      <a:cubicBezTo>
                        <a:pt x="10675" y="4"/>
                        <a:pt x="10568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917;p42">
                  <a:extLst>
                    <a:ext uri="{FF2B5EF4-FFF2-40B4-BE49-F238E27FC236}">
                      <a16:creationId xmlns:a16="http://schemas.microsoft.com/office/drawing/2014/main" id="{9B7DE053-8BD4-A423-7E01-7611FAB42818}"/>
                    </a:ext>
                  </a:extLst>
                </p:cNvPr>
                <p:cNvSpPr/>
                <p:nvPr/>
              </p:nvSpPr>
              <p:spPr>
                <a:xfrm>
                  <a:off x="4707213" y="3401944"/>
                  <a:ext cx="59892" cy="41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4" h="3512" extrusionOk="0">
                      <a:moveTo>
                        <a:pt x="2276" y="0"/>
                      </a:moveTo>
                      <a:cubicBezTo>
                        <a:pt x="1593" y="0"/>
                        <a:pt x="910" y="67"/>
                        <a:pt x="241" y="200"/>
                      </a:cubicBezTo>
                      <a:cubicBezTo>
                        <a:pt x="443" y="531"/>
                        <a:pt x="948" y="383"/>
                        <a:pt x="1324" y="477"/>
                      </a:cubicBezTo>
                      <a:cubicBezTo>
                        <a:pt x="1979" y="639"/>
                        <a:pt x="2120" y="1596"/>
                        <a:pt x="1728" y="2144"/>
                      </a:cubicBezTo>
                      <a:cubicBezTo>
                        <a:pt x="1336" y="2693"/>
                        <a:pt x="645" y="2924"/>
                        <a:pt x="0" y="3122"/>
                      </a:cubicBezTo>
                      <a:lnTo>
                        <a:pt x="337" y="3199"/>
                      </a:lnTo>
                      <a:cubicBezTo>
                        <a:pt x="1087" y="3407"/>
                        <a:pt x="1866" y="3511"/>
                        <a:pt x="2645" y="3511"/>
                      </a:cubicBezTo>
                      <a:cubicBezTo>
                        <a:pt x="3264" y="3511"/>
                        <a:pt x="3884" y="3446"/>
                        <a:pt x="4488" y="3314"/>
                      </a:cubicBezTo>
                      <a:cubicBezTo>
                        <a:pt x="4576" y="3293"/>
                        <a:pt x="4667" y="3272"/>
                        <a:pt x="4733" y="3213"/>
                      </a:cubicBezTo>
                      <a:cubicBezTo>
                        <a:pt x="4824" y="3132"/>
                        <a:pt x="4849" y="3005"/>
                        <a:pt x="4870" y="2885"/>
                      </a:cubicBezTo>
                      <a:cubicBezTo>
                        <a:pt x="5013" y="1987"/>
                        <a:pt x="4946" y="915"/>
                        <a:pt x="4208" y="386"/>
                      </a:cubicBezTo>
                      <a:cubicBezTo>
                        <a:pt x="3821" y="109"/>
                        <a:pt x="3326" y="43"/>
                        <a:pt x="2852" y="16"/>
                      </a:cubicBezTo>
                      <a:cubicBezTo>
                        <a:pt x="2660" y="6"/>
                        <a:pt x="246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918;p42">
                  <a:extLst>
                    <a:ext uri="{FF2B5EF4-FFF2-40B4-BE49-F238E27FC236}">
                      <a16:creationId xmlns:a16="http://schemas.microsoft.com/office/drawing/2014/main" id="{541F3A9A-9BB5-82DB-3397-3A2BF9C3BEE9}"/>
                    </a:ext>
                  </a:extLst>
                </p:cNvPr>
                <p:cNvSpPr/>
                <p:nvPr/>
              </p:nvSpPr>
              <p:spPr>
                <a:xfrm>
                  <a:off x="4707213" y="3350807"/>
                  <a:ext cx="59892" cy="41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4" h="3511" extrusionOk="0">
                      <a:moveTo>
                        <a:pt x="2276" y="0"/>
                      </a:moveTo>
                      <a:cubicBezTo>
                        <a:pt x="1593" y="0"/>
                        <a:pt x="910" y="67"/>
                        <a:pt x="241" y="200"/>
                      </a:cubicBezTo>
                      <a:cubicBezTo>
                        <a:pt x="443" y="530"/>
                        <a:pt x="948" y="383"/>
                        <a:pt x="1324" y="475"/>
                      </a:cubicBezTo>
                      <a:cubicBezTo>
                        <a:pt x="1979" y="639"/>
                        <a:pt x="2120" y="1596"/>
                        <a:pt x="1728" y="2144"/>
                      </a:cubicBezTo>
                      <a:cubicBezTo>
                        <a:pt x="1336" y="2693"/>
                        <a:pt x="645" y="2924"/>
                        <a:pt x="0" y="3121"/>
                      </a:cubicBezTo>
                      <a:lnTo>
                        <a:pt x="337" y="3198"/>
                      </a:lnTo>
                      <a:cubicBezTo>
                        <a:pt x="1089" y="3406"/>
                        <a:pt x="1869" y="3511"/>
                        <a:pt x="2649" y="3511"/>
                      </a:cubicBezTo>
                      <a:cubicBezTo>
                        <a:pt x="3267" y="3511"/>
                        <a:pt x="3885" y="3445"/>
                        <a:pt x="4488" y="3313"/>
                      </a:cubicBezTo>
                      <a:cubicBezTo>
                        <a:pt x="4576" y="3293"/>
                        <a:pt x="4667" y="3272"/>
                        <a:pt x="4733" y="3211"/>
                      </a:cubicBezTo>
                      <a:cubicBezTo>
                        <a:pt x="4824" y="3132"/>
                        <a:pt x="4849" y="3005"/>
                        <a:pt x="4870" y="2885"/>
                      </a:cubicBezTo>
                      <a:cubicBezTo>
                        <a:pt x="5013" y="1987"/>
                        <a:pt x="4946" y="914"/>
                        <a:pt x="4208" y="385"/>
                      </a:cubicBezTo>
                      <a:cubicBezTo>
                        <a:pt x="3821" y="109"/>
                        <a:pt x="3326" y="42"/>
                        <a:pt x="2852" y="16"/>
                      </a:cubicBezTo>
                      <a:cubicBezTo>
                        <a:pt x="2660" y="6"/>
                        <a:pt x="246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919;p42">
                  <a:extLst>
                    <a:ext uri="{FF2B5EF4-FFF2-40B4-BE49-F238E27FC236}">
                      <a16:creationId xmlns:a16="http://schemas.microsoft.com/office/drawing/2014/main" id="{BB5AAE50-DC87-76E0-4977-CA9971DA54E7}"/>
                    </a:ext>
                  </a:extLst>
                </p:cNvPr>
                <p:cNvSpPr/>
                <p:nvPr/>
              </p:nvSpPr>
              <p:spPr>
                <a:xfrm>
                  <a:off x="4707213" y="3299671"/>
                  <a:ext cx="59892" cy="41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4" h="3511" extrusionOk="0">
                      <a:moveTo>
                        <a:pt x="2275" y="0"/>
                      </a:moveTo>
                      <a:cubicBezTo>
                        <a:pt x="1593" y="0"/>
                        <a:pt x="910" y="67"/>
                        <a:pt x="241" y="199"/>
                      </a:cubicBezTo>
                      <a:cubicBezTo>
                        <a:pt x="443" y="530"/>
                        <a:pt x="948" y="383"/>
                        <a:pt x="1324" y="475"/>
                      </a:cubicBezTo>
                      <a:cubicBezTo>
                        <a:pt x="1979" y="638"/>
                        <a:pt x="2120" y="1595"/>
                        <a:pt x="1728" y="2144"/>
                      </a:cubicBezTo>
                      <a:cubicBezTo>
                        <a:pt x="1336" y="2692"/>
                        <a:pt x="645" y="2924"/>
                        <a:pt x="0" y="3121"/>
                      </a:cubicBezTo>
                      <a:lnTo>
                        <a:pt x="337" y="3198"/>
                      </a:lnTo>
                      <a:cubicBezTo>
                        <a:pt x="1088" y="3406"/>
                        <a:pt x="1867" y="3510"/>
                        <a:pt x="2646" y="3510"/>
                      </a:cubicBezTo>
                      <a:cubicBezTo>
                        <a:pt x="3265" y="3510"/>
                        <a:pt x="3884" y="3444"/>
                        <a:pt x="4488" y="3312"/>
                      </a:cubicBezTo>
                      <a:cubicBezTo>
                        <a:pt x="4576" y="3293"/>
                        <a:pt x="4667" y="3270"/>
                        <a:pt x="4733" y="3211"/>
                      </a:cubicBezTo>
                      <a:cubicBezTo>
                        <a:pt x="4824" y="3132"/>
                        <a:pt x="4849" y="3003"/>
                        <a:pt x="4870" y="2885"/>
                      </a:cubicBezTo>
                      <a:cubicBezTo>
                        <a:pt x="5013" y="1987"/>
                        <a:pt x="4946" y="914"/>
                        <a:pt x="4208" y="385"/>
                      </a:cubicBezTo>
                      <a:cubicBezTo>
                        <a:pt x="3821" y="109"/>
                        <a:pt x="3326" y="42"/>
                        <a:pt x="2852" y="16"/>
                      </a:cubicBezTo>
                      <a:cubicBezTo>
                        <a:pt x="2660" y="5"/>
                        <a:pt x="246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920;p42">
                  <a:extLst>
                    <a:ext uri="{FF2B5EF4-FFF2-40B4-BE49-F238E27FC236}">
                      <a16:creationId xmlns:a16="http://schemas.microsoft.com/office/drawing/2014/main" id="{B8E71DCE-ABAB-CC95-9BC0-39E56C1DB3EE}"/>
                    </a:ext>
                  </a:extLst>
                </p:cNvPr>
                <p:cNvSpPr/>
                <p:nvPr/>
              </p:nvSpPr>
              <p:spPr>
                <a:xfrm>
                  <a:off x="4707213" y="3248522"/>
                  <a:ext cx="59892" cy="41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4" h="3511" extrusionOk="0">
                      <a:moveTo>
                        <a:pt x="2285" y="0"/>
                      </a:moveTo>
                      <a:cubicBezTo>
                        <a:pt x="1599" y="0"/>
                        <a:pt x="913" y="67"/>
                        <a:pt x="241" y="199"/>
                      </a:cubicBezTo>
                      <a:cubicBezTo>
                        <a:pt x="443" y="530"/>
                        <a:pt x="948" y="382"/>
                        <a:pt x="1324" y="476"/>
                      </a:cubicBezTo>
                      <a:cubicBezTo>
                        <a:pt x="1979" y="638"/>
                        <a:pt x="2120" y="1596"/>
                        <a:pt x="1728" y="2145"/>
                      </a:cubicBezTo>
                      <a:cubicBezTo>
                        <a:pt x="1336" y="2692"/>
                        <a:pt x="645" y="2923"/>
                        <a:pt x="0" y="3122"/>
                      </a:cubicBezTo>
                      <a:lnTo>
                        <a:pt x="337" y="3199"/>
                      </a:lnTo>
                      <a:cubicBezTo>
                        <a:pt x="1087" y="3406"/>
                        <a:pt x="1866" y="3511"/>
                        <a:pt x="2645" y="3511"/>
                      </a:cubicBezTo>
                      <a:cubicBezTo>
                        <a:pt x="3264" y="3511"/>
                        <a:pt x="3884" y="3445"/>
                        <a:pt x="4488" y="3313"/>
                      </a:cubicBezTo>
                      <a:cubicBezTo>
                        <a:pt x="4576" y="3294"/>
                        <a:pt x="4667" y="3271"/>
                        <a:pt x="4733" y="3212"/>
                      </a:cubicBezTo>
                      <a:cubicBezTo>
                        <a:pt x="4824" y="3131"/>
                        <a:pt x="4849" y="3004"/>
                        <a:pt x="4870" y="2884"/>
                      </a:cubicBezTo>
                      <a:cubicBezTo>
                        <a:pt x="5013" y="1988"/>
                        <a:pt x="4946" y="915"/>
                        <a:pt x="4208" y="385"/>
                      </a:cubicBezTo>
                      <a:cubicBezTo>
                        <a:pt x="3821" y="110"/>
                        <a:pt x="3326" y="42"/>
                        <a:pt x="2852" y="16"/>
                      </a:cubicBezTo>
                      <a:cubicBezTo>
                        <a:pt x="2663" y="5"/>
                        <a:pt x="2474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921;p42">
                  <a:extLst>
                    <a:ext uri="{FF2B5EF4-FFF2-40B4-BE49-F238E27FC236}">
                      <a16:creationId xmlns:a16="http://schemas.microsoft.com/office/drawing/2014/main" id="{8D5D1BC0-6AE1-4EEC-8910-8112152AC1A6}"/>
                    </a:ext>
                  </a:extLst>
                </p:cNvPr>
                <p:cNvSpPr/>
                <p:nvPr/>
              </p:nvSpPr>
              <p:spPr>
                <a:xfrm>
                  <a:off x="4707213" y="3197374"/>
                  <a:ext cx="59892" cy="41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4" h="3512" extrusionOk="0">
                      <a:moveTo>
                        <a:pt x="2276" y="0"/>
                      </a:moveTo>
                      <a:cubicBezTo>
                        <a:pt x="1593" y="0"/>
                        <a:pt x="910" y="67"/>
                        <a:pt x="241" y="200"/>
                      </a:cubicBezTo>
                      <a:cubicBezTo>
                        <a:pt x="443" y="531"/>
                        <a:pt x="948" y="383"/>
                        <a:pt x="1324" y="477"/>
                      </a:cubicBezTo>
                      <a:cubicBezTo>
                        <a:pt x="1979" y="639"/>
                        <a:pt x="2120" y="1597"/>
                        <a:pt x="1728" y="2144"/>
                      </a:cubicBezTo>
                      <a:cubicBezTo>
                        <a:pt x="1336" y="2693"/>
                        <a:pt x="645" y="2924"/>
                        <a:pt x="0" y="3122"/>
                      </a:cubicBezTo>
                      <a:lnTo>
                        <a:pt x="337" y="3199"/>
                      </a:lnTo>
                      <a:cubicBezTo>
                        <a:pt x="1087" y="3407"/>
                        <a:pt x="1866" y="3511"/>
                        <a:pt x="2645" y="3511"/>
                      </a:cubicBezTo>
                      <a:cubicBezTo>
                        <a:pt x="3264" y="3511"/>
                        <a:pt x="3884" y="3446"/>
                        <a:pt x="4488" y="3314"/>
                      </a:cubicBezTo>
                      <a:cubicBezTo>
                        <a:pt x="4576" y="3293"/>
                        <a:pt x="4667" y="3272"/>
                        <a:pt x="4733" y="3213"/>
                      </a:cubicBezTo>
                      <a:cubicBezTo>
                        <a:pt x="4824" y="3132"/>
                        <a:pt x="4849" y="3005"/>
                        <a:pt x="4870" y="2885"/>
                      </a:cubicBezTo>
                      <a:cubicBezTo>
                        <a:pt x="5013" y="1987"/>
                        <a:pt x="4946" y="915"/>
                        <a:pt x="4208" y="386"/>
                      </a:cubicBezTo>
                      <a:cubicBezTo>
                        <a:pt x="3821" y="109"/>
                        <a:pt x="3326" y="43"/>
                        <a:pt x="2852" y="16"/>
                      </a:cubicBezTo>
                      <a:cubicBezTo>
                        <a:pt x="2660" y="6"/>
                        <a:pt x="246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922;p42">
                  <a:extLst>
                    <a:ext uri="{FF2B5EF4-FFF2-40B4-BE49-F238E27FC236}">
                      <a16:creationId xmlns:a16="http://schemas.microsoft.com/office/drawing/2014/main" id="{6B2D40A7-2EAF-551B-5FD4-F83B0DAF9B5A}"/>
                    </a:ext>
                  </a:extLst>
                </p:cNvPr>
                <p:cNvSpPr/>
                <p:nvPr/>
              </p:nvSpPr>
              <p:spPr>
                <a:xfrm>
                  <a:off x="4707213" y="3146237"/>
                  <a:ext cx="59892" cy="41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4" h="3511" extrusionOk="0">
                      <a:moveTo>
                        <a:pt x="2276" y="0"/>
                      </a:moveTo>
                      <a:cubicBezTo>
                        <a:pt x="1593" y="0"/>
                        <a:pt x="910" y="67"/>
                        <a:pt x="241" y="200"/>
                      </a:cubicBezTo>
                      <a:cubicBezTo>
                        <a:pt x="443" y="530"/>
                        <a:pt x="948" y="383"/>
                        <a:pt x="1324" y="475"/>
                      </a:cubicBezTo>
                      <a:cubicBezTo>
                        <a:pt x="1979" y="639"/>
                        <a:pt x="2120" y="1595"/>
                        <a:pt x="1728" y="2144"/>
                      </a:cubicBezTo>
                      <a:cubicBezTo>
                        <a:pt x="1336" y="2693"/>
                        <a:pt x="645" y="2924"/>
                        <a:pt x="0" y="3121"/>
                      </a:cubicBezTo>
                      <a:lnTo>
                        <a:pt x="337" y="3198"/>
                      </a:lnTo>
                      <a:cubicBezTo>
                        <a:pt x="1088" y="3406"/>
                        <a:pt x="1867" y="3511"/>
                        <a:pt x="2646" y="3511"/>
                      </a:cubicBezTo>
                      <a:cubicBezTo>
                        <a:pt x="3265" y="3511"/>
                        <a:pt x="3884" y="3445"/>
                        <a:pt x="4488" y="3312"/>
                      </a:cubicBezTo>
                      <a:cubicBezTo>
                        <a:pt x="4576" y="3293"/>
                        <a:pt x="4667" y="3270"/>
                        <a:pt x="4733" y="3211"/>
                      </a:cubicBezTo>
                      <a:cubicBezTo>
                        <a:pt x="4824" y="3132"/>
                        <a:pt x="4849" y="3003"/>
                        <a:pt x="4870" y="2885"/>
                      </a:cubicBezTo>
                      <a:cubicBezTo>
                        <a:pt x="5013" y="1987"/>
                        <a:pt x="4946" y="914"/>
                        <a:pt x="4208" y="385"/>
                      </a:cubicBezTo>
                      <a:cubicBezTo>
                        <a:pt x="3821" y="109"/>
                        <a:pt x="3326" y="42"/>
                        <a:pt x="2852" y="16"/>
                      </a:cubicBezTo>
                      <a:cubicBezTo>
                        <a:pt x="2660" y="6"/>
                        <a:pt x="246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923;p42">
                  <a:extLst>
                    <a:ext uri="{FF2B5EF4-FFF2-40B4-BE49-F238E27FC236}">
                      <a16:creationId xmlns:a16="http://schemas.microsoft.com/office/drawing/2014/main" id="{E952E63E-8CEB-3686-8B37-7CF5A8B47E48}"/>
                    </a:ext>
                  </a:extLst>
                </p:cNvPr>
                <p:cNvSpPr/>
                <p:nvPr/>
              </p:nvSpPr>
              <p:spPr>
                <a:xfrm>
                  <a:off x="4707213" y="3095101"/>
                  <a:ext cx="59892" cy="41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4" h="3511" extrusionOk="0">
                      <a:moveTo>
                        <a:pt x="2276" y="0"/>
                      </a:moveTo>
                      <a:cubicBezTo>
                        <a:pt x="1593" y="0"/>
                        <a:pt x="910" y="67"/>
                        <a:pt x="241" y="200"/>
                      </a:cubicBezTo>
                      <a:cubicBezTo>
                        <a:pt x="443" y="530"/>
                        <a:pt x="948" y="383"/>
                        <a:pt x="1324" y="475"/>
                      </a:cubicBezTo>
                      <a:cubicBezTo>
                        <a:pt x="1979" y="638"/>
                        <a:pt x="2120" y="1595"/>
                        <a:pt x="1728" y="2144"/>
                      </a:cubicBezTo>
                      <a:cubicBezTo>
                        <a:pt x="1336" y="2693"/>
                        <a:pt x="645" y="2924"/>
                        <a:pt x="0" y="3121"/>
                      </a:cubicBezTo>
                      <a:lnTo>
                        <a:pt x="337" y="3198"/>
                      </a:lnTo>
                      <a:cubicBezTo>
                        <a:pt x="1088" y="3406"/>
                        <a:pt x="1867" y="3510"/>
                        <a:pt x="2646" y="3510"/>
                      </a:cubicBezTo>
                      <a:cubicBezTo>
                        <a:pt x="3265" y="3510"/>
                        <a:pt x="3884" y="3444"/>
                        <a:pt x="4488" y="3312"/>
                      </a:cubicBezTo>
                      <a:cubicBezTo>
                        <a:pt x="4576" y="3293"/>
                        <a:pt x="4667" y="3270"/>
                        <a:pt x="4733" y="3211"/>
                      </a:cubicBezTo>
                      <a:cubicBezTo>
                        <a:pt x="4824" y="3132"/>
                        <a:pt x="4849" y="3003"/>
                        <a:pt x="4870" y="2885"/>
                      </a:cubicBezTo>
                      <a:cubicBezTo>
                        <a:pt x="5013" y="1987"/>
                        <a:pt x="4946" y="914"/>
                        <a:pt x="4208" y="385"/>
                      </a:cubicBezTo>
                      <a:cubicBezTo>
                        <a:pt x="3821" y="109"/>
                        <a:pt x="3326" y="42"/>
                        <a:pt x="2852" y="16"/>
                      </a:cubicBezTo>
                      <a:cubicBezTo>
                        <a:pt x="2660" y="5"/>
                        <a:pt x="246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924;p42">
                  <a:extLst>
                    <a:ext uri="{FF2B5EF4-FFF2-40B4-BE49-F238E27FC236}">
                      <a16:creationId xmlns:a16="http://schemas.microsoft.com/office/drawing/2014/main" id="{CD65E56C-3613-E5EE-6D0D-8DE45E00DA81}"/>
                    </a:ext>
                  </a:extLst>
                </p:cNvPr>
                <p:cNvSpPr/>
                <p:nvPr/>
              </p:nvSpPr>
              <p:spPr>
                <a:xfrm>
                  <a:off x="4707213" y="3043952"/>
                  <a:ext cx="59892" cy="41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4" h="3512" extrusionOk="0">
                      <a:moveTo>
                        <a:pt x="2275" y="1"/>
                      </a:moveTo>
                      <a:cubicBezTo>
                        <a:pt x="1593" y="1"/>
                        <a:pt x="910" y="68"/>
                        <a:pt x="241" y="199"/>
                      </a:cubicBezTo>
                      <a:cubicBezTo>
                        <a:pt x="443" y="531"/>
                        <a:pt x="948" y="382"/>
                        <a:pt x="1324" y="476"/>
                      </a:cubicBezTo>
                      <a:cubicBezTo>
                        <a:pt x="1979" y="638"/>
                        <a:pt x="2120" y="1596"/>
                        <a:pt x="1728" y="2145"/>
                      </a:cubicBezTo>
                      <a:cubicBezTo>
                        <a:pt x="1336" y="2692"/>
                        <a:pt x="645" y="2925"/>
                        <a:pt x="0" y="3122"/>
                      </a:cubicBezTo>
                      <a:lnTo>
                        <a:pt x="337" y="3199"/>
                      </a:lnTo>
                      <a:cubicBezTo>
                        <a:pt x="1088" y="3407"/>
                        <a:pt x="1867" y="3511"/>
                        <a:pt x="2646" y="3511"/>
                      </a:cubicBezTo>
                      <a:cubicBezTo>
                        <a:pt x="3265" y="3511"/>
                        <a:pt x="3884" y="3445"/>
                        <a:pt x="4488" y="3313"/>
                      </a:cubicBezTo>
                      <a:cubicBezTo>
                        <a:pt x="4576" y="3294"/>
                        <a:pt x="4667" y="3271"/>
                        <a:pt x="4733" y="3212"/>
                      </a:cubicBezTo>
                      <a:cubicBezTo>
                        <a:pt x="4824" y="3133"/>
                        <a:pt x="4849" y="3004"/>
                        <a:pt x="4870" y="2886"/>
                      </a:cubicBezTo>
                      <a:cubicBezTo>
                        <a:pt x="5013" y="1988"/>
                        <a:pt x="4946" y="915"/>
                        <a:pt x="4208" y="386"/>
                      </a:cubicBezTo>
                      <a:cubicBezTo>
                        <a:pt x="3821" y="110"/>
                        <a:pt x="3326" y="42"/>
                        <a:pt x="2852" y="17"/>
                      </a:cubicBezTo>
                      <a:cubicBezTo>
                        <a:pt x="2660" y="6"/>
                        <a:pt x="246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925;p42">
                  <a:extLst>
                    <a:ext uri="{FF2B5EF4-FFF2-40B4-BE49-F238E27FC236}">
                      <a16:creationId xmlns:a16="http://schemas.microsoft.com/office/drawing/2014/main" id="{57C13CFB-32C8-5683-D39A-7E2C19C34BE6}"/>
                    </a:ext>
                  </a:extLst>
                </p:cNvPr>
                <p:cNvSpPr/>
                <p:nvPr/>
              </p:nvSpPr>
              <p:spPr>
                <a:xfrm>
                  <a:off x="4707213" y="2992804"/>
                  <a:ext cx="59892" cy="41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4" h="3512" extrusionOk="0">
                      <a:moveTo>
                        <a:pt x="2276" y="0"/>
                      </a:moveTo>
                      <a:cubicBezTo>
                        <a:pt x="1593" y="0"/>
                        <a:pt x="910" y="67"/>
                        <a:pt x="241" y="200"/>
                      </a:cubicBezTo>
                      <a:cubicBezTo>
                        <a:pt x="443" y="531"/>
                        <a:pt x="948" y="383"/>
                        <a:pt x="1324" y="477"/>
                      </a:cubicBezTo>
                      <a:cubicBezTo>
                        <a:pt x="1979" y="639"/>
                        <a:pt x="2120" y="1597"/>
                        <a:pt x="1728" y="2144"/>
                      </a:cubicBezTo>
                      <a:cubicBezTo>
                        <a:pt x="1336" y="2693"/>
                        <a:pt x="645" y="2924"/>
                        <a:pt x="0" y="3122"/>
                      </a:cubicBezTo>
                      <a:lnTo>
                        <a:pt x="0" y="3123"/>
                      </a:lnTo>
                      <a:lnTo>
                        <a:pt x="337" y="3199"/>
                      </a:lnTo>
                      <a:cubicBezTo>
                        <a:pt x="1087" y="3407"/>
                        <a:pt x="1866" y="3511"/>
                        <a:pt x="2645" y="3511"/>
                      </a:cubicBezTo>
                      <a:cubicBezTo>
                        <a:pt x="3264" y="3511"/>
                        <a:pt x="3884" y="3446"/>
                        <a:pt x="4488" y="3314"/>
                      </a:cubicBezTo>
                      <a:cubicBezTo>
                        <a:pt x="4576" y="3295"/>
                        <a:pt x="4667" y="3272"/>
                        <a:pt x="4733" y="3213"/>
                      </a:cubicBezTo>
                      <a:cubicBezTo>
                        <a:pt x="4824" y="3132"/>
                        <a:pt x="4849" y="3005"/>
                        <a:pt x="4870" y="2885"/>
                      </a:cubicBezTo>
                      <a:cubicBezTo>
                        <a:pt x="5013" y="1989"/>
                        <a:pt x="4946" y="916"/>
                        <a:pt x="4208" y="386"/>
                      </a:cubicBezTo>
                      <a:cubicBezTo>
                        <a:pt x="3821" y="110"/>
                        <a:pt x="3326" y="43"/>
                        <a:pt x="2852" y="16"/>
                      </a:cubicBezTo>
                      <a:cubicBezTo>
                        <a:pt x="2660" y="6"/>
                        <a:pt x="246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926;p42">
                  <a:extLst>
                    <a:ext uri="{FF2B5EF4-FFF2-40B4-BE49-F238E27FC236}">
                      <a16:creationId xmlns:a16="http://schemas.microsoft.com/office/drawing/2014/main" id="{653149F3-A526-A293-C481-40319609BA85}"/>
                    </a:ext>
                  </a:extLst>
                </p:cNvPr>
                <p:cNvSpPr/>
                <p:nvPr/>
              </p:nvSpPr>
              <p:spPr>
                <a:xfrm>
                  <a:off x="4707213" y="2941667"/>
                  <a:ext cx="59892" cy="41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4" h="3511" extrusionOk="0">
                      <a:moveTo>
                        <a:pt x="2276" y="0"/>
                      </a:moveTo>
                      <a:cubicBezTo>
                        <a:pt x="1593" y="0"/>
                        <a:pt x="910" y="67"/>
                        <a:pt x="241" y="200"/>
                      </a:cubicBezTo>
                      <a:cubicBezTo>
                        <a:pt x="443" y="530"/>
                        <a:pt x="948" y="383"/>
                        <a:pt x="1324" y="475"/>
                      </a:cubicBezTo>
                      <a:cubicBezTo>
                        <a:pt x="1979" y="639"/>
                        <a:pt x="2120" y="1596"/>
                        <a:pt x="1728" y="2144"/>
                      </a:cubicBezTo>
                      <a:cubicBezTo>
                        <a:pt x="1336" y="2693"/>
                        <a:pt x="645" y="2924"/>
                        <a:pt x="0" y="3121"/>
                      </a:cubicBezTo>
                      <a:lnTo>
                        <a:pt x="337" y="3198"/>
                      </a:lnTo>
                      <a:cubicBezTo>
                        <a:pt x="1089" y="3406"/>
                        <a:pt x="1869" y="3511"/>
                        <a:pt x="2649" y="3511"/>
                      </a:cubicBezTo>
                      <a:cubicBezTo>
                        <a:pt x="3267" y="3511"/>
                        <a:pt x="3885" y="3445"/>
                        <a:pt x="4488" y="3313"/>
                      </a:cubicBezTo>
                      <a:cubicBezTo>
                        <a:pt x="4576" y="3293"/>
                        <a:pt x="4667" y="3272"/>
                        <a:pt x="4733" y="3211"/>
                      </a:cubicBezTo>
                      <a:cubicBezTo>
                        <a:pt x="4824" y="3132"/>
                        <a:pt x="4849" y="3005"/>
                        <a:pt x="4870" y="2885"/>
                      </a:cubicBezTo>
                      <a:cubicBezTo>
                        <a:pt x="5013" y="1987"/>
                        <a:pt x="4946" y="914"/>
                        <a:pt x="4208" y="385"/>
                      </a:cubicBezTo>
                      <a:cubicBezTo>
                        <a:pt x="3821" y="109"/>
                        <a:pt x="3326" y="42"/>
                        <a:pt x="2852" y="16"/>
                      </a:cubicBezTo>
                      <a:cubicBezTo>
                        <a:pt x="2660" y="6"/>
                        <a:pt x="246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927;p42">
                  <a:extLst>
                    <a:ext uri="{FF2B5EF4-FFF2-40B4-BE49-F238E27FC236}">
                      <a16:creationId xmlns:a16="http://schemas.microsoft.com/office/drawing/2014/main" id="{8C39FB03-48DD-B7B9-160F-1DB84CBE4B21}"/>
                    </a:ext>
                  </a:extLst>
                </p:cNvPr>
                <p:cNvSpPr/>
                <p:nvPr/>
              </p:nvSpPr>
              <p:spPr>
                <a:xfrm>
                  <a:off x="4707213" y="2890531"/>
                  <a:ext cx="59892" cy="41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4" h="3511" extrusionOk="0">
                      <a:moveTo>
                        <a:pt x="2276" y="0"/>
                      </a:moveTo>
                      <a:cubicBezTo>
                        <a:pt x="1593" y="0"/>
                        <a:pt x="910" y="67"/>
                        <a:pt x="241" y="200"/>
                      </a:cubicBezTo>
                      <a:cubicBezTo>
                        <a:pt x="443" y="530"/>
                        <a:pt x="948" y="383"/>
                        <a:pt x="1324" y="475"/>
                      </a:cubicBezTo>
                      <a:cubicBezTo>
                        <a:pt x="1979" y="639"/>
                        <a:pt x="2120" y="1595"/>
                        <a:pt x="1728" y="2144"/>
                      </a:cubicBezTo>
                      <a:cubicBezTo>
                        <a:pt x="1336" y="2693"/>
                        <a:pt x="645" y="2924"/>
                        <a:pt x="0" y="3121"/>
                      </a:cubicBezTo>
                      <a:lnTo>
                        <a:pt x="337" y="3198"/>
                      </a:lnTo>
                      <a:cubicBezTo>
                        <a:pt x="1088" y="3406"/>
                        <a:pt x="1867" y="3510"/>
                        <a:pt x="2646" y="3510"/>
                      </a:cubicBezTo>
                      <a:cubicBezTo>
                        <a:pt x="3265" y="3510"/>
                        <a:pt x="3884" y="3444"/>
                        <a:pt x="4488" y="3312"/>
                      </a:cubicBezTo>
                      <a:cubicBezTo>
                        <a:pt x="4576" y="3293"/>
                        <a:pt x="4667" y="3272"/>
                        <a:pt x="4733" y="3211"/>
                      </a:cubicBezTo>
                      <a:cubicBezTo>
                        <a:pt x="4824" y="3132"/>
                        <a:pt x="4849" y="3003"/>
                        <a:pt x="4870" y="2885"/>
                      </a:cubicBezTo>
                      <a:cubicBezTo>
                        <a:pt x="5013" y="1987"/>
                        <a:pt x="4946" y="914"/>
                        <a:pt x="4208" y="385"/>
                      </a:cubicBezTo>
                      <a:cubicBezTo>
                        <a:pt x="3821" y="109"/>
                        <a:pt x="3326" y="42"/>
                        <a:pt x="2852" y="16"/>
                      </a:cubicBezTo>
                      <a:cubicBezTo>
                        <a:pt x="2660" y="5"/>
                        <a:pt x="246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928;p42">
                  <a:extLst>
                    <a:ext uri="{FF2B5EF4-FFF2-40B4-BE49-F238E27FC236}">
                      <a16:creationId xmlns:a16="http://schemas.microsoft.com/office/drawing/2014/main" id="{A5630E85-9123-A285-F0C4-042F7180D112}"/>
                    </a:ext>
                  </a:extLst>
                </p:cNvPr>
                <p:cNvSpPr/>
                <p:nvPr/>
              </p:nvSpPr>
              <p:spPr>
                <a:xfrm>
                  <a:off x="4595790" y="2833314"/>
                  <a:ext cx="164077" cy="64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6" h="5416" extrusionOk="0">
                      <a:moveTo>
                        <a:pt x="5662" y="0"/>
                      </a:moveTo>
                      <a:cubicBezTo>
                        <a:pt x="5662" y="0"/>
                        <a:pt x="4030" y="1516"/>
                        <a:pt x="2824" y="2151"/>
                      </a:cubicBezTo>
                      <a:cubicBezTo>
                        <a:pt x="1620" y="2784"/>
                        <a:pt x="1" y="3602"/>
                        <a:pt x="1" y="3602"/>
                      </a:cubicBezTo>
                      <a:lnTo>
                        <a:pt x="1" y="3603"/>
                      </a:lnTo>
                      <a:lnTo>
                        <a:pt x="1478" y="5416"/>
                      </a:lnTo>
                      <a:cubicBezTo>
                        <a:pt x="1478" y="5416"/>
                        <a:pt x="2905" y="4712"/>
                        <a:pt x="3975" y="4605"/>
                      </a:cubicBezTo>
                      <a:cubicBezTo>
                        <a:pt x="4110" y="4591"/>
                        <a:pt x="4356" y="4585"/>
                        <a:pt x="4683" y="4585"/>
                      </a:cubicBezTo>
                      <a:cubicBezTo>
                        <a:pt x="6946" y="4585"/>
                        <a:pt x="13081" y="4869"/>
                        <a:pt x="13081" y="4869"/>
                      </a:cubicBezTo>
                      <a:lnTo>
                        <a:pt x="13736" y="2928"/>
                      </a:lnTo>
                      <a:cubicBezTo>
                        <a:pt x="13736" y="2928"/>
                        <a:pt x="10718" y="1501"/>
                        <a:pt x="9755" y="965"/>
                      </a:cubicBezTo>
                      <a:cubicBezTo>
                        <a:pt x="8791" y="430"/>
                        <a:pt x="5662" y="0"/>
                        <a:pt x="56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929;p42">
                  <a:extLst>
                    <a:ext uri="{FF2B5EF4-FFF2-40B4-BE49-F238E27FC236}">
                      <a16:creationId xmlns:a16="http://schemas.microsoft.com/office/drawing/2014/main" id="{BEAB5E6D-BA95-2CF0-EA53-2C9377B52574}"/>
                    </a:ext>
                  </a:extLst>
                </p:cNvPr>
                <p:cNvSpPr/>
                <p:nvPr/>
              </p:nvSpPr>
              <p:spPr>
                <a:xfrm>
                  <a:off x="4548535" y="2678770"/>
                  <a:ext cx="117431" cy="183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1" h="15335" extrusionOk="0">
                      <a:moveTo>
                        <a:pt x="49" y="1"/>
                      </a:moveTo>
                      <a:lnTo>
                        <a:pt x="1" y="207"/>
                      </a:lnTo>
                      <a:lnTo>
                        <a:pt x="1" y="207"/>
                      </a:lnTo>
                      <a:cubicBezTo>
                        <a:pt x="1" y="207"/>
                        <a:pt x="1" y="206"/>
                        <a:pt x="1" y="206"/>
                      </a:cubicBezTo>
                      <a:lnTo>
                        <a:pt x="1" y="207"/>
                      </a:lnTo>
                      <a:lnTo>
                        <a:pt x="1" y="207"/>
                      </a:lnTo>
                      <a:lnTo>
                        <a:pt x="1" y="207"/>
                      </a:lnTo>
                      <a:cubicBezTo>
                        <a:pt x="178" y="5174"/>
                        <a:pt x="1329" y="10103"/>
                        <a:pt x="3369" y="14635"/>
                      </a:cubicBezTo>
                      <a:cubicBezTo>
                        <a:pt x="3488" y="14902"/>
                        <a:pt x="3636" y="15192"/>
                        <a:pt x="3910" y="15295"/>
                      </a:cubicBezTo>
                      <a:cubicBezTo>
                        <a:pt x="3982" y="15323"/>
                        <a:pt x="4056" y="15334"/>
                        <a:pt x="4130" y="15334"/>
                      </a:cubicBezTo>
                      <a:cubicBezTo>
                        <a:pt x="4368" y="15334"/>
                        <a:pt x="4611" y="15213"/>
                        <a:pt x="4826" y="15093"/>
                      </a:cubicBezTo>
                      <a:cubicBezTo>
                        <a:pt x="6663" y="14048"/>
                        <a:pt x="8354" y="12745"/>
                        <a:pt x="9830" y="11232"/>
                      </a:cubicBezTo>
                      <a:lnTo>
                        <a:pt x="9830" y="11232"/>
                      </a:lnTo>
                      <a:cubicBezTo>
                        <a:pt x="9014" y="11920"/>
                        <a:pt x="8072" y="12495"/>
                        <a:pt x="7025" y="12712"/>
                      </a:cubicBezTo>
                      <a:cubicBezTo>
                        <a:pt x="6748" y="12770"/>
                        <a:pt x="6463" y="12799"/>
                        <a:pt x="6179" y="12799"/>
                      </a:cubicBezTo>
                      <a:cubicBezTo>
                        <a:pt x="5388" y="12799"/>
                        <a:pt x="4600" y="12571"/>
                        <a:pt x="3992" y="12073"/>
                      </a:cubicBezTo>
                      <a:cubicBezTo>
                        <a:pt x="3349" y="11546"/>
                        <a:pt x="2961" y="10777"/>
                        <a:pt x="2621" y="10017"/>
                      </a:cubicBezTo>
                      <a:cubicBezTo>
                        <a:pt x="1209" y="6854"/>
                        <a:pt x="335" y="3452"/>
                        <a:pt x="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930;p42">
                  <a:extLst>
                    <a:ext uri="{FF2B5EF4-FFF2-40B4-BE49-F238E27FC236}">
                      <a16:creationId xmlns:a16="http://schemas.microsoft.com/office/drawing/2014/main" id="{FD211295-F575-B934-8B70-1A5D9071E575}"/>
                    </a:ext>
                  </a:extLst>
                </p:cNvPr>
                <p:cNvSpPr/>
                <p:nvPr/>
              </p:nvSpPr>
              <p:spPr>
                <a:xfrm>
                  <a:off x="4631266" y="2603098"/>
                  <a:ext cx="204928" cy="24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6" h="20828" extrusionOk="0">
                      <a:moveTo>
                        <a:pt x="17156" y="0"/>
                      </a:moveTo>
                      <a:cubicBezTo>
                        <a:pt x="12518" y="324"/>
                        <a:pt x="7984" y="2026"/>
                        <a:pt x="4279" y="4836"/>
                      </a:cubicBezTo>
                      <a:cubicBezTo>
                        <a:pt x="4819" y="6513"/>
                        <a:pt x="5178" y="8218"/>
                        <a:pt x="5475" y="9952"/>
                      </a:cubicBezTo>
                      <a:cubicBezTo>
                        <a:pt x="5719" y="11377"/>
                        <a:pt x="6357" y="13090"/>
                        <a:pt x="5607" y="14458"/>
                      </a:cubicBezTo>
                      <a:cubicBezTo>
                        <a:pt x="5427" y="14785"/>
                        <a:pt x="5174" y="15067"/>
                        <a:pt x="4921" y="15344"/>
                      </a:cubicBezTo>
                      <a:cubicBezTo>
                        <a:pt x="4619" y="15674"/>
                        <a:pt x="4311" y="16004"/>
                        <a:pt x="3958" y="16281"/>
                      </a:cubicBezTo>
                      <a:cubicBezTo>
                        <a:pt x="3369" y="16742"/>
                        <a:pt x="2672" y="17045"/>
                        <a:pt x="2049" y="17462"/>
                      </a:cubicBezTo>
                      <a:cubicBezTo>
                        <a:pt x="1183" y="18043"/>
                        <a:pt x="470" y="18850"/>
                        <a:pt x="1" y="19780"/>
                      </a:cubicBezTo>
                      <a:cubicBezTo>
                        <a:pt x="677" y="19393"/>
                        <a:pt x="1354" y="19005"/>
                        <a:pt x="2029" y="18617"/>
                      </a:cubicBezTo>
                      <a:cubicBezTo>
                        <a:pt x="2708" y="18227"/>
                        <a:pt x="3340" y="18070"/>
                        <a:pt x="3947" y="18070"/>
                      </a:cubicBezTo>
                      <a:cubicBezTo>
                        <a:pt x="5942" y="18070"/>
                        <a:pt x="7657" y="19767"/>
                        <a:pt x="9805" y="20473"/>
                      </a:cubicBezTo>
                      <a:cubicBezTo>
                        <a:pt x="10398" y="20668"/>
                        <a:pt x="11049" y="20828"/>
                        <a:pt x="11671" y="20828"/>
                      </a:cubicBezTo>
                      <a:cubicBezTo>
                        <a:pt x="12195" y="20828"/>
                        <a:pt x="12699" y="20714"/>
                        <a:pt x="13129" y="20409"/>
                      </a:cubicBezTo>
                      <a:cubicBezTo>
                        <a:pt x="13628" y="20053"/>
                        <a:pt x="13939" y="19493"/>
                        <a:pt x="14201" y="18937"/>
                      </a:cubicBezTo>
                      <a:cubicBezTo>
                        <a:pt x="15506" y="16185"/>
                        <a:pt x="16028" y="13133"/>
                        <a:pt x="16403" y="10108"/>
                      </a:cubicBezTo>
                      <a:cubicBezTo>
                        <a:pt x="16819" y="6754"/>
                        <a:pt x="17070" y="3379"/>
                        <a:pt x="171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931;p42">
                  <a:extLst>
                    <a:ext uri="{FF2B5EF4-FFF2-40B4-BE49-F238E27FC236}">
                      <a16:creationId xmlns:a16="http://schemas.microsoft.com/office/drawing/2014/main" id="{9820984F-6C50-B729-86F2-84211D445A09}"/>
                    </a:ext>
                  </a:extLst>
                </p:cNvPr>
                <p:cNvSpPr/>
                <p:nvPr/>
              </p:nvSpPr>
              <p:spPr>
                <a:xfrm>
                  <a:off x="4517120" y="2610898"/>
                  <a:ext cx="67322" cy="270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6" h="22616" extrusionOk="0">
                      <a:moveTo>
                        <a:pt x="1995" y="0"/>
                      </a:moveTo>
                      <a:cubicBezTo>
                        <a:pt x="1957" y="0"/>
                        <a:pt x="1920" y="21"/>
                        <a:pt x="1908" y="66"/>
                      </a:cubicBezTo>
                      <a:cubicBezTo>
                        <a:pt x="1" y="7143"/>
                        <a:pt x="2012" y="16100"/>
                        <a:pt x="5206" y="22508"/>
                      </a:cubicBezTo>
                      <a:cubicBezTo>
                        <a:pt x="5244" y="22584"/>
                        <a:pt x="5303" y="22616"/>
                        <a:pt x="5364" y="22616"/>
                      </a:cubicBezTo>
                      <a:cubicBezTo>
                        <a:pt x="5497" y="22616"/>
                        <a:pt x="5635" y="22464"/>
                        <a:pt x="5565" y="22298"/>
                      </a:cubicBezTo>
                      <a:cubicBezTo>
                        <a:pt x="4050" y="18784"/>
                        <a:pt x="2845" y="15228"/>
                        <a:pt x="2270" y="11434"/>
                      </a:cubicBezTo>
                      <a:cubicBezTo>
                        <a:pt x="1686" y="7592"/>
                        <a:pt x="2076" y="3931"/>
                        <a:pt x="2088" y="90"/>
                      </a:cubicBezTo>
                      <a:cubicBezTo>
                        <a:pt x="2088" y="32"/>
                        <a:pt x="2041" y="0"/>
                        <a:pt x="19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932;p42">
                  <a:extLst>
                    <a:ext uri="{FF2B5EF4-FFF2-40B4-BE49-F238E27FC236}">
                      <a16:creationId xmlns:a16="http://schemas.microsoft.com/office/drawing/2014/main" id="{50EF51AB-5645-3F87-3002-E2C8529AAAE4}"/>
                    </a:ext>
                  </a:extLst>
                </p:cNvPr>
                <p:cNvSpPr/>
                <p:nvPr/>
              </p:nvSpPr>
              <p:spPr>
                <a:xfrm>
                  <a:off x="4577311" y="2825227"/>
                  <a:ext cx="93959" cy="5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6" h="4586" extrusionOk="0">
                      <a:moveTo>
                        <a:pt x="7652" y="0"/>
                      </a:moveTo>
                      <a:cubicBezTo>
                        <a:pt x="7617" y="0"/>
                        <a:pt x="7582" y="11"/>
                        <a:pt x="7552" y="37"/>
                      </a:cubicBezTo>
                      <a:cubicBezTo>
                        <a:pt x="6422" y="999"/>
                        <a:pt x="5448" y="2026"/>
                        <a:pt x="4146" y="2785"/>
                      </a:cubicBezTo>
                      <a:cubicBezTo>
                        <a:pt x="2876" y="3526"/>
                        <a:pt x="1492" y="4021"/>
                        <a:pt x="82" y="4424"/>
                      </a:cubicBezTo>
                      <a:cubicBezTo>
                        <a:pt x="1" y="4447"/>
                        <a:pt x="9" y="4586"/>
                        <a:pt x="93" y="4586"/>
                      </a:cubicBezTo>
                      <a:cubicBezTo>
                        <a:pt x="96" y="4586"/>
                        <a:pt x="100" y="4585"/>
                        <a:pt x="103" y="4585"/>
                      </a:cubicBezTo>
                      <a:cubicBezTo>
                        <a:pt x="2916" y="4224"/>
                        <a:pt x="6174" y="2638"/>
                        <a:pt x="7789" y="221"/>
                      </a:cubicBezTo>
                      <a:cubicBezTo>
                        <a:pt x="7865" y="107"/>
                        <a:pt x="7761" y="0"/>
                        <a:pt x="76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933;p42">
                  <a:extLst>
                    <a:ext uri="{FF2B5EF4-FFF2-40B4-BE49-F238E27FC236}">
                      <a16:creationId xmlns:a16="http://schemas.microsoft.com/office/drawing/2014/main" id="{6C9AFEB1-0680-E470-F7C8-201DE8DCA16F}"/>
                    </a:ext>
                  </a:extLst>
                </p:cNvPr>
                <p:cNvSpPr/>
                <p:nvPr/>
              </p:nvSpPr>
              <p:spPr>
                <a:xfrm>
                  <a:off x="4659743" y="2593005"/>
                  <a:ext cx="191873" cy="281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3" h="23545" extrusionOk="0">
                      <a:moveTo>
                        <a:pt x="15779" y="1"/>
                      </a:moveTo>
                      <a:cubicBezTo>
                        <a:pt x="15691" y="1"/>
                        <a:pt x="15604" y="58"/>
                        <a:pt x="15606" y="171"/>
                      </a:cubicBezTo>
                      <a:cubicBezTo>
                        <a:pt x="15681" y="6068"/>
                        <a:pt x="14840" y="11972"/>
                        <a:pt x="13299" y="17664"/>
                      </a:cubicBezTo>
                      <a:cubicBezTo>
                        <a:pt x="12704" y="19866"/>
                        <a:pt x="11784" y="22888"/>
                        <a:pt x="9327" y="22888"/>
                      </a:cubicBezTo>
                      <a:cubicBezTo>
                        <a:pt x="9026" y="22888"/>
                        <a:pt x="8702" y="22843"/>
                        <a:pt x="8354" y="22745"/>
                      </a:cubicBezTo>
                      <a:cubicBezTo>
                        <a:pt x="5542" y="21960"/>
                        <a:pt x="3442" y="20129"/>
                        <a:pt x="444" y="19627"/>
                      </a:cubicBezTo>
                      <a:cubicBezTo>
                        <a:pt x="427" y="19624"/>
                        <a:pt x="411" y="19623"/>
                        <a:pt x="395" y="19623"/>
                      </a:cubicBezTo>
                      <a:cubicBezTo>
                        <a:pt x="111" y="19623"/>
                        <a:pt x="0" y="20060"/>
                        <a:pt x="308" y="20118"/>
                      </a:cubicBezTo>
                      <a:cubicBezTo>
                        <a:pt x="2545" y="20548"/>
                        <a:pt x="4395" y="21380"/>
                        <a:pt x="6347" y="22493"/>
                      </a:cubicBezTo>
                      <a:cubicBezTo>
                        <a:pt x="7239" y="23002"/>
                        <a:pt x="8260" y="23545"/>
                        <a:pt x="9323" y="23545"/>
                      </a:cubicBezTo>
                      <a:cubicBezTo>
                        <a:pt x="9502" y="23545"/>
                        <a:pt x="9683" y="23529"/>
                        <a:pt x="9864" y="23496"/>
                      </a:cubicBezTo>
                      <a:cubicBezTo>
                        <a:pt x="11447" y="23202"/>
                        <a:pt x="12334" y="21654"/>
                        <a:pt x="12913" y="20298"/>
                      </a:cubicBezTo>
                      <a:cubicBezTo>
                        <a:pt x="13807" y="18202"/>
                        <a:pt x="14171" y="15917"/>
                        <a:pt x="14634" y="13701"/>
                      </a:cubicBezTo>
                      <a:cubicBezTo>
                        <a:pt x="15569" y="9213"/>
                        <a:pt x="16062" y="4763"/>
                        <a:pt x="15959" y="171"/>
                      </a:cubicBezTo>
                      <a:cubicBezTo>
                        <a:pt x="15956" y="58"/>
                        <a:pt x="15867" y="1"/>
                        <a:pt x="157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934;p42">
                  <a:extLst>
                    <a:ext uri="{FF2B5EF4-FFF2-40B4-BE49-F238E27FC236}">
                      <a16:creationId xmlns:a16="http://schemas.microsoft.com/office/drawing/2014/main" id="{ACDE5532-22DF-7C70-A17A-F176D44A5016}"/>
                    </a:ext>
                  </a:extLst>
                </p:cNvPr>
                <p:cNvSpPr/>
                <p:nvPr/>
              </p:nvSpPr>
              <p:spPr>
                <a:xfrm>
                  <a:off x="4580488" y="2625567"/>
                  <a:ext cx="90603" cy="88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5" h="7446" extrusionOk="0">
                      <a:moveTo>
                        <a:pt x="97" y="1"/>
                      </a:moveTo>
                      <a:cubicBezTo>
                        <a:pt x="24" y="1"/>
                        <a:pt x="1" y="117"/>
                        <a:pt x="80" y="144"/>
                      </a:cubicBezTo>
                      <a:lnTo>
                        <a:pt x="80" y="145"/>
                      </a:lnTo>
                      <a:cubicBezTo>
                        <a:pt x="1755" y="720"/>
                        <a:pt x="3419" y="1853"/>
                        <a:pt x="4646" y="3111"/>
                      </a:cubicBezTo>
                      <a:cubicBezTo>
                        <a:pt x="5881" y="4375"/>
                        <a:pt x="6540" y="5839"/>
                        <a:pt x="7333" y="7380"/>
                      </a:cubicBezTo>
                      <a:cubicBezTo>
                        <a:pt x="7356" y="7426"/>
                        <a:pt x="7394" y="7445"/>
                        <a:pt x="7432" y="7445"/>
                      </a:cubicBezTo>
                      <a:cubicBezTo>
                        <a:pt x="7507" y="7445"/>
                        <a:pt x="7585" y="7370"/>
                        <a:pt x="7569" y="7280"/>
                      </a:cubicBezTo>
                      <a:cubicBezTo>
                        <a:pt x="6900" y="3624"/>
                        <a:pt x="3445" y="1016"/>
                        <a:pt x="119" y="4"/>
                      </a:cubicBezTo>
                      <a:cubicBezTo>
                        <a:pt x="111" y="2"/>
                        <a:pt x="104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935;p42">
                  <a:extLst>
                    <a:ext uri="{FF2B5EF4-FFF2-40B4-BE49-F238E27FC236}">
                      <a16:creationId xmlns:a16="http://schemas.microsoft.com/office/drawing/2014/main" id="{D5D69BBC-933F-53FC-7D69-8AF217F2C4FF}"/>
                    </a:ext>
                  </a:extLst>
                </p:cNvPr>
                <p:cNvSpPr/>
                <p:nvPr/>
              </p:nvSpPr>
              <p:spPr>
                <a:xfrm>
                  <a:off x="4659934" y="2614804"/>
                  <a:ext cx="108246" cy="64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2" h="5398" extrusionOk="0">
                      <a:moveTo>
                        <a:pt x="8840" y="0"/>
                      </a:moveTo>
                      <a:cubicBezTo>
                        <a:pt x="8837" y="0"/>
                        <a:pt x="8834" y="0"/>
                        <a:pt x="8832" y="0"/>
                      </a:cubicBezTo>
                      <a:cubicBezTo>
                        <a:pt x="5445" y="125"/>
                        <a:pt x="2045" y="2489"/>
                        <a:pt x="91" y="5131"/>
                      </a:cubicBezTo>
                      <a:cubicBezTo>
                        <a:pt x="1" y="5253"/>
                        <a:pt x="128" y="5398"/>
                        <a:pt x="254" y="5398"/>
                      </a:cubicBezTo>
                      <a:cubicBezTo>
                        <a:pt x="294" y="5398"/>
                        <a:pt x="335" y="5382"/>
                        <a:pt x="367" y="5346"/>
                      </a:cubicBezTo>
                      <a:cubicBezTo>
                        <a:pt x="1490" y="4098"/>
                        <a:pt x="2740" y="2965"/>
                        <a:pt x="4193" y="2116"/>
                      </a:cubicBezTo>
                      <a:cubicBezTo>
                        <a:pt x="5685" y="1245"/>
                        <a:pt x="7261" y="876"/>
                        <a:pt x="8879" y="352"/>
                      </a:cubicBezTo>
                      <a:cubicBezTo>
                        <a:pt x="9061" y="294"/>
                        <a:pt x="9042" y="0"/>
                        <a:pt x="88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936;p42">
                  <a:extLst>
                    <a:ext uri="{FF2B5EF4-FFF2-40B4-BE49-F238E27FC236}">
                      <a16:creationId xmlns:a16="http://schemas.microsoft.com/office/drawing/2014/main" id="{DDE041A7-3BB7-6DB3-9CD0-ABAEE58DD878}"/>
                    </a:ext>
                  </a:extLst>
                </p:cNvPr>
                <p:cNvSpPr/>
                <p:nvPr/>
              </p:nvSpPr>
              <p:spPr>
                <a:xfrm>
                  <a:off x="4578840" y="3542859"/>
                  <a:ext cx="88118" cy="87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7" h="7358" extrusionOk="0">
                      <a:moveTo>
                        <a:pt x="241" y="0"/>
                      </a:moveTo>
                      <a:cubicBezTo>
                        <a:pt x="93" y="0"/>
                        <a:pt x="1" y="223"/>
                        <a:pt x="155" y="326"/>
                      </a:cubicBezTo>
                      <a:cubicBezTo>
                        <a:pt x="1597" y="1288"/>
                        <a:pt x="2962" y="2336"/>
                        <a:pt x="4172" y="3583"/>
                      </a:cubicBezTo>
                      <a:cubicBezTo>
                        <a:pt x="5290" y="4737"/>
                        <a:pt x="6098" y="6100"/>
                        <a:pt x="7128" y="7312"/>
                      </a:cubicBezTo>
                      <a:cubicBezTo>
                        <a:pt x="7155" y="7344"/>
                        <a:pt x="7186" y="7357"/>
                        <a:pt x="7215" y="7357"/>
                      </a:cubicBezTo>
                      <a:cubicBezTo>
                        <a:pt x="7300" y="7357"/>
                        <a:pt x="7376" y="7245"/>
                        <a:pt x="7336" y="7152"/>
                      </a:cubicBezTo>
                      <a:cubicBezTo>
                        <a:pt x="6093" y="4215"/>
                        <a:pt x="3015" y="1611"/>
                        <a:pt x="330" y="26"/>
                      </a:cubicBezTo>
                      <a:cubicBezTo>
                        <a:pt x="299" y="8"/>
                        <a:pt x="269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937;p42">
                  <a:extLst>
                    <a:ext uri="{FF2B5EF4-FFF2-40B4-BE49-F238E27FC236}">
                      <a16:creationId xmlns:a16="http://schemas.microsoft.com/office/drawing/2014/main" id="{FA4BADF0-C9A2-1398-4704-410D15E55E6D}"/>
                    </a:ext>
                  </a:extLst>
                </p:cNvPr>
                <p:cNvSpPr/>
                <p:nvPr/>
              </p:nvSpPr>
              <p:spPr>
                <a:xfrm>
                  <a:off x="4659421" y="3523281"/>
                  <a:ext cx="157005" cy="127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4" h="10698" extrusionOk="0">
                      <a:moveTo>
                        <a:pt x="12799" y="1"/>
                      </a:moveTo>
                      <a:cubicBezTo>
                        <a:pt x="12761" y="1"/>
                        <a:pt x="12722" y="13"/>
                        <a:pt x="12685" y="41"/>
                      </a:cubicBezTo>
                      <a:cubicBezTo>
                        <a:pt x="10875" y="1429"/>
                        <a:pt x="9265" y="3033"/>
                        <a:pt x="7905" y="4867"/>
                      </a:cubicBezTo>
                      <a:cubicBezTo>
                        <a:pt x="7121" y="5924"/>
                        <a:pt x="6426" y="7041"/>
                        <a:pt x="5830" y="8213"/>
                      </a:cubicBezTo>
                      <a:cubicBezTo>
                        <a:pt x="5510" y="8840"/>
                        <a:pt x="5179" y="9791"/>
                        <a:pt x="4481" y="10126"/>
                      </a:cubicBezTo>
                      <a:cubicBezTo>
                        <a:pt x="4200" y="10261"/>
                        <a:pt x="3886" y="10318"/>
                        <a:pt x="3557" y="10318"/>
                      </a:cubicBezTo>
                      <a:cubicBezTo>
                        <a:pt x="2378" y="10318"/>
                        <a:pt x="1007" y="9578"/>
                        <a:pt x="303" y="8993"/>
                      </a:cubicBezTo>
                      <a:cubicBezTo>
                        <a:pt x="274" y="8968"/>
                        <a:pt x="242" y="8958"/>
                        <a:pt x="211" y="8958"/>
                      </a:cubicBezTo>
                      <a:cubicBezTo>
                        <a:pt x="98" y="8958"/>
                        <a:pt x="1" y="9095"/>
                        <a:pt x="107" y="9189"/>
                      </a:cubicBezTo>
                      <a:cubicBezTo>
                        <a:pt x="905" y="9893"/>
                        <a:pt x="2435" y="10697"/>
                        <a:pt x="3779" y="10697"/>
                      </a:cubicBezTo>
                      <a:cubicBezTo>
                        <a:pt x="4351" y="10697"/>
                        <a:pt x="4889" y="10551"/>
                        <a:pt x="5322" y="10190"/>
                      </a:cubicBezTo>
                      <a:cubicBezTo>
                        <a:pt x="5892" y="9716"/>
                        <a:pt x="6329" y="8046"/>
                        <a:pt x="6725" y="7368"/>
                      </a:cubicBezTo>
                      <a:cubicBezTo>
                        <a:pt x="7124" y="6688"/>
                        <a:pt x="7556" y="6026"/>
                        <a:pt x="8021" y="5390"/>
                      </a:cubicBezTo>
                      <a:cubicBezTo>
                        <a:pt x="9424" y="3468"/>
                        <a:pt x="11102" y="1868"/>
                        <a:pt x="12971" y="413"/>
                      </a:cubicBezTo>
                      <a:cubicBezTo>
                        <a:pt x="13144" y="278"/>
                        <a:pt x="12981" y="1"/>
                        <a:pt x="127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938;p42">
                  <a:extLst>
                    <a:ext uri="{FF2B5EF4-FFF2-40B4-BE49-F238E27FC236}">
                      <a16:creationId xmlns:a16="http://schemas.microsoft.com/office/drawing/2014/main" id="{97666A15-058D-4FF8-6898-6F9FA14DDFFC}"/>
                    </a:ext>
                  </a:extLst>
                </p:cNvPr>
                <p:cNvSpPr/>
                <p:nvPr/>
              </p:nvSpPr>
              <p:spPr>
                <a:xfrm>
                  <a:off x="4597629" y="3338014"/>
                  <a:ext cx="181791" cy="3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9" h="2911" extrusionOk="0">
                      <a:moveTo>
                        <a:pt x="4892" y="0"/>
                      </a:moveTo>
                      <a:cubicBezTo>
                        <a:pt x="2623" y="0"/>
                        <a:pt x="124" y="349"/>
                        <a:pt x="5" y="2748"/>
                      </a:cubicBezTo>
                      <a:cubicBezTo>
                        <a:pt x="0" y="2841"/>
                        <a:pt x="68" y="2887"/>
                        <a:pt x="140" y="2887"/>
                      </a:cubicBezTo>
                      <a:cubicBezTo>
                        <a:pt x="201" y="2887"/>
                        <a:pt x="265" y="2854"/>
                        <a:pt x="290" y="2787"/>
                      </a:cubicBezTo>
                      <a:cubicBezTo>
                        <a:pt x="1047" y="739"/>
                        <a:pt x="3405" y="498"/>
                        <a:pt x="5540" y="498"/>
                      </a:cubicBezTo>
                      <a:cubicBezTo>
                        <a:pt x="6166" y="498"/>
                        <a:pt x="6773" y="519"/>
                        <a:pt x="7315" y="521"/>
                      </a:cubicBezTo>
                      <a:cubicBezTo>
                        <a:pt x="7323" y="521"/>
                        <a:pt x="7332" y="521"/>
                        <a:pt x="7340" y="521"/>
                      </a:cubicBezTo>
                      <a:cubicBezTo>
                        <a:pt x="8119" y="521"/>
                        <a:pt x="9278" y="410"/>
                        <a:pt x="10455" y="410"/>
                      </a:cubicBezTo>
                      <a:cubicBezTo>
                        <a:pt x="12564" y="410"/>
                        <a:pt x="14732" y="766"/>
                        <a:pt x="14881" y="2751"/>
                      </a:cubicBezTo>
                      <a:cubicBezTo>
                        <a:pt x="14889" y="2857"/>
                        <a:pt x="14976" y="2911"/>
                        <a:pt x="15058" y="2911"/>
                      </a:cubicBezTo>
                      <a:cubicBezTo>
                        <a:pt x="15140" y="2911"/>
                        <a:pt x="15218" y="2858"/>
                        <a:pt x="15214" y="2751"/>
                      </a:cubicBezTo>
                      <a:cubicBezTo>
                        <a:pt x="15182" y="1856"/>
                        <a:pt x="14936" y="731"/>
                        <a:pt x="14037" y="283"/>
                      </a:cubicBezTo>
                      <a:cubicBezTo>
                        <a:pt x="13885" y="207"/>
                        <a:pt x="13672" y="183"/>
                        <a:pt x="13433" y="183"/>
                      </a:cubicBezTo>
                      <a:cubicBezTo>
                        <a:pt x="12999" y="183"/>
                        <a:pt x="12481" y="264"/>
                        <a:pt x="12092" y="264"/>
                      </a:cubicBezTo>
                      <a:cubicBezTo>
                        <a:pt x="12046" y="264"/>
                        <a:pt x="12001" y="263"/>
                        <a:pt x="11959" y="260"/>
                      </a:cubicBezTo>
                      <a:cubicBezTo>
                        <a:pt x="10410" y="166"/>
                        <a:pt x="8868" y="68"/>
                        <a:pt x="7315" y="59"/>
                      </a:cubicBezTo>
                      <a:cubicBezTo>
                        <a:pt x="6652" y="55"/>
                        <a:pt x="5790" y="0"/>
                        <a:pt x="48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939;p42">
                  <a:extLst>
                    <a:ext uri="{FF2B5EF4-FFF2-40B4-BE49-F238E27FC236}">
                      <a16:creationId xmlns:a16="http://schemas.microsoft.com/office/drawing/2014/main" id="{FEB359D7-2E1A-37DE-898B-B3DC13E2B592}"/>
                    </a:ext>
                  </a:extLst>
                </p:cNvPr>
                <p:cNvSpPr/>
                <p:nvPr/>
              </p:nvSpPr>
              <p:spPr>
                <a:xfrm>
                  <a:off x="4597629" y="3087241"/>
                  <a:ext cx="181791" cy="34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9" h="2912" extrusionOk="0">
                      <a:moveTo>
                        <a:pt x="4892" y="1"/>
                      </a:moveTo>
                      <a:cubicBezTo>
                        <a:pt x="2623" y="1"/>
                        <a:pt x="124" y="350"/>
                        <a:pt x="5" y="2748"/>
                      </a:cubicBezTo>
                      <a:cubicBezTo>
                        <a:pt x="0" y="2842"/>
                        <a:pt x="68" y="2888"/>
                        <a:pt x="140" y="2888"/>
                      </a:cubicBezTo>
                      <a:cubicBezTo>
                        <a:pt x="201" y="2888"/>
                        <a:pt x="265" y="2854"/>
                        <a:pt x="290" y="2787"/>
                      </a:cubicBezTo>
                      <a:cubicBezTo>
                        <a:pt x="1047" y="739"/>
                        <a:pt x="3405" y="499"/>
                        <a:pt x="5540" y="499"/>
                      </a:cubicBezTo>
                      <a:cubicBezTo>
                        <a:pt x="6166" y="499"/>
                        <a:pt x="6773" y="519"/>
                        <a:pt x="7315" y="521"/>
                      </a:cubicBezTo>
                      <a:cubicBezTo>
                        <a:pt x="7323" y="521"/>
                        <a:pt x="7332" y="521"/>
                        <a:pt x="7340" y="521"/>
                      </a:cubicBezTo>
                      <a:cubicBezTo>
                        <a:pt x="8119" y="521"/>
                        <a:pt x="9276" y="411"/>
                        <a:pt x="10453" y="411"/>
                      </a:cubicBezTo>
                      <a:cubicBezTo>
                        <a:pt x="12563" y="411"/>
                        <a:pt x="14732" y="766"/>
                        <a:pt x="14881" y="2751"/>
                      </a:cubicBezTo>
                      <a:cubicBezTo>
                        <a:pt x="14889" y="2858"/>
                        <a:pt x="14976" y="2912"/>
                        <a:pt x="15058" y="2912"/>
                      </a:cubicBezTo>
                      <a:cubicBezTo>
                        <a:pt x="15140" y="2912"/>
                        <a:pt x="15218" y="2859"/>
                        <a:pt x="15214" y="2751"/>
                      </a:cubicBezTo>
                      <a:cubicBezTo>
                        <a:pt x="15182" y="1858"/>
                        <a:pt x="14936" y="732"/>
                        <a:pt x="14037" y="285"/>
                      </a:cubicBezTo>
                      <a:cubicBezTo>
                        <a:pt x="13884" y="209"/>
                        <a:pt x="13670" y="184"/>
                        <a:pt x="13431" y="184"/>
                      </a:cubicBezTo>
                      <a:cubicBezTo>
                        <a:pt x="12996" y="184"/>
                        <a:pt x="12476" y="265"/>
                        <a:pt x="12088" y="265"/>
                      </a:cubicBezTo>
                      <a:cubicBezTo>
                        <a:pt x="12043" y="265"/>
                        <a:pt x="12000" y="264"/>
                        <a:pt x="11959" y="262"/>
                      </a:cubicBezTo>
                      <a:cubicBezTo>
                        <a:pt x="10410" y="168"/>
                        <a:pt x="8868" y="69"/>
                        <a:pt x="7315" y="59"/>
                      </a:cubicBezTo>
                      <a:cubicBezTo>
                        <a:pt x="6652" y="55"/>
                        <a:pt x="5790" y="1"/>
                        <a:pt x="48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940;p42">
                  <a:extLst>
                    <a:ext uri="{FF2B5EF4-FFF2-40B4-BE49-F238E27FC236}">
                      <a16:creationId xmlns:a16="http://schemas.microsoft.com/office/drawing/2014/main" id="{081E0894-3AE4-53F9-77BF-0508C6B8956C}"/>
                    </a:ext>
                  </a:extLst>
                </p:cNvPr>
                <p:cNvSpPr/>
                <p:nvPr/>
              </p:nvSpPr>
              <p:spPr>
                <a:xfrm>
                  <a:off x="4556443" y="3572399"/>
                  <a:ext cx="85646" cy="104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0" h="8716" extrusionOk="0">
                      <a:moveTo>
                        <a:pt x="220" y="0"/>
                      </a:moveTo>
                      <a:cubicBezTo>
                        <a:pt x="53" y="0"/>
                        <a:pt x="1" y="246"/>
                        <a:pt x="178" y="308"/>
                      </a:cubicBezTo>
                      <a:cubicBezTo>
                        <a:pt x="3632" y="1527"/>
                        <a:pt x="5615" y="5285"/>
                        <a:pt x="6681" y="8555"/>
                      </a:cubicBezTo>
                      <a:cubicBezTo>
                        <a:pt x="6717" y="8667"/>
                        <a:pt x="6807" y="8715"/>
                        <a:pt x="6898" y="8715"/>
                      </a:cubicBezTo>
                      <a:cubicBezTo>
                        <a:pt x="7034" y="8715"/>
                        <a:pt x="7170" y="8605"/>
                        <a:pt x="7124" y="8433"/>
                      </a:cubicBezTo>
                      <a:cubicBezTo>
                        <a:pt x="6278" y="5266"/>
                        <a:pt x="3749" y="765"/>
                        <a:pt x="261" y="5"/>
                      </a:cubicBezTo>
                      <a:cubicBezTo>
                        <a:pt x="247" y="2"/>
                        <a:pt x="233" y="0"/>
                        <a:pt x="2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941;p42">
                  <a:extLst>
                    <a:ext uri="{FF2B5EF4-FFF2-40B4-BE49-F238E27FC236}">
                      <a16:creationId xmlns:a16="http://schemas.microsoft.com/office/drawing/2014/main" id="{CC053A9F-607B-8B0B-D3F2-5165DCC5D3DC}"/>
                    </a:ext>
                  </a:extLst>
                </p:cNvPr>
                <p:cNvSpPr/>
                <p:nvPr/>
              </p:nvSpPr>
              <p:spPr>
                <a:xfrm>
                  <a:off x="4524633" y="3591953"/>
                  <a:ext cx="83806" cy="134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6" h="11256" extrusionOk="0">
                      <a:moveTo>
                        <a:pt x="132" y="1"/>
                      </a:moveTo>
                      <a:cubicBezTo>
                        <a:pt x="33" y="1"/>
                        <a:pt x="1" y="146"/>
                        <a:pt x="85" y="208"/>
                      </a:cubicBezTo>
                      <a:cubicBezTo>
                        <a:pt x="3414" y="2689"/>
                        <a:pt x="5319" y="7111"/>
                        <a:pt x="6304" y="11018"/>
                      </a:cubicBezTo>
                      <a:cubicBezTo>
                        <a:pt x="6346" y="11184"/>
                        <a:pt x="6474" y="11255"/>
                        <a:pt x="6606" y="11255"/>
                      </a:cubicBezTo>
                      <a:cubicBezTo>
                        <a:pt x="6806" y="11255"/>
                        <a:pt x="7015" y="11091"/>
                        <a:pt x="6947" y="10841"/>
                      </a:cubicBezTo>
                      <a:cubicBezTo>
                        <a:pt x="6287" y="8397"/>
                        <a:pt x="5285" y="6145"/>
                        <a:pt x="3911" y="4017"/>
                      </a:cubicBezTo>
                      <a:cubicBezTo>
                        <a:pt x="3019" y="2637"/>
                        <a:pt x="1799" y="523"/>
                        <a:pt x="169" y="7"/>
                      </a:cubicBezTo>
                      <a:cubicBezTo>
                        <a:pt x="156" y="3"/>
                        <a:pt x="143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942;p42">
                  <a:extLst>
                    <a:ext uri="{FF2B5EF4-FFF2-40B4-BE49-F238E27FC236}">
                      <a16:creationId xmlns:a16="http://schemas.microsoft.com/office/drawing/2014/main" id="{38DCF807-57B3-2B93-9B37-5CDE303047C1}"/>
                    </a:ext>
                  </a:extLst>
                </p:cNvPr>
                <p:cNvSpPr/>
                <p:nvPr/>
              </p:nvSpPr>
              <p:spPr>
                <a:xfrm>
                  <a:off x="4515257" y="3649647"/>
                  <a:ext cx="46155" cy="121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4" h="10181" extrusionOk="0">
                      <a:moveTo>
                        <a:pt x="76" y="0"/>
                      </a:moveTo>
                      <a:cubicBezTo>
                        <a:pt x="37" y="0"/>
                        <a:pt x="1" y="48"/>
                        <a:pt x="23" y="92"/>
                      </a:cubicBezTo>
                      <a:cubicBezTo>
                        <a:pt x="860" y="1777"/>
                        <a:pt x="1830" y="3308"/>
                        <a:pt x="2395" y="5129"/>
                      </a:cubicBezTo>
                      <a:cubicBezTo>
                        <a:pt x="2893" y="6729"/>
                        <a:pt x="3032" y="8361"/>
                        <a:pt x="3304" y="10005"/>
                      </a:cubicBezTo>
                      <a:cubicBezTo>
                        <a:pt x="3323" y="10127"/>
                        <a:pt x="3416" y="10181"/>
                        <a:pt x="3515" y="10181"/>
                      </a:cubicBezTo>
                      <a:cubicBezTo>
                        <a:pt x="3643" y="10181"/>
                        <a:pt x="3782" y="10090"/>
                        <a:pt x="3785" y="9939"/>
                      </a:cubicBezTo>
                      <a:cubicBezTo>
                        <a:pt x="3863" y="6647"/>
                        <a:pt x="2369" y="2442"/>
                        <a:pt x="117" y="19"/>
                      </a:cubicBezTo>
                      <a:cubicBezTo>
                        <a:pt x="104" y="6"/>
                        <a:pt x="90" y="0"/>
                        <a:pt x="7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943;p42">
                  <a:extLst>
                    <a:ext uri="{FF2B5EF4-FFF2-40B4-BE49-F238E27FC236}">
                      <a16:creationId xmlns:a16="http://schemas.microsoft.com/office/drawing/2014/main" id="{268407D0-5E03-7BCB-3A8F-182348A7F618}"/>
                    </a:ext>
                  </a:extLst>
                </p:cNvPr>
                <p:cNvSpPr/>
                <p:nvPr/>
              </p:nvSpPr>
              <p:spPr>
                <a:xfrm>
                  <a:off x="4741841" y="3572041"/>
                  <a:ext cx="95142" cy="106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5" h="8909" extrusionOk="0">
                      <a:moveTo>
                        <a:pt x="7634" y="0"/>
                      </a:moveTo>
                      <a:cubicBezTo>
                        <a:pt x="7619" y="0"/>
                        <a:pt x="7603" y="2"/>
                        <a:pt x="7588" y="5"/>
                      </a:cubicBezTo>
                      <a:cubicBezTo>
                        <a:pt x="5818" y="379"/>
                        <a:pt x="4473" y="1901"/>
                        <a:pt x="3403" y="3261"/>
                      </a:cubicBezTo>
                      <a:cubicBezTo>
                        <a:pt x="2185" y="4810"/>
                        <a:pt x="290" y="6754"/>
                        <a:pt x="13" y="8754"/>
                      </a:cubicBezTo>
                      <a:cubicBezTo>
                        <a:pt x="0" y="8847"/>
                        <a:pt x="71" y="8908"/>
                        <a:pt x="140" y="8908"/>
                      </a:cubicBezTo>
                      <a:cubicBezTo>
                        <a:pt x="185" y="8908"/>
                        <a:pt x="230" y="8882"/>
                        <a:pt x="250" y="8820"/>
                      </a:cubicBezTo>
                      <a:cubicBezTo>
                        <a:pt x="850" y="6926"/>
                        <a:pt x="2521" y="5111"/>
                        <a:pt x="3770" y="3583"/>
                      </a:cubicBezTo>
                      <a:cubicBezTo>
                        <a:pt x="4913" y="2183"/>
                        <a:pt x="6174" y="1258"/>
                        <a:pt x="7754" y="403"/>
                      </a:cubicBezTo>
                      <a:cubicBezTo>
                        <a:pt x="7964" y="290"/>
                        <a:pt x="7840" y="0"/>
                        <a:pt x="76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944;p42">
                  <a:extLst>
                    <a:ext uri="{FF2B5EF4-FFF2-40B4-BE49-F238E27FC236}">
                      <a16:creationId xmlns:a16="http://schemas.microsoft.com/office/drawing/2014/main" id="{2844ECD9-2B53-16C3-8B72-CC6844FCD431}"/>
                    </a:ext>
                  </a:extLst>
                </p:cNvPr>
                <p:cNvSpPr/>
                <p:nvPr/>
              </p:nvSpPr>
              <p:spPr>
                <a:xfrm>
                  <a:off x="4766985" y="3598785"/>
                  <a:ext cx="99155" cy="113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1" h="9508" extrusionOk="0">
                      <a:moveTo>
                        <a:pt x="7882" y="0"/>
                      </a:moveTo>
                      <a:cubicBezTo>
                        <a:pt x="7829" y="0"/>
                        <a:pt x="7772" y="18"/>
                        <a:pt x="7714" y="59"/>
                      </a:cubicBezTo>
                      <a:cubicBezTo>
                        <a:pt x="4401" y="2411"/>
                        <a:pt x="1775" y="5604"/>
                        <a:pt x="56" y="9279"/>
                      </a:cubicBezTo>
                      <a:cubicBezTo>
                        <a:pt x="1" y="9399"/>
                        <a:pt x="100" y="9508"/>
                        <a:pt x="198" y="9508"/>
                      </a:cubicBezTo>
                      <a:cubicBezTo>
                        <a:pt x="243" y="9508"/>
                        <a:pt x="287" y="9485"/>
                        <a:pt x="317" y="9431"/>
                      </a:cubicBezTo>
                      <a:cubicBezTo>
                        <a:pt x="2255" y="5918"/>
                        <a:pt x="4819" y="3013"/>
                        <a:pt x="8035" y="608"/>
                      </a:cubicBezTo>
                      <a:cubicBezTo>
                        <a:pt x="8300" y="410"/>
                        <a:pt x="8137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945;p42">
                  <a:extLst>
                    <a:ext uri="{FF2B5EF4-FFF2-40B4-BE49-F238E27FC236}">
                      <a16:creationId xmlns:a16="http://schemas.microsoft.com/office/drawing/2014/main" id="{77A28B0E-F6BD-95A7-337B-EFD29DE9E625}"/>
                    </a:ext>
                  </a:extLst>
                </p:cNvPr>
                <p:cNvSpPr/>
                <p:nvPr/>
              </p:nvSpPr>
              <p:spPr>
                <a:xfrm>
                  <a:off x="4800384" y="3628003"/>
                  <a:ext cx="107063" cy="12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" h="10203" extrusionOk="0">
                      <a:moveTo>
                        <a:pt x="8604" y="0"/>
                      </a:moveTo>
                      <a:cubicBezTo>
                        <a:pt x="8567" y="0"/>
                        <a:pt x="8527" y="8"/>
                        <a:pt x="8486" y="27"/>
                      </a:cubicBezTo>
                      <a:cubicBezTo>
                        <a:pt x="6311" y="1015"/>
                        <a:pt x="4606" y="2836"/>
                        <a:pt x="3173" y="4704"/>
                      </a:cubicBezTo>
                      <a:cubicBezTo>
                        <a:pt x="1972" y="6271"/>
                        <a:pt x="373" y="8150"/>
                        <a:pt x="7" y="10139"/>
                      </a:cubicBezTo>
                      <a:cubicBezTo>
                        <a:pt x="1" y="10174"/>
                        <a:pt x="30" y="10202"/>
                        <a:pt x="59" y="10202"/>
                      </a:cubicBezTo>
                      <a:cubicBezTo>
                        <a:pt x="74" y="10202"/>
                        <a:pt x="89" y="10195"/>
                        <a:pt x="100" y="10178"/>
                      </a:cubicBezTo>
                      <a:cubicBezTo>
                        <a:pt x="2316" y="6334"/>
                        <a:pt x="5022" y="2925"/>
                        <a:pt x="8734" y="450"/>
                      </a:cubicBezTo>
                      <a:cubicBezTo>
                        <a:pt x="8962" y="298"/>
                        <a:pt x="8827" y="0"/>
                        <a:pt x="86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946;p42">
                  <a:extLst>
                    <a:ext uri="{FF2B5EF4-FFF2-40B4-BE49-F238E27FC236}">
                      <a16:creationId xmlns:a16="http://schemas.microsoft.com/office/drawing/2014/main" id="{A7F264A6-55EF-09DC-2EDD-94FD763587E2}"/>
                    </a:ext>
                  </a:extLst>
                </p:cNvPr>
                <p:cNvSpPr/>
                <p:nvPr/>
              </p:nvSpPr>
              <p:spPr>
                <a:xfrm>
                  <a:off x="4823856" y="3694118"/>
                  <a:ext cx="73975" cy="100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3" h="8405" extrusionOk="0">
                      <a:moveTo>
                        <a:pt x="6192" y="0"/>
                      </a:moveTo>
                      <a:lnTo>
                        <a:pt x="6192" y="0"/>
                      </a:lnTo>
                      <a:cubicBezTo>
                        <a:pt x="3478" y="1933"/>
                        <a:pt x="1689" y="5320"/>
                        <a:pt x="89" y="8106"/>
                      </a:cubicBezTo>
                      <a:cubicBezTo>
                        <a:pt x="0" y="8262"/>
                        <a:pt x="136" y="8405"/>
                        <a:pt x="273" y="8405"/>
                      </a:cubicBezTo>
                      <a:cubicBezTo>
                        <a:pt x="335" y="8405"/>
                        <a:pt x="396" y="8377"/>
                        <a:pt x="438" y="8309"/>
                      </a:cubicBezTo>
                      <a:cubicBezTo>
                        <a:pt x="1346" y="6835"/>
                        <a:pt x="2256" y="5357"/>
                        <a:pt x="3296" y="3970"/>
                      </a:cubicBezTo>
                      <a:cubicBezTo>
                        <a:pt x="4162" y="2818"/>
                        <a:pt x="5118" y="1861"/>
                        <a:pt x="6124" y="900"/>
                      </a:cubicBezTo>
                      <a:cubicBezTo>
                        <a:pt x="6117" y="592"/>
                        <a:pt x="6144" y="293"/>
                        <a:pt x="61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947;p42">
                  <a:extLst>
                    <a:ext uri="{FF2B5EF4-FFF2-40B4-BE49-F238E27FC236}">
                      <a16:creationId xmlns:a16="http://schemas.microsoft.com/office/drawing/2014/main" id="{F54828D9-82C5-5BCB-6788-2B7C606579BF}"/>
                    </a:ext>
                  </a:extLst>
                </p:cNvPr>
                <p:cNvSpPr/>
                <p:nvPr/>
              </p:nvSpPr>
              <p:spPr>
                <a:xfrm>
                  <a:off x="4558091" y="3552152"/>
                  <a:ext cx="40458" cy="2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7" h="1726" extrusionOk="0">
                      <a:moveTo>
                        <a:pt x="2502" y="0"/>
                      </a:moveTo>
                      <a:cubicBezTo>
                        <a:pt x="2021" y="0"/>
                        <a:pt x="1490" y="140"/>
                        <a:pt x="1145" y="290"/>
                      </a:cubicBezTo>
                      <a:cubicBezTo>
                        <a:pt x="597" y="529"/>
                        <a:pt x="99" y="948"/>
                        <a:pt x="16" y="1563"/>
                      </a:cubicBezTo>
                      <a:cubicBezTo>
                        <a:pt x="1" y="1675"/>
                        <a:pt x="83" y="1725"/>
                        <a:pt x="171" y="1725"/>
                      </a:cubicBezTo>
                      <a:cubicBezTo>
                        <a:pt x="235" y="1725"/>
                        <a:pt x="302" y="1699"/>
                        <a:pt x="339" y="1650"/>
                      </a:cubicBezTo>
                      <a:cubicBezTo>
                        <a:pt x="719" y="1145"/>
                        <a:pt x="1096" y="822"/>
                        <a:pt x="1733" y="693"/>
                      </a:cubicBezTo>
                      <a:cubicBezTo>
                        <a:pt x="1897" y="659"/>
                        <a:pt x="2069" y="655"/>
                        <a:pt x="2242" y="655"/>
                      </a:cubicBezTo>
                      <a:cubicBezTo>
                        <a:pt x="2309" y="655"/>
                        <a:pt x="2376" y="655"/>
                        <a:pt x="2443" y="655"/>
                      </a:cubicBezTo>
                      <a:cubicBezTo>
                        <a:pt x="2732" y="655"/>
                        <a:pt x="3015" y="642"/>
                        <a:pt x="3260" y="501"/>
                      </a:cubicBezTo>
                      <a:cubicBezTo>
                        <a:pt x="3387" y="430"/>
                        <a:pt x="3376" y="254"/>
                        <a:pt x="3260" y="180"/>
                      </a:cubicBezTo>
                      <a:cubicBezTo>
                        <a:pt x="3060" y="51"/>
                        <a:pt x="2790" y="0"/>
                        <a:pt x="250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948;p42">
                  <a:extLst>
                    <a:ext uri="{FF2B5EF4-FFF2-40B4-BE49-F238E27FC236}">
                      <a16:creationId xmlns:a16="http://schemas.microsoft.com/office/drawing/2014/main" id="{093AAE9F-73D0-73FC-38C0-4499DFC0C2B3}"/>
                    </a:ext>
                  </a:extLst>
                </p:cNvPr>
                <p:cNvSpPr/>
                <p:nvPr/>
              </p:nvSpPr>
              <p:spPr>
                <a:xfrm>
                  <a:off x="4528647" y="3572041"/>
                  <a:ext cx="36934" cy="2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2" h="1917" extrusionOk="0">
                      <a:moveTo>
                        <a:pt x="2252" y="0"/>
                      </a:moveTo>
                      <a:cubicBezTo>
                        <a:pt x="1861" y="0"/>
                        <a:pt x="1438" y="133"/>
                        <a:pt x="1154" y="274"/>
                      </a:cubicBezTo>
                      <a:cubicBezTo>
                        <a:pt x="594" y="553"/>
                        <a:pt x="90" y="1103"/>
                        <a:pt x="14" y="1742"/>
                      </a:cubicBezTo>
                      <a:cubicBezTo>
                        <a:pt x="1" y="1854"/>
                        <a:pt x="97" y="1917"/>
                        <a:pt x="193" y="1917"/>
                      </a:cubicBezTo>
                      <a:cubicBezTo>
                        <a:pt x="255" y="1917"/>
                        <a:pt x="317" y="1891"/>
                        <a:pt x="349" y="1834"/>
                      </a:cubicBezTo>
                      <a:cubicBezTo>
                        <a:pt x="628" y="1338"/>
                        <a:pt x="913" y="957"/>
                        <a:pt x="1460" y="733"/>
                      </a:cubicBezTo>
                      <a:cubicBezTo>
                        <a:pt x="1653" y="654"/>
                        <a:pt x="1835" y="634"/>
                        <a:pt x="2013" y="634"/>
                      </a:cubicBezTo>
                      <a:cubicBezTo>
                        <a:pt x="2215" y="634"/>
                        <a:pt x="2412" y="660"/>
                        <a:pt x="2618" y="660"/>
                      </a:cubicBezTo>
                      <a:cubicBezTo>
                        <a:pt x="2703" y="660"/>
                        <a:pt x="2789" y="656"/>
                        <a:pt x="2877" y="643"/>
                      </a:cubicBezTo>
                      <a:cubicBezTo>
                        <a:pt x="3056" y="616"/>
                        <a:pt x="3091" y="365"/>
                        <a:pt x="2980" y="252"/>
                      </a:cubicBezTo>
                      <a:cubicBezTo>
                        <a:pt x="2797" y="69"/>
                        <a:pt x="2533" y="0"/>
                        <a:pt x="22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949;p42">
                  <a:extLst>
                    <a:ext uri="{FF2B5EF4-FFF2-40B4-BE49-F238E27FC236}">
                      <a16:creationId xmlns:a16="http://schemas.microsoft.com/office/drawing/2014/main" id="{BC1ACFCC-078D-3883-3F71-4AF1246A0B35}"/>
                    </a:ext>
                  </a:extLst>
                </p:cNvPr>
                <p:cNvSpPr/>
                <p:nvPr/>
              </p:nvSpPr>
              <p:spPr>
                <a:xfrm>
                  <a:off x="4508090" y="3590257"/>
                  <a:ext cx="28656" cy="8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710" extrusionOk="0">
                      <a:moveTo>
                        <a:pt x="1382" y="1"/>
                      </a:moveTo>
                      <a:cubicBezTo>
                        <a:pt x="952" y="1"/>
                        <a:pt x="491" y="129"/>
                        <a:pt x="190" y="268"/>
                      </a:cubicBezTo>
                      <a:cubicBezTo>
                        <a:pt x="1" y="357"/>
                        <a:pt x="80" y="686"/>
                        <a:pt x="282" y="686"/>
                      </a:cubicBezTo>
                      <a:cubicBezTo>
                        <a:pt x="289" y="686"/>
                        <a:pt x="296" y="685"/>
                        <a:pt x="303" y="685"/>
                      </a:cubicBezTo>
                      <a:cubicBezTo>
                        <a:pt x="558" y="658"/>
                        <a:pt x="803" y="636"/>
                        <a:pt x="1054" y="636"/>
                      </a:cubicBezTo>
                      <a:cubicBezTo>
                        <a:pt x="1134" y="636"/>
                        <a:pt x="1215" y="638"/>
                        <a:pt x="1296" y="643"/>
                      </a:cubicBezTo>
                      <a:cubicBezTo>
                        <a:pt x="1495" y="657"/>
                        <a:pt x="1707" y="710"/>
                        <a:pt x="1912" y="710"/>
                      </a:cubicBezTo>
                      <a:cubicBezTo>
                        <a:pt x="2012" y="710"/>
                        <a:pt x="2110" y="697"/>
                        <a:pt x="2204" y="660"/>
                      </a:cubicBezTo>
                      <a:cubicBezTo>
                        <a:pt x="2307" y="620"/>
                        <a:pt x="2399" y="489"/>
                        <a:pt x="2318" y="379"/>
                      </a:cubicBezTo>
                      <a:cubicBezTo>
                        <a:pt x="2116" y="100"/>
                        <a:pt x="1761" y="1"/>
                        <a:pt x="13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950;p42">
                  <a:extLst>
                    <a:ext uri="{FF2B5EF4-FFF2-40B4-BE49-F238E27FC236}">
                      <a16:creationId xmlns:a16="http://schemas.microsoft.com/office/drawing/2014/main" id="{3EF2B565-C17B-EDD6-A561-D280A88D1FCF}"/>
                    </a:ext>
                  </a:extLst>
                </p:cNvPr>
                <p:cNvSpPr/>
                <p:nvPr/>
              </p:nvSpPr>
              <p:spPr>
                <a:xfrm>
                  <a:off x="4559286" y="3718773"/>
                  <a:ext cx="53872" cy="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4175" extrusionOk="0">
                      <a:moveTo>
                        <a:pt x="4163" y="0"/>
                      </a:moveTo>
                      <a:cubicBezTo>
                        <a:pt x="4082" y="0"/>
                        <a:pt x="4000" y="36"/>
                        <a:pt x="3960" y="106"/>
                      </a:cubicBezTo>
                      <a:cubicBezTo>
                        <a:pt x="3747" y="480"/>
                        <a:pt x="3683" y="912"/>
                        <a:pt x="3492" y="1300"/>
                      </a:cubicBezTo>
                      <a:cubicBezTo>
                        <a:pt x="3262" y="1768"/>
                        <a:pt x="2950" y="2185"/>
                        <a:pt x="2580" y="2549"/>
                      </a:cubicBezTo>
                      <a:cubicBezTo>
                        <a:pt x="1873" y="3247"/>
                        <a:pt x="1028" y="3538"/>
                        <a:pt x="134" y="3917"/>
                      </a:cubicBezTo>
                      <a:cubicBezTo>
                        <a:pt x="0" y="3973"/>
                        <a:pt x="89" y="4152"/>
                        <a:pt x="202" y="4163"/>
                      </a:cubicBezTo>
                      <a:cubicBezTo>
                        <a:pt x="281" y="4171"/>
                        <a:pt x="360" y="4175"/>
                        <a:pt x="440" y="4175"/>
                      </a:cubicBezTo>
                      <a:cubicBezTo>
                        <a:pt x="1426" y="4175"/>
                        <a:pt x="2400" y="3571"/>
                        <a:pt x="3081" y="2897"/>
                      </a:cubicBezTo>
                      <a:cubicBezTo>
                        <a:pt x="3743" y="2239"/>
                        <a:pt x="4510" y="1133"/>
                        <a:pt x="4369" y="159"/>
                      </a:cubicBezTo>
                      <a:cubicBezTo>
                        <a:pt x="4353" y="52"/>
                        <a:pt x="4259" y="0"/>
                        <a:pt x="41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951;p42">
                  <a:extLst>
                    <a:ext uri="{FF2B5EF4-FFF2-40B4-BE49-F238E27FC236}">
                      <a16:creationId xmlns:a16="http://schemas.microsoft.com/office/drawing/2014/main" id="{F01AC706-DF41-5CF6-1BCB-DD6E0F6734EC}"/>
                    </a:ext>
                  </a:extLst>
                </p:cNvPr>
                <p:cNvSpPr/>
                <p:nvPr/>
              </p:nvSpPr>
              <p:spPr>
                <a:xfrm>
                  <a:off x="4507504" y="3760700"/>
                  <a:ext cx="53872" cy="49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4177" extrusionOk="0">
                      <a:moveTo>
                        <a:pt x="4163" y="1"/>
                      </a:moveTo>
                      <a:cubicBezTo>
                        <a:pt x="4082" y="1"/>
                        <a:pt x="4000" y="37"/>
                        <a:pt x="3961" y="106"/>
                      </a:cubicBezTo>
                      <a:cubicBezTo>
                        <a:pt x="3747" y="481"/>
                        <a:pt x="3683" y="913"/>
                        <a:pt x="3492" y="1301"/>
                      </a:cubicBezTo>
                      <a:cubicBezTo>
                        <a:pt x="3263" y="1768"/>
                        <a:pt x="2950" y="2186"/>
                        <a:pt x="2579" y="2551"/>
                      </a:cubicBezTo>
                      <a:cubicBezTo>
                        <a:pt x="1873" y="3248"/>
                        <a:pt x="1027" y="3540"/>
                        <a:pt x="135" y="3918"/>
                      </a:cubicBezTo>
                      <a:cubicBezTo>
                        <a:pt x="0" y="3974"/>
                        <a:pt x="89" y="4152"/>
                        <a:pt x="202" y="4165"/>
                      </a:cubicBezTo>
                      <a:cubicBezTo>
                        <a:pt x="280" y="4172"/>
                        <a:pt x="359" y="4176"/>
                        <a:pt x="437" y="4176"/>
                      </a:cubicBezTo>
                      <a:cubicBezTo>
                        <a:pt x="1424" y="4176"/>
                        <a:pt x="2398" y="3572"/>
                        <a:pt x="3080" y="2897"/>
                      </a:cubicBezTo>
                      <a:cubicBezTo>
                        <a:pt x="3743" y="2239"/>
                        <a:pt x="4510" y="1133"/>
                        <a:pt x="4369" y="160"/>
                      </a:cubicBezTo>
                      <a:cubicBezTo>
                        <a:pt x="4353" y="52"/>
                        <a:pt x="4259" y="1"/>
                        <a:pt x="41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952;p42">
                  <a:extLst>
                    <a:ext uri="{FF2B5EF4-FFF2-40B4-BE49-F238E27FC236}">
                      <a16:creationId xmlns:a16="http://schemas.microsoft.com/office/drawing/2014/main" id="{CEC180CC-F6C6-D302-F166-79C7E74325D4}"/>
                    </a:ext>
                  </a:extLst>
                </p:cNvPr>
                <p:cNvSpPr/>
                <p:nvPr/>
              </p:nvSpPr>
              <p:spPr>
                <a:xfrm>
                  <a:off x="4603602" y="3671077"/>
                  <a:ext cx="42942" cy="37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5" h="3169" extrusionOk="0">
                      <a:moveTo>
                        <a:pt x="2896" y="1"/>
                      </a:moveTo>
                      <a:cubicBezTo>
                        <a:pt x="2793" y="1"/>
                        <a:pt x="2693" y="66"/>
                        <a:pt x="2648" y="181"/>
                      </a:cubicBezTo>
                      <a:cubicBezTo>
                        <a:pt x="2537" y="465"/>
                        <a:pt x="2561" y="772"/>
                        <a:pt x="2487" y="1066"/>
                      </a:cubicBezTo>
                      <a:cubicBezTo>
                        <a:pt x="2398" y="1414"/>
                        <a:pt x="2227" y="1739"/>
                        <a:pt x="1976" y="1996"/>
                      </a:cubicBezTo>
                      <a:cubicBezTo>
                        <a:pt x="1486" y="2500"/>
                        <a:pt x="814" y="2570"/>
                        <a:pt x="165" y="2693"/>
                      </a:cubicBezTo>
                      <a:cubicBezTo>
                        <a:pt x="25" y="2719"/>
                        <a:pt x="1" y="2935"/>
                        <a:pt x="124" y="2998"/>
                      </a:cubicBezTo>
                      <a:cubicBezTo>
                        <a:pt x="358" y="3116"/>
                        <a:pt x="608" y="3169"/>
                        <a:pt x="859" y="3169"/>
                      </a:cubicBezTo>
                      <a:cubicBezTo>
                        <a:pt x="1446" y="3169"/>
                        <a:pt x="2041" y="2883"/>
                        <a:pt x="2464" y="2485"/>
                      </a:cubicBezTo>
                      <a:cubicBezTo>
                        <a:pt x="3012" y="1969"/>
                        <a:pt x="3595" y="835"/>
                        <a:pt x="3109" y="121"/>
                      </a:cubicBezTo>
                      <a:cubicBezTo>
                        <a:pt x="3053" y="39"/>
                        <a:pt x="2974" y="1"/>
                        <a:pt x="28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953;p42">
                  <a:extLst>
                    <a:ext uri="{FF2B5EF4-FFF2-40B4-BE49-F238E27FC236}">
                      <a16:creationId xmlns:a16="http://schemas.microsoft.com/office/drawing/2014/main" id="{B3567802-F774-3859-02E5-B36F43FCE961}"/>
                    </a:ext>
                  </a:extLst>
                </p:cNvPr>
                <p:cNvSpPr/>
                <p:nvPr/>
              </p:nvSpPr>
              <p:spPr>
                <a:xfrm>
                  <a:off x="4636236" y="3626295"/>
                  <a:ext cx="43074" cy="5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6" h="4202" extrusionOk="0">
                      <a:moveTo>
                        <a:pt x="2362" y="1"/>
                      </a:moveTo>
                      <a:cubicBezTo>
                        <a:pt x="2215" y="1"/>
                        <a:pt x="2075" y="131"/>
                        <a:pt x="2111" y="318"/>
                      </a:cubicBezTo>
                      <a:cubicBezTo>
                        <a:pt x="2421" y="1947"/>
                        <a:pt x="1037" y="2832"/>
                        <a:pt x="92" y="3893"/>
                      </a:cubicBezTo>
                      <a:cubicBezTo>
                        <a:pt x="0" y="3996"/>
                        <a:pt x="65" y="4201"/>
                        <a:pt x="202" y="4201"/>
                      </a:cubicBezTo>
                      <a:cubicBezTo>
                        <a:pt x="221" y="4201"/>
                        <a:pt x="242" y="4197"/>
                        <a:pt x="264" y="4188"/>
                      </a:cubicBezTo>
                      <a:cubicBezTo>
                        <a:pt x="1577" y="3644"/>
                        <a:pt x="3605" y="1644"/>
                        <a:pt x="2577" y="122"/>
                      </a:cubicBezTo>
                      <a:cubicBezTo>
                        <a:pt x="2520" y="37"/>
                        <a:pt x="2440" y="1"/>
                        <a:pt x="23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954;p42">
                  <a:extLst>
                    <a:ext uri="{FF2B5EF4-FFF2-40B4-BE49-F238E27FC236}">
                      <a16:creationId xmlns:a16="http://schemas.microsoft.com/office/drawing/2014/main" id="{24BFB416-0879-1720-98A3-2CAA8C0252AC}"/>
                    </a:ext>
                  </a:extLst>
                </p:cNvPr>
                <p:cNvSpPr/>
                <p:nvPr/>
              </p:nvSpPr>
              <p:spPr>
                <a:xfrm>
                  <a:off x="4721368" y="3648704"/>
                  <a:ext cx="27581" cy="2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9" h="2003" extrusionOk="0">
                      <a:moveTo>
                        <a:pt x="132" y="1"/>
                      </a:moveTo>
                      <a:cubicBezTo>
                        <a:pt x="64" y="1"/>
                        <a:pt x="1" y="44"/>
                        <a:pt x="5" y="133"/>
                      </a:cubicBezTo>
                      <a:cubicBezTo>
                        <a:pt x="32" y="716"/>
                        <a:pt x="324" y="1192"/>
                        <a:pt x="774" y="1554"/>
                      </a:cubicBezTo>
                      <a:cubicBezTo>
                        <a:pt x="1010" y="1744"/>
                        <a:pt x="1450" y="2003"/>
                        <a:pt x="1820" y="2003"/>
                      </a:cubicBezTo>
                      <a:cubicBezTo>
                        <a:pt x="1976" y="2003"/>
                        <a:pt x="2119" y="1957"/>
                        <a:pt x="2229" y="1841"/>
                      </a:cubicBezTo>
                      <a:cubicBezTo>
                        <a:pt x="2305" y="1762"/>
                        <a:pt x="2309" y="1634"/>
                        <a:pt x="2229" y="1556"/>
                      </a:cubicBezTo>
                      <a:cubicBezTo>
                        <a:pt x="2084" y="1410"/>
                        <a:pt x="1930" y="1407"/>
                        <a:pt x="1737" y="1371"/>
                      </a:cubicBezTo>
                      <a:cubicBezTo>
                        <a:pt x="1533" y="1333"/>
                        <a:pt x="1329" y="1257"/>
                        <a:pt x="1147" y="1158"/>
                      </a:cubicBezTo>
                      <a:cubicBezTo>
                        <a:pt x="737" y="931"/>
                        <a:pt x="443" y="532"/>
                        <a:pt x="277" y="97"/>
                      </a:cubicBezTo>
                      <a:cubicBezTo>
                        <a:pt x="253" y="33"/>
                        <a:pt x="191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955;p42">
                  <a:extLst>
                    <a:ext uri="{FF2B5EF4-FFF2-40B4-BE49-F238E27FC236}">
                      <a16:creationId xmlns:a16="http://schemas.microsoft.com/office/drawing/2014/main" id="{E7A5250C-3012-AE5C-DC3A-9B10169EF2D9}"/>
                    </a:ext>
                  </a:extLst>
                </p:cNvPr>
                <p:cNvSpPr/>
                <p:nvPr/>
              </p:nvSpPr>
              <p:spPr>
                <a:xfrm>
                  <a:off x="4737553" y="3668556"/>
                  <a:ext cx="36253" cy="40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3363" extrusionOk="0">
                      <a:moveTo>
                        <a:pt x="455" y="0"/>
                      </a:moveTo>
                      <a:cubicBezTo>
                        <a:pt x="374" y="0"/>
                        <a:pt x="295" y="48"/>
                        <a:pt x="264" y="151"/>
                      </a:cubicBezTo>
                      <a:cubicBezTo>
                        <a:pt x="0" y="1030"/>
                        <a:pt x="614" y="2072"/>
                        <a:pt x="1233" y="2665"/>
                      </a:cubicBezTo>
                      <a:cubicBezTo>
                        <a:pt x="1465" y="2888"/>
                        <a:pt x="2121" y="3363"/>
                        <a:pt x="2571" y="3363"/>
                      </a:cubicBezTo>
                      <a:cubicBezTo>
                        <a:pt x="2802" y="3363"/>
                        <a:pt x="2979" y="3238"/>
                        <a:pt x="3017" y="2892"/>
                      </a:cubicBezTo>
                      <a:cubicBezTo>
                        <a:pt x="3034" y="2735"/>
                        <a:pt x="2869" y="2584"/>
                        <a:pt x="2714" y="2584"/>
                      </a:cubicBezTo>
                      <a:cubicBezTo>
                        <a:pt x="2686" y="2584"/>
                        <a:pt x="2659" y="2589"/>
                        <a:pt x="2633" y="2599"/>
                      </a:cubicBezTo>
                      <a:cubicBezTo>
                        <a:pt x="2587" y="2618"/>
                        <a:pt x="2538" y="2626"/>
                        <a:pt x="2488" y="2626"/>
                      </a:cubicBezTo>
                      <a:cubicBezTo>
                        <a:pt x="2050" y="2626"/>
                        <a:pt x="1498" y="1988"/>
                        <a:pt x="1295" y="1701"/>
                      </a:cubicBezTo>
                      <a:cubicBezTo>
                        <a:pt x="954" y="1221"/>
                        <a:pt x="881" y="682"/>
                        <a:pt x="670" y="151"/>
                      </a:cubicBezTo>
                      <a:cubicBezTo>
                        <a:pt x="633" y="54"/>
                        <a:pt x="543" y="0"/>
                        <a:pt x="4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956;p42">
                  <a:extLst>
                    <a:ext uri="{FF2B5EF4-FFF2-40B4-BE49-F238E27FC236}">
                      <a16:creationId xmlns:a16="http://schemas.microsoft.com/office/drawing/2014/main" id="{E40C3552-E1E4-2F69-A990-DDD16225BDC6}"/>
                    </a:ext>
                  </a:extLst>
                </p:cNvPr>
                <p:cNvSpPr/>
                <p:nvPr/>
              </p:nvSpPr>
              <p:spPr>
                <a:xfrm>
                  <a:off x="4760392" y="3701357"/>
                  <a:ext cx="47876" cy="41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8" h="3451" extrusionOk="0">
                      <a:moveTo>
                        <a:pt x="805" y="1"/>
                      </a:moveTo>
                      <a:cubicBezTo>
                        <a:pt x="760" y="1"/>
                        <a:pt x="717" y="18"/>
                        <a:pt x="683" y="57"/>
                      </a:cubicBezTo>
                      <a:lnTo>
                        <a:pt x="683" y="59"/>
                      </a:lnTo>
                      <a:cubicBezTo>
                        <a:pt x="0" y="884"/>
                        <a:pt x="716" y="1805"/>
                        <a:pt x="1345" y="2426"/>
                      </a:cubicBezTo>
                      <a:cubicBezTo>
                        <a:pt x="1739" y="2813"/>
                        <a:pt x="2534" y="3450"/>
                        <a:pt x="3208" y="3450"/>
                      </a:cubicBezTo>
                      <a:cubicBezTo>
                        <a:pt x="3451" y="3450"/>
                        <a:pt x="3678" y="3368"/>
                        <a:pt x="3865" y="3161"/>
                      </a:cubicBezTo>
                      <a:cubicBezTo>
                        <a:pt x="4007" y="3004"/>
                        <a:pt x="3970" y="2695"/>
                        <a:pt x="3731" y="2651"/>
                      </a:cubicBezTo>
                      <a:cubicBezTo>
                        <a:pt x="3655" y="2637"/>
                        <a:pt x="3580" y="2633"/>
                        <a:pt x="3505" y="2633"/>
                      </a:cubicBezTo>
                      <a:cubicBezTo>
                        <a:pt x="3403" y="2633"/>
                        <a:pt x="3302" y="2640"/>
                        <a:pt x="3201" y="2640"/>
                      </a:cubicBezTo>
                      <a:cubicBezTo>
                        <a:pt x="3118" y="2640"/>
                        <a:pt x="3034" y="2635"/>
                        <a:pt x="2950" y="2616"/>
                      </a:cubicBezTo>
                      <a:cubicBezTo>
                        <a:pt x="2588" y="2536"/>
                        <a:pt x="2255" y="2279"/>
                        <a:pt x="1982" y="2044"/>
                      </a:cubicBezTo>
                      <a:cubicBezTo>
                        <a:pt x="1512" y="1640"/>
                        <a:pt x="755" y="930"/>
                        <a:pt x="999" y="241"/>
                      </a:cubicBezTo>
                      <a:cubicBezTo>
                        <a:pt x="1044" y="116"/>
                        <a:pt x="921" y="1"/>
                        <a:pt x="8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957;p42">
                  <a:extLst>
                    <a:ext uri="{FF2B5EF4-FFF2-40B4-BE49-F238E27FC236}">
                      <a16:creationId xmlns:a16="http://schemas.microsoft.com/office/drawing/2014/main" id="{9881C729-5E8A-3225-6932-6AF35C9D563A}"/>
                    </a:ext>
                  </a:extLst>
                </p:cNvPr>
                <p:cNvSpPr/>
                <p:nvPr/>
              </p:nvSpPr>
              <p:spPr>
                <a:xfrm>
                  <a:off x="4796490" y="3736380"/>
                  <a:ext cx="39263" cy="57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4799" extrusionOk="0">
                      <a:moveTo>
                        <a:pt x="747" y="1"/>
                      </a:moveTo>
                      <a:cubicBezTo>
                        <a:pt x="684" y="1"/>
                        <a:pt x="620" y="33"/>
                        <a:pt x="576" y="112"/>
                      </a:cubicBezTo>
                      <a:lnTo>
                        <a:pt x="575" y="112"/>
                      </a:lnTo>
                      <a:cubicBezTo>
                        <a:pt x="0" y="1129"/>
                        <a:pt x="255" y="2396"/>
                        <a:pt x="793" y="3375"/>
                      </a:cubicBezTo>
                      <a:cubicBezTo>
                        <a:pt x="1123" y="3973"/>
                        <a:pt x="1815" y="4799"/>
                        <a:pt x="2554" y="4799"/>
                      </a:cubicBezTo>
                      <a:cubicBezTo>
                        <a:pt x="2733" y="4799"/>
                        <a:pt x="2915" y="4750"/>
                        <a:pt x="3096" y="4638"/>
                      </a:cubicBezTo>
                      <a:cubicBezTo>
                        <a:pt x="3286" y="4520"/>
                        <a:pt x="3265" y="4199"/>
                        <a:pt x="3031" y="4143"/>
                      </a:cubicBezTo>
                      <a:cubicBezTo>
                        <a:pt x="2165" y="3933"/>
                        <a:pt x="1677" y="3596"/>
                        <a:pt x="1273" y="2780"/>
                      </a:cubicBezTo>
                      <a:cubicBezTo>
                        <a:pt x="866" y="1958"/>
                        <a:pt x="853" y="1168"/>
                        <a:pt x="979" y="283"/>
                      </a:cubicBezTo>
                      <a:cubicBezTo>
                        <a:pt x="1000" y="130"/>
                        <a:pt x="874" y="1"/>
                        <a:pt x="7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958;p42">
                  <a:extLst>
                    <a:ext uri="{FF2B5EF4-FFF2-40B4-BE49-F238E27FC236}">
                      <a16:creationId xmlns:a16="http://schemas.microsoft.com/office/drawing/2014/main" id="{841167E5-DE96-6560-AAD1-DD6CC6AF880C}"/>
                    </a:ext>
                  </a:extLst>
                </p:cNvPr>
                <p:cNvSpPr/>
                <p:nvPr/>
              </p:nvSpPr>
              <p:spPr>
                <a:xfrm>
                  <a:off x="4821729" y="3782571"/>
                  <a:ext cx="56153" cy="47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1" h="3942" extrusionOk="0">
                      <a:moveTo>
                        <a:pt x="969" y="0"/>
                      </a:moveTo>
                      <a:cubicBezTo>
                        <a:pt x="930" y="0"/>
                        <a:pt x="890" y="16"/>
                        <a:pt x="853" y="51"/>
                      </a:cubicBezTo>
                      <a:lnTo>
                        <a:pt x="854" y="51"/>
                      </a:lnTo>
                      <a:cubicBezTo>
                        <a:pt x="0" y="880"/>
                        <a:pt x="606" y="1974"/>
                        <a:pt x="1325" y="2654"/>
                      </a:cubicBezTo>
                      <a:cubicBezTo>
                        <a:pt x="1876" y="3175"/>
                        <a:pt x="2867" y="3942"/>
                        <a:pt x="3749" y="3942"/>
                      </a:cubicBezTo>
                      <a:cubicBezTo>
                        <a:pt x="4006" y="3942"/>
                        <a:pt x="4254" y="3877"/>
                        <a:pt x="4479" y="3722"/>
                      </a:cubicBezTo>
                      <a:cubicBezTo>
                        <a:pt x="4700" y="3569"/>
                        <a:pt x="4693" y="3189"/>
                        <a:pt x="4399" y="3118"/>
                      </a:cubicBezTo>
                      <a:cubicBezTo>
                        <a:pt x="4084" y="3040"/>
                        <a:pt x="3766" y="3079"/>
                        <a:pt x="3450" y="3007"/>
                      </a:cubicBezTo>
                      <a:cubicBezTo>
                        <a:pt x="3046" y="2918"/>
                        <a:pt x="2665" y="2704"/>
                        <a:pt x="2328" y="2470"/>
                      </a:cubicBezTo>
                      <a:cubicBezTo>
                        <a:pt x="1654" y="2003"/>
                        <a:pt x="681" y="1186"/>
                        <a:pt x="1120" y="257"/>
                      </a:cubicBezTo>
                      <a:cubicBezTo>
                        <a:pt x="1180" y="132"/>
                        <a:pt x="1083" y="0"/>
                        <a:pt x="9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959;p42">
                  <a:extLst>
                    <a:ext uri="{FF2B5EF4-FFF2-40B4-BE49-F238E27FC236}">
                      <a16:creationId xmlns:a16="http://schemas.microsoft.com/office/drawing/2014/main" id="{C0D41C98-EACE-7CD0-68DE-E78C91E7B3E7}"/>
                    </a:ext>
                  </a:extLst>
                </p:cNvPr>
                <p:cNvSpPr/>
                <p:nvPr/>
              </p:nvSpPr>
              <p:spPr>
                <a:xfrm>
                  <a:off x="4859715" y="3595847"/>
                  <a:ext cx="48986" cy="34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1" h="2867" extrusionOk="0">
                      <a:moveTo>
                        <a:pt x="800" y="0"/>
                      </a:moveTo>
                      <a:cubicBezTo>
                        <a:pt x="567" y="0"/>
                        <a:pt x="334" y="40"/>
                        <a:pt x="106" y="131"/>
                      </a:cubicBezTo>
                      <a:cubicBezTo>
                        <a:pt x="10" y="170"/>
                        <a:pt x="0" y="301"/>
                        <a:pt x="106" y="337"/>
                      </a:cubicBezTo>
                      <a:cubicBezTo>
                        <a:pt x="923" y="610"/>
                        <a:pt x="1735" y="770"/>
                        <a:pt x="2391" y="1369"/>
                      </a:cubicBezTo>
                      <a:cubicBezTo>
                        <a:pt x="2697" y="1646"/>
                        <a:pt x="2927" y="1973"/>
                        <a:pt x="3114" y="2339"/>
                      </a:cubicBezTo>
                      <a:cubicBezTo>
                        <a:pt x="3249" y="2608"/>
                        <a:pt x="3296" y="2739"/>
                        <a:pt x="3582" y="2848"/>
                      </a:cubicBezTo>
                      <a:cubicBezTo>
                        <a:pt x="3615" y="2860"/>
                        <a:pt x="3649" y="2866"/>
                        <a:pt x="3682" y="2866"/>
                      </a:cubicBezTo>
                      <a:cubicBezTo>
                        <a:pt x="3839" y="2866"/>
                        <a:pt x="3984" y="2736"/>
                        <a:pt x="4032" y="2593"/>
                      </a:cubicBezTo>
                      <a:cubicBezTo>
                        <a:pt x="4037" y="2574"/>
                        <a:pt x="4044" y="2557"/>
                        <a:pt x="4049" y="2539"/>
                      </a:cubicBezTo>
                      <a:cubicBezTo>
                        <a:pt x="4100" y="2386"/>
                        <a:pt x="4013" y="2230"/>
                        <a:pt x="3890" y="2147"/>
                      </a:cubicBezTo>
                      <a:cubicBezTo>
                        <a:pt x="3875" y="2136"/>
                        <a:pt x="3860" y="2127"/>
                        <a:pt x="3845" y="2116"/>
                      </a:cubicBezTo>
                      <a:cubicBezTo>
                        <a:pt x="3817" y="2097"/>
                        <a:pt x="3785" y="2085"/>
                        <a:pt x="3751" y="2079"/>
                      </a:cubicBezTo>
                      <a:lnTo>
                        <a:pt x="3751" y="2079"/>
                      </a:lnTo>
                      <a:cubicBezTo>
                        <a:pt x="3578" y="1864"/>
                        <a:pt x="3384" y="1408"/>
                        <a:pt x="3233" y="1237"/>
                      </a:cubicBezTo>
                      <a:cubicBezTo>
                        <a:pt x="2970" y="940"/>
                        <a:pt x="2656" y="684"/>
                        <a:pt x="2315" y="480"/>
                      </a:cubicBezTo>
                      <a:cubicBezTo>
                        <a:pt x="1854" y="205"/>
                        <a:pt x="1328" y="0"/>
                        <a:pt x="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960;p42">
                  <a:extLst>
                    <a:ext uri="{FF2B5EF4-FFF2-40B4-BE49-F238E27FC236}">
                      <a16:creationId xmlns:a16="http://schemas.microsoft.com/office/drawing/2014/main" id="{BD511C74-5232-CE9B-5BCF-314A563C34DA}"/>
                    </a:ext>
                  </a:extLst>
                </p:cNvPr>
                <p:cNvSpPr/>
                <p:nvPr/>
              </p:nvSpPr>
              <p:spPr>
                <a:xfrm>
                  <a:off x="4793933" y="3536385"/>
                  <a:ext cx="46287" cy="38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" h="3199" extrusionOk="0">
                      <a:moveTo>
                        <a:pt x="953" y="0"/>
                      </a:moveTo>
                      <a:cubicBezTo>
                        <a:pt x="690" y="0"/>
                        <a:pt x="432" y="68"/>
                        <a:pt x="202" y="232"/>
                      </a:cubicBezTo>
                      <a:cubicBezTo>
                        <a:pt x="1" y="375"/>
                        <a:pt x="85" y="649"/>
                        <a:pt x="323" y="677"/>
                      </a:cubicBezTo>
                      <a:cubicBezTo>
                        <a:pt x="985" y="755"/>
                        <a:pt x="1543" y="880"/>
                        <a:pt x="2021" y="1387"/>
                      </a:cubicBezTo>
                      <a:cubicBezTo>
                        <a:pt x="2471" y="1864"/>
                        <a:pt x="2653" y="2482"/>
                        <a:pt x="3018" y="3009"/>
                      </a:cubicBezTo>
                      <a:cubicBezTo>
                        <a:pt x="3109" y="3140"/>
                        <a:pt x="3248" y="3198"/>
                        <a:pt x="3383" y="3198"/>
                      </a:cubicBezTo>
                      <a:cubicBezTo>
                        <a:pt x="3634" y="3198"/>
                        <a:pt x="3875" y="2998"/>
                        <a:pt x="3785" y="2686"/>
                      </a:cubicBezTo>
                      <a:cubicBezTo>
                        <a:pt x="3554" y="1891"/>
                        <a:pt x="2998" y="1040"/>
                        <a:pt x="2338" y="531"/>
                      </a:cubicBezTo>
                      <a:cubicBezTo>
                        <a:pt x="1960" y="238"/>
                        <a:pt x="1447" y="0"/>
                        <a:pt x="9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961;p42">
                  <a:extLst>
                    <a:ext uri="{FF2B5EF4-FFF2-40B4-BE49-F238E27FC236}">
                      <a16:creationId xmlns:a16="http://schemas.microsoft.com/office/drawing/2014/main" id="{3AFA3B97-420F-E156-1115-0C9D45780D85}"/>
                    </a:ext>
                  </a:extLst>
                </p:cNvPr>
                <p:cNvSpPr/>
                <p:nvPr/>
              </p:nvSpPr>
              <p:spPr>
                <a:xfrm>
                  <a:off x="4637323" y="3491902"/>
                  <a:ext cx="45869" cy="22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" h="1862" extrusionOk="0">
                      <a:moveTo>
                        <a:pt x="126" y="0"/>
                      </a:moveTo>
                      <a:cubicBezTo>
                        <a:pt x="27" y="0"/>
                        <a:pt x="0" y="152"/>
                        <a:pt x="104" y="193"/>
                      </a:cubicBezTo>
                      <a:cubicBezTo>
                        <a:pt x="769" y="453"/>
                        <a:pt x="1431" y="777"/>
                        <a:pt x="2068" y="1093"/>
                      </a:cubicBezTo>
                      <a:cubicBezTo>
                        <a:pt x="2572" y="1346"/>
                        <a:pt x="3060" y="1738"/>
                        <a:pt x="3612" y="1857"/>
                      </a:cubicBezTo>
                      <a:cubicBezTo>
                        <a:pt x="3625" y="1860"/>
                        <a:pt x="3637" y="1861"/>
                        <a:pt x="3648" y="1861"/>
                      </a:cubicBezTo>
                      <a:cubicBezTo>
                        <a:pt x="3772" y="1861"/>
                        <a:pt x="3839" y="1716"/>
                        <a:pt x="3753" y="1614"/>
                      </a:cubicBezTo>
                      <a:cubicBezTo>
                        <a:pt x="3344" y="1134"/>
                        <a:pt x="2607" y="881"/>
                        <a:pt x="2039" y="633"/>
                      </a:cubicBezTo>
                      <a:cubicBezTo>
                        <a:pt x="1420" y="362"/>
                        <a:pt x="804" y="186"/>
                        <a:pt x="157" y="5"/>
                      </a:cubicBezTo>
                      <a:cubicBezTo>
                        <a:pt x="146" y="2"/>
                        <a:pt x="136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962;p42">
                  <a:extLst>
                    <a:ext uri="{FF2B5EF4-FFF2-40B4-BE49-F238E27FC236}">
                      <a16:creationId xmlns:a16="http://schemas.microsoft.com/office/drawing/2014/main" id="{679D32CF-185A-31BE-A99E-4EAA054FDBC5}"/>
                    </a:ext>
                  </a:extLst>
                </p:cNvPr>
                <p:cNvSpPr/>
                <p:nvPr/>
              </p:nvSpPr>
              <p:spPr>
                <a:xfrm>
                  <a:off x="4675893" y="3488473"/>
                  <a:ext cx="49393" cy="26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5" h="2191" extrusionOk="0">
                      <a:moveTo>
                        <a:pt x="3925" y="0"/>
                      </a:moveTo>
                      <a:cubicBezTo>
                        <a:pt x="3924" y="0"/>
                        <a:pt x="3922" y="0"/>
                        <a:pt x="3921" y="0"/>
                      </a:cubicBezTo>
                      <a:cubicBezTo>
                        <a:pt x="3411" y="11"/>
                        <a:pt x="3039" y="379"/>
                        <a:pt x="2667" y="702"/>
                      </a:cubicBezTo>
                      <a:cubicBezTo>
                        <a:pt x="2003" y="1279"/>
                        <a:pt x="1444" y="1758"/>
                        <a:pt x="594" y="1758"/>
                      </a:cubicBezTo>
                      <a:cubicBezTo>
                        <a:pt x="485" y="1758"/>
                        <a:pt x="372" y="1750"/>
                        <a:pt x="253" y="1733"/>
                      </a:cubicBezTo>
                      <a:cubicBezTo>
                        <a:pt x="245" y="1732"/>
                        <a:pt x="237" y="1732"/>
                        <a:pt x="229" y="1732"/>
                      </a:cubicBezTo>
                      <a:cubicBezTo>
                        <a:pt x="88" y="1732"/>
                        <a:pt x="0" y="1909"/>
                        <a:pt x="142" y="1998"/>
                      </a:cubicBezTo>
                      <a:cubicBezTo>
                        <a:pt x="358" y="2134"/>
                        <a:pt x="590" y="2190"/>
                        <a:pt x="825" y="2190"/>
                      </a:cubicBezTo>
                      <a:cubicBezTo>
                        <a:pt x="1232" y="2190"/>
                        <a:pt x="1648" y="2021"/>
                        <a:pt x="2005" y="1806"/>
                      </a:cubicBezTo>
                      <a:cubicBezTo>
                        <a:pt x="2333" y="1609"/>
                        <a:pt x="2613" y="1354"/>
                        <a:pt x="2907" y="1111"/>
                      </a:cubicBezTo>
                      <a:cubicBezTo>
                        <a:pt x="3268" y="812"/>
                        <a:pt x="3707" y="607"/>
                        <a:pt x="4036" y="280"/>
                      </a:cubicBezTo>
                      <a:cubicBezTo>
                        <a:pt x="4134" y="183"/>
                        <a:pt x="4064" y="0"/>
                        <a:pt x="39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963;p42">
                  <a:extLst>
                    <a:ext uri="{FF2B5EF4-FFF2-40B4-BE49-F238E27FC236}">
                      <a16:creationId xmlns:a16="http://schemas.microsoft.com/office/drawing/2014/main" id="{D17D8C43-FB92-7FD5-69A5-7DB303A39C5D}"/>
                    </a:ext>
                  </a:extLst>
                </p:cNvPr>
                <p:cNvSpPr/>
                <p:nvPr/>
              </p:nvSpPr>
              <p:spPr>
                <a:xfrm>
                  <a:off x="4718142" y="3473291"/>
                  <a:ext cx="62090" cy="1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8" h="1527" extrusionOk="0">
                      <a:moveTo>
                        <a:pt x="4578" y="1"/>
                      </a:moveTo>
                      <a:cubicBezTo>
                        <a:pt x="3937" y="1"/>
                        <a:pt x="3281" y="236"/>
                        <a:pt x="2669" y="395"/>
                      </a:cubicBezTo>
                      <a:cubicBezTo>
                        <a:pt x="1823" y="615"/>
                        <a:pt x="961" y="843"/>
                        <a:pt x="173" y="1227"/>
                      </a:cubicBezTo>
                      <a:cubicBezTo>
                        <a:pt x="0" y="1311"/>
                        <a:pt x="118" y="1527"/>
                        <a:pt x="275" y="1527"/>
                      </a:cubicBezTo>
                      <a:cubicBezTo>
                        <a:pt x="283" y="1527"/>
                        <a:pt x="291" y="1526"/>
                        <a:pt x="299" y="1525"/>
                      </a:cubicBezTo>
                      <a:cubicBezTo>
                        <a:pt x="1152" y="1404"/>
                        <a:pt x="1988" y="1160"/>
                        <a:pt x="2831" y="983"/>
                      </a:cubicBezTo>
                      <a:cubicBezTo>
                        <a:pt x="3563" y="828"/>
                        <a:pt x="4404" y="811"/>
                        <a:pt x="5051" y="426"/>
                      </a:cubicBezTo>
                      <a:cubicBezTo>
                        <a:pt x="5198" y="338"/>
                        <a:pt x="5186" y="75"/>
                        <a:pt x="5002" y="39"/>
                      </a:cubicBezTo>
                      <a:cubicBezTo>
                        <a:pt x="4862" y="12"/>
                        <a:pt x="4720" y="1"/>
                        <a:pt x="45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964;p42">
                  <a:extLst>
                    <a:ext uri="{FF2B5EF4-FFF2-40B4-BE49-F238E27FC236}">
                      <a16:creationId xmlns:a16="http://schemas.microsoft.com/office/drawing/2014/main" id="{BB05E6FC-3BEB-382A-658F-FB83DF9A1137}"/>
                    </a:ext>
                  </a:extLst>
                </p:cNvPr>
                <p:cNvSpPr/>
                <p:nvPr/>
              </p:nvSpPr>
              <p:spPr>
                <a:xfrm>
                  <a:off x="4589172" y="3467104"/>
                  <a:ext cx="51435" cy="27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6" h="2266" extrusionOk="0">
                      <a:moveTo>
                        <a:pt x="604" y="1"/>
                      </a:moveTo>
                      <a:cubicBezTo>
                        <a:pt x="540" y="1"/>
                        <a:pt x="474" y="29"/>
                        <a:pt x="434" y="90"/>
                      </a:cubicBezTo>
                      <a:cubicBezTo>
                        <a:pt x="1" y="739"/>
                        <a:pt x="564" y="1485"/>
                        <a:pt x="1168" y="1770"/>
                      </a:cubicBezTo>
                      <a:cubicBezTo>
                        <a:pt x="1616" y="1981"/>
                        <a:pt x="2118" y="2032"/>
                        <a:pt x="2601" y="2109"/>
                      </a:cubicBezTo>
                      <a:cubicBezTo>
                        <a:pt x="2970" y="2167"/>
                        <a:pt x="3345" y="2265"/>
                        <a:pt x="3717" y="2265"/>
                      </a:cubicBezTo>
                      <a:cubicBezTo>
                        <a:pt x="3851" y="2265"/>
                        <a:pt x="3985" y="2252"/>
                        <a:pt x="4118" y="2220"/>
                      </a:cubicBezTo>
                      <a:cubicBezTo>
                        <a:pt x="4283" y="2180"/>
                        <a:pt x="4306" y="1946"/>
                        <a:pt x="4165" y="1863"/>
                      </a:cubicBezTo>
                      <a:cubicBezTo>
                        <a:pt x="3151" y="1267"/>
                        <a:pt x="754" y="1930"/>
                        <a:pt x="793" y="186"/>
                      </a:cubicBezTo>
                      <a:cubicBezTo>
                        <a:pt x="795" y="66"/>
                        <a:pt x="701" y="1"/>
                        <a:pt x="6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965;p42">
                  <a:extLst>
                    <a:ext uri="{FF2B5EF4-FFF2-40B4-BE49-F238E27FC236}">
                      <a16:creationId xmlns:a16="http://schemas.microsoft.com/office/drawing/2014/main" id="{D39B0725-A133-E328-AE4D-F8EBA7B84490}"/>
                    </a:ext>
                  </a:extLst>
                </p:cNvPr>
                <p:cNvSpPr/>
                <p:nvPr/>
              </p:nvSpPr>
              <p:spPr>
                <a:xfrm>
                  <a:off x="4594129" y="3417090"/>
                  <a:ext cx="20820" cy="30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" h="2587" extrusionOk="0">
                      <a:moveTo>
                        <a:pt x="258" y="0"/>
                      </a:moveTo>
                      <a:cubicBezTo>
                        <a:pt x="197" y="0"/>
                        <a:pt x="136" y="36"/>
                        <a:pt x="120" y="104"/>
                      </a:cubicBezTo>
                      <a:cubicBezTo>
                        <a:pt x="0" y="606"/>
                        <a:pt x="263" y="1174"/>
                        <a:pt x="513" y="1602"/>
                      </a:cubicBezTo>
                      <a:cubicBezTo>
                        <a:pt x="736" y="1985"/>
                        <a:pt x="1084" y="2561"/>
                        <a:pt x="1570" y="2587"/>
                      </a:cubicBezTo>
                      <a:cubicBezTo>
                        <a:pt x="1572" y="2587"/>
                        <a:pt x="1575" y="2587"/>
                        <a:pt x="1577" y="2587"/>
                      </a:cubicBezTo>
                      <a:cubicBezTo>
                        <a:pt x="1674" y="2587"/>
                        <a:pt x="1742" y="2482"/>
                        <a:pt x="1719" y="2392"/>
                      </a:cubicBezTo>
                      <a:cubicBezTo>
                        <a:pt x="1609" y="1986"/>
                        <a:pt x="1159" y="1710"/>
                        <a:pt x="937" y="1354"/>
                      </a:cubicBezTo>
                      <a:cubicBezTo>
                        <a:pt x="686" y="949"/>
                        <a:pt x="621" y="472"/>
                        <a:pt x="384" y="69"/>
                      </a:cubicBezTo>
                      <a:cubicBezTo>
                        <a:pt x="357" y="23"/>
                        <a:pt x="307" y="0"/>
                        <a:pt x="258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966;p42">
                  <a:extLst>
                    <a:ext uri="{FF2B5EF4-FFF2-40B4-BE49-F238E27FC236}">
                      <a16:creationId xmlns:a16="http://schemas.microsoft.com/office/drawing/2014/main" id="{4616A9EF-D511-952C-7540-3CEE46469AFD}"/>
                    </a:ext>
                  </a:extLst>
                </p:cNvPr>
                <p:cNvSpPr/>
                <p:nvPr/>
              </p:nvSpPr>
              <p:spPr>
                <a:xfrm>
                  <a:off x="4593234" y="3362896"/>
                  <a:ext cx="20713" cy="3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2821" extrusionOk="0">
                      <a:moveTo>
                        <a:pt x="498" y="1"/>
                      </a:moveTo>
                      <a:cubicBezTo>
                        <a:pt x="470" y="1"/>
                        <a:pt x="441" y="12"/>
                        <a:pt x="416" y="35"/>
                      </a:cubicBezTo>
                      <a:cubicBezTo>
                        <a:pt x="0" y="438"/>
                        <a:pt x="173" y="1254"/>
                        <a:pt x="369" y="1724"/>
                      </a:cubicBezTo>
                      <a:cubicBezTo>
                        <a:pt x="533" y="2115"/>
                        <a:pt x="938" y="2821"/>
                        <a:pt x="1438" y="2821"/>
                      </a:cubicBezTo>
                      <a:cubicBezTo>
                        <a:pt x="1488" y="2821"/>
                        <a:pt x="1540" y="2814"/>
                        <a:pt x="1592" y="2798"/>
                      </a:cubicBezTo>
                      <a:cubicBezTo>
                        <a:pt x="1690" y="2769"/>
                        <a:pt x="1733" y="2676"/>
                        <a:pt x="1716" y="2581"/>
                      </a:cubicBezTo>
                      <a:cubicBezTo>
                        <a:pt x="1641" y="2172"/>
                        <a:pt x="1116" y="1899"/>
                        <a:pt x="924" y="1524"/>
                      </a:cubicBezTo>
                      <a:cubicBezTo>
                        <a:pt x="682" y="1056"/>
                        <a:pt x="781" y="553"/>
                        <a:pt x="616" y="89"/>
                      </a:cubicBezTo>
                      <a:cubicBezTo>
                        <a:pt x="597" y="35"/>
                        <a:pt x="549" y="1"/>
                        <a:pt x="498" y="1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967;p42">
                  <a:extLst>
                    <a:ext uri="{FF2B5EF4-FFF2-40B4-BE49-F238E27FC236}">
                      <a16:creationId xmlns:a16="http://schemas.microsoft.com/office/drawing/2014/main" id="{BE78E156-E4F1-E2C1-6859-A2C1AEA9FD6C}"/>
                    </a:ext>
                  </a:extLst>
                </p:cNvPr>
                <p:cNvSpPr/>
                <p:nvPr/>
              </p:nvSpPr>
              <p:spPr>
                <a:xfrm>
                  <a:off x="4596291" y="3314017"/>
                  <a:ext cx="19829" cy="36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3025" extrusionOk="0">
                      <a:moveTo>
                        <a:pt x="277" y="0"/>
                      </a:moveTo>
                      <a:cubicBezTo>
                        <a:pt x="226" y="0"/>
                        <a:pt x="176" y="27"/>
                        <a:pt x="160" y="85"/>
                      </a:cubicBezTo>
                      <a:cubicBezTo>
                        <a:pt x="1" y="696"/>
                        <a:pt x="40" y="1308"/>
                        <a:pt x="300" y="1887"/>
                      </a:cubicBezTo>
                      <a:cubicBezTo>
                        <a:pt x="509" y="2351"/>
                        <a:pt x="893" y="2971"/>
                        <a:pt x="1445" y="3024"/>
                      </a:cubicBezTo>
                      <a:cubicBezTo>
                        <a:pt x="1450" y="3024"/>
                        <a:pt x="1456" y="3024"/>
                        <a:pt x="1461" y="3024"/>
                      </a:cubicBezTo>
                      <a:cubicBezTo>
                        <a:pt x="1601" y="3024"/>
                        <a:pt x="1659" y="2853"/>
                        <a:pt x="1605" y="2743"/>
                      </a:cubicBezTo>
                      <a:cubicBezTo>
                        <a:pt x="1406" y="2338"/>
                        <a:pt x="956" y="2087"/>
                        <a:pt x="732" y="1671"/>
                      </a:cubicBezTo>
                      <a:cubicBezTo>
                        <a:pt x="473" y="1191"/>
                        <a:pt x="366" y="657"/>
                        <a:pt x="395" y="116"/>
                      </a:cubicBezTo>
                      <a:cubicBezTo>
                        <a:pt x="400" y="41"/>
                        <a:pt x="338" y="0"/>
                        <a:pt x="277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968;p42">
                  <a:extLst>
                    <a:ext uri="{FF2B5EF4-FFF2-40B4-BE49-F238E27FC236}">
                      <a16:creationId xmlns:a16="http://schemas.microsoft.com/office/drawing/2014/main" id="{5D2910EA-F6E3-6776-A026-65FADAE29DFA}"/>
                    </a:ext>
                  </a:extLst>
                </p:cNvPr>
                <p:cNvSpPr/>
                <p:nvPr/>
              </p:nvSpPr>
              <p:spPr>
                <a:xfrm>
                  <a:off x="4597271" y="3253157"/>
                  <a:ext cx="18216" cy="4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3501" extrusionOk="0">
                      <a:moveTo>
                        <a:pt x="636" y="0"/>
                      </a:moveTo>
                      <a:cubicBezTo>
                        <a:pt x="599" y="0"/>
                        <a:pt x="560" y="16"/>
                        <a:pt x="525" y="54"/>
                      </a:cubicBezTo>
                      <a:cubicBezTo>
                        <a:pt x="39" y="582"/>
                        <a:pt x="0" y="1349"/>
                        <a:pt x="158" y="2020"/>
                      </a:cubicBezTo>
                      <a:cubicBezTo>
                        <a:pt x="279" y="2539"/>
                        <a:pt x="657" y="3501"/>
                        <a:pt x="1298" y="3501"/>
                      </a:cubicBezTo>
                      <a:cubicBezTo>
                        <a:pt x="1303" y="3501"/>
                        <a:pt x="1309" y="3501"/>
                        <a:pt x="1315" y="3501"/>
                      </a:cubicBezTo>
                      <a:cubicBezTo>
                        <a:pt x="1456" y="3497"/>
                        <a:pt x="1524" y="3378"/>
                        <a:pt x="1505" y="3250"/>
                      </a:cubicBezTo>
                      <a:cubicBezTo>
                        <a:pt x="1440" y="2777"/>
                        <a:pt x="927" y="2424"/>
                        <a:pt x="779" y="1938"/>
                      </a:cubicBezTo>
                      <a:cubicBezTo>
                        <a:pt x="603" y="1355"/>
                        <a:pt x="719" y="802"/>
                        <a:pt x="805" y="217"/>
                      </a:cubicBezTo>
                      <a:cubicBezTo>
                        <a:pt x="820" y="108"/>
                        <a:pt x="733" y="0"/>
                        <a:pt x="636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969;p42">
                  <a:extLst>
                    <a:ext uri="{FF2B5EF4-FFF2-40B4-BE49-F238E27FC236}">
                      <a16:creationId xmlns:a16="http://schemas.microsoft.com/office/drawing/2014/main" id="{78C8F920-4A89-B7F0-1227-C7A64D87566B}"/>
                    </a:ext>
                  </a:extLst>
                </p:cNvPr>
                <p:cNvSpPr/>
                <p:nvPr/>
              </p:nvSpPr>
              <p:spPr>
                <a:xfrm>
                  <a:off x="4594404" y="3200061"/>
                  <a:ext cx="18658" cy="49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4114" extrusionOk="0">
                      <a:moveTo>
                        <a:pt x="693" y="1"/>
                      </a:moveTo>
                      <a:cubicBezTo>
                        <a:pt x="649" y="1"/>
                        <a:pt x="603" y="20"/>
                        <a:pt x="569" y="65"/>
                      </a:cubicBezTo>
                      <a:cubicBezTo>
                        <a:pt x="89" y="698"/>
                        <a:pt x="0" y="1424"/>
                        <a:pt x="125" y="2198"/>
                      </a:cubicBezTo>
                      <a:cubicBezTo>
                        <a:pt x="231" y="2856"/>
                        <a:pt x="534" y="3808"/>
                        <a:pt x="1196" y="4094"/>
                      </a:cubicBezTo>
                      <a:cubicBezTo>
                        <a:pt x="1227" y="4107"/>
                        <a:pt x="1261" y="4114"/>
                        <a:pt x="1294" y="4114"/>
                      </a:cubicBezTo>
                      <a:cubicBezTo>
                        <a:pt x="1429" y="4114"/>
                        <a:pt x="1561" y="4010"/>
                        <a:pt x="1512" y="3852"/>
                      </a:cubicBezTo>
                      <a:cubicBezTo>
                        <a:pt x="1328" y="3279"/>
                        <a:pt x="902" y="2856"/>
                        <a:pt x="761" y="2244"/>
                      </a:cubicBezTo>
                      <a:cubicBezTo>
                        <a:pt x="606" y="1566"/>
                        <a:pt x="704" y="852"/>
                        <a:pt x="828" y="174"/>
                      </a:cubicBezTo>
                      <a:cubicBezTo>
                        <a:pt x="848" y="69"/>
                        <a:pt x="774" y="1"/>
                        <a:pt x="693" y="1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970;p42">
                  <a:extLst>
                    <a:ext uri="{FF2B5EF4-FFF2-40B4-BE49-F238E27FC236}">
                      <a16:creationId xmlns:a16="http://schemas.microsoft.com/office/drawing/2014/main" id="{7194FDFB-8F1F-8204-D70A-120C1615AD78}"/>
                    </a:ext>
                  </a:extLst>
                </p:cNvPr>
                <p:cNvSpPr/>
                <p:nvPr/>
              </p:nvSpPr>
              <p:spPr>
                <a:xfrm>
                  <a:off x="4595551" y="3152819"/>
                  <a:ext cx="19900" cy="54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" h="4540" extrusionOk="0">
                      <a:moveTo>
                        <a:pt x="784" y="0"/>
                      </a:moveTo>
                      <a:cubicBezTo>
                        <a:pt x="742" y="0"/>
                        <a:pt x="700" y="19"/>
                        <a:pt x="673" y="61"/>
                      </a:cubicBezTo>
                      <a:cubicBezTo>
                        <a:pt x="155" y="886"/>
                        <a:pt x="1" y="2109"/>
                        <a:pt x="161" y="3066"/>
                      </a:cubicBezTo>
                      <a:cubicBezTo>
                        <a:pt x="260" y="3667"/>
                        <a:pt x="598" y="4540"/>
                        <a:pt x="1307" y="4540"/>
                      </a:cubicBezTo>
                      <a:cubicBezTo>
                        <a:pt x="1334" y="4540"/>
                        <a:pt x="1361" y="4538"/>
                        <a:pt x="1389" y="4536"/>
                      </a:cubicBezTo>
                      <a:cubicBezTo>
                        <a:pt x="1573" y="4520"/>
                        <a:pt x="1665" y="4318"/>
                        <a:pt x="1538" y="4176"/>
                      </a:cubicBezTo>
                      <a:cubicBezTo>
                        <a:pt x="1031" y="3607"/>
                        <a:pt x="723" y="3263"/>
                        <a:pt x="700" y="2446"/>
                      </a:cubicBezTo>
                      <a:cubicBezTo>
                        <a:pt x="677" y="1664"/>
                        <a:pt x="912" y="906"/>
                        <a:pt x="914" y="126"/>
                      </a:cubicBezTo>
                      <a:cubicBezTo>
                        <a:pt x="914" y="46"/>
                        <a:pt x="850" y="0"/>
                        <a:pt x="784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971;p42">
                  <a:extLst>
                    <a:ext uri="{FF2B5EF4-FFF2-40B4-BE49-F238E27FC236}">
                      <a16:creationId xmlns:a16="http://schemas.microsoft.com/office/drawing/2014/main" id="{719A7379-ECD0-C4AA-9A3C-1DA8D3B17932}"/>
                    </a:ext>
                  </a:extLst>
                </p:cNvPr>
                <p:cNvSpPr/>
                <p:nvPr/>
              </p:nvSpPr>
              <p:spPr>
                <a:xfrm>
                  <a:off x="4592624" y="3105875"/>
                  <a:ext cx="22528" cy="43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3652" extrusionOk="0">
                      <a:moveTo>
                        <a:pt x="802" y="1"/>
                      </a:moveTo>
                      <a:cubicBezTo>
                        <a:pt x="765" y="1"/>
                        <a:pt x="728" y="14"/>
                        <a:pt x="704" y="46"/>
                      </a:cubicBezTo>
                      <a:cubicBezTo>
                        <a:pt x="0" y="956"/>
                        <a:pt x="545" y="2999"/>
                        <a:pt x="1457" y="3607"/>
                      </a:cubicBezTo>
                      <a:cubicBezTo>
                        <a:pt x="1503" y="3638"/>
                        <a:pt x="1548" y="3652"/>
                        <a:pt x="1591" y="3652"/>
                      </a:cubicBezTo>
                      <a:cubicBezTo>
                        <a:pt x="1764" y="3652"/>
                        <a:pt x="1885" y="3425"/>
                        <a:pt x="1810" y="3254"/>
                      </a:cubicBezTo>
                      <a:cubicBezTo>
                        <a:pt x="1570" y="2712"/>
                        <a:pt x="1203" y="2292"/>
                        <a:pt x="1063" y="1693"/>
                      </a:cubicBezTo>
                      <a:cubicBezTo>
                        <a:pt x="940" y="1163"/>
                        <a:pt x="1065" y="632"/>
                        <a:pt x="956" y="113"/>
                      </a:cubicBezTo>
                      <a:cubicBezTo>
                        <a:pt x="942" y="46"/>
                        <a:pt x="870" y="1"/>
                        <a:pt x="802" y="1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972;p42">
                  <a:extLst>
                    <a:ext uri="{FF2B5EF4-FFF2-40B4-BE49-F238E27FC236}">
                      <a16:creationId xmlns:a16="http://schemas.microsoft.com/office/drawing/2014/main" id="{56CDB6E3-F949-C3D2-36FA-7172428076F1}"/>
                    </a:ext>
                  </a:extLst>
                </p:cNvPr>
                <p:cNvSpPr/>
                <p:nvPr/>
              </p:nvSpPr>
              <p:spPr>
                <a:xfrm>
                  <a:off x="4593472" y="3054488"/>
                  <a:ext cx="22086" cy="45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3810" extrusionOk="0">
                      <a:moveTo>
                        <a:pt x="863" y="0"/>
                      </a:moveTo>
                      <a:cubicBezTo>
                        <a:pt x="837" y="0"/>
                        <a:pt x="810" y="8"/>
                        <a:pt x="786" y="25"/>
                      </a:cubicBezTo>
                      <a:cubicBezTo>
                        <a:pt x="104" y="504"/>
                        <a:pt x="0" y="1390"/>
                        <a:pt x="169" y="2162"/>
                      </a:cubicBezTo>
                      <a:cubicBezTo>
                        <a:pt x="313" y="2824"/>
                        <a:pt x="810" y="3810"/>
                        <a:pt x="1591" y="3810"/>
                      </a:cubicBezTo>
                      <a:cubicBezTo>
                        <a:pt x="1608" y="3810"/>
                        <a:pt x="1626" y="3809"/>
                        <a:pt x="1643" y="3808"/>
                      </a:cubicBezTo>
                      <a:cubicBezTo>
                        <a:pt x="1768" y="3801"/>
                        <a:pt x="1849" y="3674"/>
                        <a:pt x="1786" y="3561"/>
                      </a:cubicBezTo>
                      <a:cubicBezTo>
                        <a:pt x="1482" y="3020"/>
                        <a:pt x="983" y="2715"/>
                        <a:pt x="810" y="2074"/>
                      </a:cubicBezTo>
                      <a:cubicBezTo>
                        <a:pt x="635" y="1429"/>
                        <a:pt x="831" y="821"/>
                        <a:pt x="1022" y="206"/>
                      </a:cubicBezTo>
                      <a:cubicBezTo>
                        <a:pt x="1054" y="106"/>
                        <a:pt x="961" y="0"/>
                        <a:pt x="863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973;p42">
                  <a:extLst>
                    <a:ext uri="{FF2B5EF4-FFF2-40B4-BE49-F238E27FC236}">
                      <a16:creationId xmlns:a16="http://schemas.microsoft.com/office/drawing/2014/main" id="{3D0615E5-1D2E-E4D5-C328-1131E6CDA94D}"/>
                    </a:ext>
                  </a:extLst>
                </p:cNvPr>
                <p:cNvSpPr/>
                <p:nvPr/>
              </p:nvSpPr>
              <p:spPr>
                <a:xfrm>
                  <a:off x="4592505" y="2999218"/>
                  <a:ext cx="20713" cy="4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4032" extrusionOk="0">
                      <a:moveTo>
                        <a:pt x="1118" y="1"/>
                      </a:moveTo>
                      <a:cubicBezTo>
                        <a:pt x="1079" y="1"/>
                        <a:pt x="1039" y="15"/>
                        <a:pt x="1002" y="47"/>
                      </a:cubicBezTo>
                      <a:cubicBezTo>
                        <a:pt x="1" y="940"/>
                        <a:pt x="142" y="3328"/>
                        <a:pt x="1342" y="4004"/>
                      </a:cubicBezTo>
                      <a:cubicBezTo>
                        <a:pt x="1376" y="4023"/>
                        <a:pt x="1413" y="4032"/>
                        <a:pt x="1450" y="4032"/>
                      </a:cubicBezTo>
                      <a:cubicBezTo>
                        <a:pt x="1593" y="4032"/>
                        <a:pt x="1734" y="3900"/>
                        <a:pt x="1680" y="3744"/>
                      </a:cubicBezTo>
                      <a:cubicBezTo>
                        <a:pt x="1487" y="3177"/>
                        <a:pt x="1147" y="2704"/>
                        <a:pt x="1060" y="2096"/>
                      </a:cubicBezTo>
                      <a:cubicBezTo>
                        <a:pt x="965" y="1434"/>
                        <a:pt x="1170" y="851"/>
                        <a:pt x="1281" y="210"/>
                      </a:cubicBezTo>
                      <a:cubicBezTo>
                        <a:pt x="1302" y="93"/>
                        <a:pt x="1216" y="1"/>
                        <a:pt x="1118" y="1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974;p42">
                  <a:extLst>
                    <a:ext uri="{FF2B5EF4-FFF2-40B4-BE49-F238E27FC236}">
                      <a16:creationId xmlns:a16="http://schemas.microsoft.com/office/drawing/2014/main" id="{8E688DB2-CDAE-A2BC-0E14-666991C1489F}"/>
                    </a:ext>
                  </a:extLst>
                </p:cNvPr>
                <p:cNvSpPr/>
                <p:nvPr/>
              </p:nvSpPr>
              <p:spPr>
                <a:xfrm>
                  <a:off x="4593210" y="2952645"/>
                  <a:ext cx="19685" cy="43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" h="3602" extrusionOk="0">
                      <a:moveTo>
                        <a:pt x="701" y="0"/>
                      </a:moveTo>
                      <a:cubicBezTo>
                        <a:pt x="645" y="0"/>
                        <a:pt x="586" y="22"/>
                        <a:pt x="532" y="72"/>
                      </a:cubicBezTo>
                      <a:cubicBezTo>
                        <a:pt x="12" y="563"/>
                        <a:pt x="1" y="1473"/>
                        <a:pt x="165" y="2125"/>
                      </a:cubicBezTo>
                      <a:cubicBezTo>
                        <a:pt x="311" y="2709"/>
                        <a:pt x="720" y="3584"/>
                        <a:pt x="1410" y="3601"/>
                      </a:cubicBezTo>
                      <a:cubicBezTo>
                        <a:pt x="1412" y="3601"/>
                        <a:pt x="1414" y="3601"/>
                        <a:pt x="1416" y="3601"/>
                      </a:cubicBezTo>
                      <a:cubicBezTo>
                        <a:pt x="1542" y="3601"/>
                        <a:pt x="1647" y="3465"/>
                        <a:pt x="1608" y="3342"/>
                      </a:cubicBezTo>
                      <a:cubicBezTo>
                        <a:pt x="1449" y="2851"/>
                        <a:pt x="993" y="2542"/>
                        <a:pt x="836" y="2027"/>
                      </a:cubicBezTo>
                      <a:cubicBezTo>
                        <a:pt x="645" y="1401"/>
                        <a:pt x="844" y="918"/>
                        <a:pt x="943" y="311"/>
                      </a:cubicBezTo>
                      <a:cubicBezTo>
                        <a:pt x="971" y="143"/>
                        <a:pt x="845" y="0"/>
                        <a:pt x="701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975;p42">
                  <a:extLst>
                    <a:ext uri="{FF2B5EF4-FFF2-40B4-BE49-F238E27FC236}">
                      <a16:creationId xmlns:a16="http://schemas.microsoft.com/office/drawing/2014/main" id="{D6BB7E87-BC30-AB07-721A-162EEB307C3F}"/>
                    </a:ext>
                  </a:extLst>
                </p:cNvPr>
                <p:cNvSpPr/>
                <p:nvPr/>
              </p:nvSpPr>
              <p:spPr>
                <a:xfrm>
                  <a:off x="4589925" y="2904960"/>
                  <a:ext cx="21597" cy="47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3996" extrusionOk="0">
                      <a:moveTo>
                        <a:pt x="1274" y="0"/>
                      </a:moveTo>
                      <a:cubicBezTo>
                        <a:pt x="1229" y="0"/>
                        <a:pt x="1186" y="22"/>
                        <a:pt x="1159" y="74"/>
                      </a:cubicBezTo>
                      <a:cubicBezTo>
                        <a:pt x="723" y="917"/>
                        <a:pt x="1" y="3812"/>
                        <a:pt x="1577" y="3994"/>
                      </a:cubicBezTo>
                      <a:cubicBezTo>
                        <a:pt x="1582" y="3995"/>
                        <a:pt x="1588" y="3995"/>
                        <a:pt x="1594" y="3995"/>
                      </a:cubicBezTo>
                      <a:cubicBezTo>
                        <a:pt x="1713" y="3995"/>
                        <a:pt x="1807" y="3848"/>
                        <a:pt x="1771" y="3739"/>
                      </a:cubicBezTo>
                      <a:cubicBezTo>
                        <a:pt x="1587" y="3187"/>
                        <a:pt x="1331" y="2797"/>
                        <a:pt x="1335" y="2182"/>
                      </a:cubicBezTo>
                      <a:cubicBezTo>
                        <a:pt x="1339" y="1502"/>
                        <a:pt x="1488" y="829"/>
                        <a:pt x="1434" y="149"/>
                      </a:cubicBezTo>
                      <a:cubicBezTo>
                        <a:pt x="1428" y="64"/>
                        <a:pt x="1349" y="0"/>
                        <a:pt x="1274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976;p42">
                  <a:extLst>
                    <a:ext uri="{FF2B5EF4-FFF2-40B4-BE49-F238E27FC236}">
                      <a16:creationId xmlns:a16="http://schemas.microsoft.com/office/drawing/2014/main" id="{FDE7D2F0-F5F9-0E64-2D34-5E0428814BB8}"/>
                    </a:ext>
                  </a:extLst>
                </p:cNvPr>
                <p:cNvSpPr/>
                <p:nvPr/>
              </p:nvSpPr>
              <p:spPr>
                <a:xfrm>
                  <a:off x="4590271" y="2872792"/>
                  <a:ext cx="21167" cy="24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" h="2089" extrusionOk="0">
                      <a:moveTo>
                        <a:pt x="244" y="1"/>
                      </a:moveTo>
                      <a:cubicBezTo>
                        <a:pt x="86" y="1"/>
                        <a:pt x="1" y="225"/>
                        <a:pt x="114" y="344"/>
                      </a:cubicBezTo>
                      <a:cubicBezTo>
                        <a:pt x="372" y="618"/>
                        <a:pt x="672" y="822"/>
                        <a:pt x="891" y="1136"/>
                      </a:cubicBezTo>
                      <a:cubicBezTo>
                        <a:pt x="1086" y="1415"/>
                        <a:pt x="1170" y="1774"/>
                        <a:pt x="1391" y="2026"/>
                      </a:cubicBezTo>
                      <a:cubicBezTo>
                        <a:pt x="1429" y="2070"/>
                        <a:pt x="1475" y="2088"/>
                        <a:pt x="1520" y="2088"/>
                      </a:cubicBezTo>
                      <a:cubicBezTo>
                        <a:pt x="1623" y="2088"/>
                        <a:pt x="1724" y="1992"/>
                        <a:pt x="1734" y="1882"/>
                      </a:cubicBezTo>
                      <a:cubicBezTo>
                        <a:pt x="1772" y="1504"/>
                        <a:pt x="1470" y="1081"/>
                        <a:pt x="1250" y="795"/>
                      </a:cubicBezTo>
                      <a:cubicBezTo>
                        <a:pt x="1003" y="477"/>
                        <a:pt x="694" y="151"/>
                        <a:pt x="307" y="12"/>
                      </a:cubicBezTo>
                      <a:cubicBezTo>
                        <a:pt x="285" y="4"/>
                        <a:pt x="264" y="1"/>
                        <a:pt x="2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977;p42">
                  <a:extLst>
                    <a:ext uri="{FF2B5EF4-FFF2-40B4-BE49-F238E27FC236}">
                      <a16:creationId xmlns:a16="http://schemas.microsoft.com/office/drawing/2014/main" id="{B3159445-5240-B6A6-1035-AA3663CD53AA}"/>
                    </a:ext>
                  </a:extLst>
                </p:cNvPr>
                <p:cNvSpPr/>
                <p:nvPr/>
              </p:nvSpPr>
              <p:spPr>
                <a:xfrm>
                  <a:off x="4768084" y="2921707"/>
                  <a:ext cx="13749" cy="2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2436" extrusionOk="0">
                      <a:moveTo>
                        <a:pt x="859" y="1"/>
                      </a:moveTo>
                      <a:cubicBezTo>
                        <a:pt x="819" y="1"/>
                        <a:pt x="780" y="19"/>
                        <a:pt x="760" y="59"/>
                      </a:cubicBezTo>
                      <a:cubicBezTo>
                        <a:pt x="598" y="380"/>
                        <a:pt x="564" y="749"/>
                        <a:pt x="469" y="1094"/>
                      </a:cubicBezTo>
                      <a:cubicBezTo>
                        <a:pt x="362" y="1482"/>
                        <a:pt x="191" y="1838"/>
                        <a:pt x="50" y="2212"/>
                      </a:cubicBezTo>
                      <a:cubicBezTo>
                        <a:pt x="1" y="2344"/>
                        <a:pt x="114" y="2435"/>
                        <a:pt x="228" y="2435"/>
                      </a:cubicBezTo>
                      <a:cubicBezTo>
                        <a:pt x="288" y="2435"/>
                        <a:pt x="348" y="2410"/>
                        <a:pt x="384" y="2353"/>
                      </a:cubicBezTo>
                      <a:cubicBezTo>
                        <a:pt x="758" y="1773"/>
                        <a:pt x="1151" y="780"/>
                        <a:pt x="979" y="87"/>
                      </a:cubicBezTo>
                      <a:cubicBezTo>
                        <a:pt x="965" y="32"/>
                        <a:pt x="911" y="1"/>
                        <a:pt x="859" y="1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978;p42">
                  <a:extLst>
                    <a:ext uri="{FF2B5EF4-FFF2-40B4-BE49-F238E27FC236}">
                      <a16:creationId xmlns:a16="http://schemas.microsoft.com/office/drawing/2014/main" id="{DDAF287B-FD06-E446-8A98-B9242014B614}"/>
                    </a:ext>
                  </a:extLst>
                </p:cNvPr>
                <p:cNvSpPr/>
                <p:nvPr/>
              </p:nvSpPr>
              <p:spPr>
                <a:xfrm>
                  <a:off x="4770246" y="2972963"/>
                  <a:ext cx="11861" cy="3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2792" extrusionOk="0">
                      <a:moveTo>
                        <a:pt x="590" y="1"/>
                      </a:moveTo>
                      <a:cubicBezTo>
                        <a:pt x="541" y="1"/>
                        <a:pt x="495" y="23"/>
                        <a:pt x="471" y="76"/>
                      </a:cubicBezTo>
                      <a:cubicBezTo>
                        <a:pt x="305" y="437"/>
                        <a:pt x="305" y="853"/>
                        <a:pt x="242" y="1242"/>
                      </a:cubicBezTo>
                      <a:cubicBezTo>
                        <a:pt x="171" y="1685"/>
                        <a:pt x="99" y="2127"/>
                        <a:pt x="24" y="2570"/>
                      </a:cubicBezTo>
                      <a:cubicBezTo>
                        <a:pt x="0" y="2706"/>
                        <a:pt x="100" y="2791"/>
                        <a:pt x="201" y="2791"/>
                      </a:cubicBezTo>
                      <a:cubicBezTo>
                        <a:pt x="268" y="2791"/>
                        <a:pt x="337" y="2753"/>
                        <a:pt x="370" y="2665"/>
                      </a:cubicBezTo>
                      <a:cubicBezTo>
                        <a:pt x="638" y="1951"/>
                        <a:pt x="993" y="873"/>
                        <a:pt x="753" y="113"/>
                      </a:cubicBezTo>
                      <a:cubicBezTo>
                        <a:pt x="731" y="46"/>
                        <a:pt x="658" y="1"/>
                        <a:pt x="590" y="1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979;p42">
                  <a:extLst>
                    <a:ext uri="{FF2B5EF4-FFF2-40B4-BE49-F238E27FC236}">
                      <a16:creationId xmlns:a16="http://schemas.microsoft.com/office/drawing/2014/main" id="{A9F12602-13FB-200A-02D2-45B28903596B}"/>
                    </a:ext>
                  </a:extLst>
                </p:cNvPr>
                <p:cNvSpPr/>
                <p:nvPr/>
              </p:nvSpPr>
              <p:spPr>
                <a:xfrm>
                  <a:off x="4769112" y="3018784"/>
                  <a:ext cx="13785" cy="37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3139" extrusionOk="0">
                      <a:moveTo>
                        <a:pt x="674" y="0"/>
                      </a:moveTo>
                      <a:cubicBezTo>
                        <a:pt x="616" y="0"/>
                        <a:pt x="559" y="33"/>
                        <a:pt x="539" y="105"/>
                      </a:cubicBezTo>
                      <a:cubicBezTo>
                        <a:pt x="411" y="564"/>
                        <a:pt x="434" y="1058"/>
                        <a:pt x="359" y="1528"/>
                      </a:cubicBezTo>
                      <a:cubicBezTo>
                        <a:pt x="281" y="2007"/>
                        <a:pt x="152" y="2473"/>
                        <a:pt x="30" y="2941"/>
                      </a:cubicBezTo>
                      <a:cubicBezTo>
                        <a:pt x="1" y="3054"/>
                        <a:pt x="96" y="3139"/>
                        <a:pt x="190" y="3139"/>
                      </a:cubicBezTo>
                      <a:cubicBezTo>
                        <a:pt x="239" y="3139"/>
                        <a:pt x="287" y="3116"/>
                        <a:pt x="319" y="3062"/>
                      </a:cubicBezTo>
                      <a:cubicBezTo>
                        <a:pt x="779" y="2261"/>
                        <a:pt x="1154" y="1011"/>
                        <a:pt x="825" y="105"/>
                      </a:cubicBezTo>
                      <a:cubicBezTo>
                        <a:pt x="800" y="37"/>
                        <a:pt x="736" y="0"/>
                        <a:pt x="674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980;p42">
                  <a:extLst>
                    <a:ext uri="{FF2B5EF4-FFF2-40B4-BE49-F238E27FC236}">
                      <a16:creationId xmlns:a16="http://schemas.microsoft.com/office/drawing/2014/main" id="{010FC435-4A44-E7E6-F2CE-DF3CA4AA8F9C}"/>
                    </a:ext>
                  </a:extLst>
                </p:cNvPr>
                <p:cNvSpPr/>
                <p:nvPr/>
              </p:nvSpPr>
              <p:spPr>
                <a:xfrm>
                  <a:off x="4768311" y="3056327"/>
                  <a:ext cx="17057" cy="50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4232" extrusionOk="0">
                      <a:moveTo>
                        <a:pt x="799" y="1"/>
                      </a:moveTo>
                      <a:cubicBezTo>
                        <a:pt x="696" y="1"/>
                        <a:pt x="592" y="75"/>
                        <a:pt x="582" y="207"/>
                      </a:cubicBezTo>
                      <a:cubicBezTo>
                        <a:pt x="476" y="1557"/>
                        <a:pt x="488" y="2775"/>
                        <a:pt x="31" y="4080"/>
                      </a:cubicBezTo>
                      <a:cubicBezTo>
                        <a:pt x="0" y="4169"/>
                        <a:pt x="77" y="4231"/>
                        <a:pt x="153" y="4231"/>
                      </a:cubicBezTo>
                      <a:cubicBezTo>
                        <a:pt x="193" y="4231"/>
                        <a:pt x="232" y="4214"/>
                        <a:pt x="257" y="4175"/>
                      </a:cubicBezTo>
                      <a:cubicBezTo>
                        <a:pt x="957" y="3041"/>
                        <a:pt x="1427" y="1466"/>
                        <a:pt x="996" y="150"/>
                      </a:cubicBezTo>
                      <a:cubicBezTo>
                        <a:pt x="963" y="48"/>
                        <a:pt x="881" y="1"/>
                        <a:pt x="7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981;p42">
                  <a:extLst>
                    <a:ext uri="{FF2B5EF4-FFF2-40B4-BE49-F238E27FC236}">
                      <a16:creationId xmlns:a16="http://schemas.microsoft.com/office/drawing/2014/main" id="{CA44CF29-63B7-3C68-9B95-F9548BE3C50C}"/>
                    </a:ext>
                  </a:extLst>
                </p:cNvPr>
                <p:cNvSpPr/>
                <p:nvPr/>
              </p:nvSpPr>
              <p:spPr>
                <a:xfrm>
                  <a:off x="4770139" y="3106878"/>
                  <a:ext cx="17440" cy="4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" h="3984" extrusionOk="0">
                      <a:moveTo>
                        <a:pt x="746" y="1"/>
                      </a:moveTo>
                      <a:cubicBezTo>
                        <a:pt x="667" y="1"/>
                        <a:pt x="587" y="44"/>
                        <a:pt x="576" y="127"/>
                      </a:cubicBezTo>
                      <a:cubicBezTo>
                        <a:pt x="496" y="723"/>
                        <a:pt x="562" y="1324"/>
                        <a:pt x="482" y="1922"/>
                      </a:cubicBezTo>
                      <a:cubicBezTo>
                        <a:pt x="395" y="2588"/>
                        <a:pt x="178" y="3215"/>
                        <a:pt x="16" y="3863"/>
                      </a:cubicBezTo>
                      <a:cubicBezTo>
                        <a:pt x="1" y="3927"/>
                        <a:pt x="56" y="3984"/>
                        <a:pt x="113" y="3984"/>
                      </a:cubicBezTo>
                      <a:cubicBezTo>
                        <a:pt x="135" y="3984"/>
                        <a:pt x="157" y="3975"/>
                        <a:pt x="175" y="3956"/>
                      </a:cubicBezTo>
                      <a:cubicBezTo>
                        <a:pt x="1034" y="3028"/>
                        <a:pt x="1460" y="1255"/>
                        <a:pt x="898" y="85"/>
                      </a:cubicBezTo>
                      <a:cubicBezTo>
                        <a:pt x="871" y="28"/>
                        <a:pt x="809" y="1"/>
                        <a:pt x="746" y="1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982;p42">
                  <a:extLst>
                    <a:ext uri="{FF2B5EF4-FFF2-40B4-BE49-F238E27FC236}">
                      <a16:creationId xmlns:a16="http://schemas.microsoft.com/office/drawing/2014/main" id="{222A870C-1CA3-BA5A-B4EB-04047803ABAD}"/>
                    </a:ext>
                  </a:extLst>
                </p:cNvPr>
                <p:cNvSpPr/>
                <p:nvPr/>
              </p:nvSpPr>
              <p:spPr>
                <a:xfrm>
                  <a:off x="4770079" y="3155530"/>
                  <a:ext cx="12626" cy="54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4576" extrusionOk="0">
                      <a:moveTo>
                        <a:pt x="624" y="1"/>
                      </a:moveTo>
                      <a:cubicBezTo>
                        <a:pt x="531" y="1"/>
                        <a:pt x="430" y="74"/>
                        <a:pt x="415" y="181"/>
                      </a:cubicBezTo>
                      <a:cubicBezTo>
                        <a:pt x="322" y="879"/>
                        <a:pt x="322" y="1590"/>
                        <a:pt x="266" y="2292"/>
                      </a:cubicBezTo>
                      <a:cubicBezTo>
                        <a:pt x="208" y="2992"/>
                        <a:pt x="62" y="3679"/>
                        <a:pt x="11" y="4377"/>
                      </a:cubicBezTo>
                      <a:cubicBezTo>
                        <a:pt x="1" y="4511"/>
                        <a:pt x="96" y="4576"/>
                        <a:pt x="199" y="4576"/>
                      </a:cubicBezTo>
                      <a:cubicBezTo>
                        <a:pt x="288" y="4576"/>
                        <a:pt x="383" y="4527"/>
                        <a:pt x="419" y="4432"/>
                      </a:cubicBezTo>
                      <a:cubicBezTo>
                        <a:pt x="899" y="3166"/>
                        <a:pt x="1057" y="1457"/>
                        <a:pt x="773" y="132"/>
                      </a:cubicBezTo>
                      <a:cubicBezTo>
                        <a:pt x="753" y="39"/>
                        <a:pt x="691" y="1"/>
                        <a:pt x="624" y="1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983;p42">
                  <a:extLst>
                    <a:ext uri="{FF2B5EF4-FFF2-40B4-BE49-F238E27FC236}">
                      <a16:creationId xmlns:a16="http://schemas.microsoft.com/office/drawing/2014/main" id="{FC476592-DB8A-15A9-AE3F-2725E087EBA3}"/>
                    </a:ext>
                  </a:extLst>
                </p:cNvPr>
                <p:cNvSpPr/>
                <p:nvPr/>
              </p:nvSpPr>
              <p:spPr>
                <a:xfrm>
                  <a:off x="4769960" y="3214133"/>
                  <a:ext cx="12542" cy="46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" h="3925" extrusionOk="0">
                      <a:moveTo>
                        <a:pt x="675" y="1"/>
                      </a:moveTo>
                      <a:cubicBezTo>
                        <a:pt x="573" y="1"/>
                        <a:pt x="476" y="68"/>
                        <a:pt x="472" y="210"/>
                      </a:cubicBezTo>
                      <a:cubicBezTo>
                        <a:pt x="437" y="1419"/>
                        <a:pt x="201" y="2543"/>
                        <a:pt x="17" y="3728"/>
                      </a:cubicBezTo>
                      <a:cubicBezTo>
                        <a:pt x="1" y="3836"/>
                        <a:pt x="89" y="3925"/>
                        <a:pt x="177" y="3925"/>
                      </a:cubicBezTo>
                      <a:cubicBezTo>
                        <a:pt x="222" y="3925"/>
                        <a:pt x="267" y="3902"/>
                        <a:pt x="299" y="3846"/>
                      </a:cubicBezTo>
                      <a:lnTo>
                        <a:pt x="299" y="3848"/>
                      </a:lnTo>
                      <a:cubicBezTo>
                        <a:pt x="905" y="2793"/>
                        <a:pt x="1049" y="1399"/>
                        <a:pt x="907" y="210"/>
                      </a:cubicBezTo>
                      <a:cubicBezTo>
                        <a:pt x="890" y="73"/>
                        <a:pt x="78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984;p42">
                  <a:extLst>
                    <a:ext uri="{FF2B5EF4-FFF2-40B4-BE49-F238E27FC236}">
                      <a16:creationId xmlns:a16="http://schemas.microsoft.com/office/drawing/2014/main" id="{BB30B96B-214D-E295-09C6-E700BEF94360}"/>
                    </a:ext>
                  </a:extLst>
                </p:cNvPr>
                <p:cNvSpPr/>
                <p:nvPr/>
              </p:nvSpPr>
              <p:spPr>
                <a:xfrm>
                  <a:off x="4768801" y="3255307"/>
                  <a:ext cx="14764" cy="54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" h="4537" extrusionOk="0">
                      <a:moveTo>
                        <a:pt x="532" y="1"/>
                      </a:moveTo>
                      <a:cubicBezTo>
                        <a:pt x="427" y="1"/>
                        <a:pt x="327" y="71"/>
                        <a:pt x="323" y="210"/>
                      </a:cubicBezTo>
                      <a:cubicBezTo>
                        <a:pt x="300" y="920"/>
                        <a:pt x="398" y="1622"/>
                        <a:pt x="338" y="2333"/>
                      </a:cubicBezTo>
                      <a:cubicBezTo>
                        <a:pt x="280" y="3032"/>
                        <a:pt x="84" y="3706"/>
                        <a:pt x="10" y="4401"/>
                      </a:cubicBezTo>
                      <a:cubicBezTo>
                        <a:pt x="1" y="4491"/>
                        <a:pt x="70" y="4536"/>
                        <a:pt x="144" y="4536"/>
                      </a:cubicBezTo>
                      <a:cubicBezTo>
                        <a:pt x="194" y="4536"/>
                        <a:pt x="246" y="4515"/>
                        <a:pt x="275" y="4472"/>
                      </a:cubicBezTo>
                      <a:cubicBezTo>
                        <a:pt x="1044" y="3342"/>
                        <a:pt x="1236" y="1424"/>
                        <a:pt x="750" y="152"/>
                      </a:cubicBezTo>
                      <a:cubicBezTo>
                        <a:pt x="711" y="51"/>
                        <a:pt x="620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985;p42">
                  <a:extLst>
                    <a:ext uri="{FF2B5EF4-FFF2-40B4-BE49-F238E27FC236}">
                      <a16:creationId xmlns:a16="http://schemas.microsoft.com/office/drawing/2014/main" id="{C4C5D301-1736-EE8D-3396-FD92D47DA374}"/>
                    </a:ext>
                  </a:extLst>
                </p:cNvPr>
                <p:cNvSpPr/>
                <p:nvPr/>
              </p:nvSpPr>
              <p:spPr>
                <a:xfrm>
                  <a:off x="4769984" y="3302812"/>
                  <a:ext cx="15122" cy="54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" h="4596" extrusionOk="0">
                      <a:moveTo>
                        <a:pt x="646" y="1"/>
                      </a:moveTo>
                      <a:cubicBezTo>
                        <a:pt x="549" y="1"/>
                        <a:pt x="453" y="68"/>
                        <a:pt x="448" y="193"/>
                      </a:cubicBezTo>
                      <a:cubicBezTo>
                        <a:pt x="423" y="912"/>
                        <a:pt x="475" y="1624"/>
                        <a:pt x="396" y="2341"/>
                      </a:cubicBezTo>
                      <a:cubicBezTo>
                        <a:pt x="317" y="3050"/>
                        <a:pt x="76" y="3723"/>
                        <a:pt x="12" y="4429"/>
                      </a:cubicBezTo>
                      <a:cubicBezTo>
                        <a:pt x="1" y="4541"/>
                        <a:pt x="85" y="4596"/>
                        <a:pt x="175" y="4596"/>
                      </a:cubicBezTo>
                      <a:cubicBezTo>
                        <a:pt x="238" y="4596"/>
                        <a:pt x="303" y="4569"/>
                        <a:pt x="340" y="4518"/>
                      </a:cubicBezTo>
                      <a:cubicBezTo>
                        <a:pt x="1152" y="3391"/>
                        <a:pt x="1266" y="1431"/>
                        <a:pt x="838" y="141"/>
                      </a:cubicBezTo>
                      <a:cubicBezTo>
                        <a:pt x="806" y="46"/>
                        <a:pt x="726" y="1"/>
                        <a:pt x="646" y="1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986;p42">
                  <a:extLst>
                    <a:ext uri="{FF2B5EF4-FFF2-40B4-BE49-F238E27FC236}">
                      <a16:creationId xmlns:a16="http://schemas.microsoft.com/office/drawing/2014/main" id="{FF5E2228-0A25-8B24-544D-1BD29AD02B13}"/>
                    </a:ext>
                  </a:extLst>
                </p:cNvPr>
                <p:cNvSpPr/>
                <p:nvPr/>
              </p:nvSpPr>
              <p:spPr>
                <a:xfrm>
                  <a:off x="4768718" y="3358607"/>
                  <a:ext cx="13856" cy="49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4176" extrusionOk="0">
                      <a:moveTo>
                        <a:pt x="513" y="0"/>
                      </a:moveTo>
                      <a:cubicBezTo>
                        <a:pt x="407" y="0"/>
                        <a:pt x="302" y="75"/>
                        <a:pt x="293" y="214"/>
                      </a:cubicBezTo>
                      <a:cubicBezTo>
                        <a:pt x="252" y="794"/>
                        <a:pt x="298" y="1376"/>
                        <a:pt x="268" y="1956"/>
                      </a:cubicBezTo>
                      <a:cubicBezTo>
                        <a:pt x="236" y="2600"/>
                        <a:pt x="115" y="3236"/>
                        <a:pt x="23" y="3873"/>
                      </a:cubicBezTo>
                      <a:cubicBezTo>
                        <a:pt x="0" y="4029"/>
                        <a:pt x="146" y="4176"/>
                        <a:pt x="280" y="4176"/>
                      </a:cubicBezTo>
                      <a:cubicBezTo>
                        <a:pt x="347" y="4176"/>
                        <a:pt x="410" y="4140"/>
                        <a:pt x="448" y="4053"/>
                      </a:cubicBezTo>
                      <a:cubicBezTo>
                        <a:pt x="958" y="2894"/>
                        <a:pt x="1160" y="1370"/>
                        <a:pt x="726" y="157"/>
                      </a:cubicBezTo>
                      <a:cubicBezTo>
                        <a:pt x="688" y="50"/>
                        <a:pt x="600" y="0"/>
                        <a:pt x="513" y="0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987;p42">
                  <a:extLst>
                    <a:ext uri="{FF2B5EF4-FFF2-40B4-BE49-F238E27FC236}">
                      <a16:creationId xmlns:a16="http://schemas.microsoft.com/office/drawing/2014/main" id="{16DCF41C-105B-E09C-8A75-4A9F4E761C05}"/>
                    </a:ext>
                  </a:extLst>
                </p:cNvPr>
                <p:cNvSpPr/>
                <p:nvPr/>
              </p:nvSpPr>
              <p:spPr>
                <a:xfrm>
                  <a:off x="4768849" y="3406160"/>
                  <a:ext cx="18574" cy="58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4871" extrusionOk="0">
                      <a:moveTo>
                        <a:pt x="739" y="1"/>
                      </a:moveTo>
                      <a:cubicBezTo>
                        <a:pt x="638" y="1"/>
                        <a:pt x="532" y="73"/>
                        <a:pt x="543" y="184"/>
                      </a:cubicBezTo>
                      <a:cubicBezTo>
                        <a:pt x="703" y="1746"/>
                        <a:pt x="618" y="3081"/>
                        <a:pt x="68" y="4561"/>
                      </a:cubicBezTo>
                      <a:cubicBezTo>
                        <a:pt x="1" y="4741"/>
                        <a:pt x="159" y="4870"/>
                        <a:pt x="316" y="4870"/>
                      </a:cubicBezTo>
                      <a:cubicBezTo>
                        <a:pt x="398" y="4870"/>
                        <a:pt x="479" y="4835"/>
                        <a:pt x="529" y="4754"/>
                      </a:cubicBezTo>
                      <a:cubicBezTo>
                        <a:pt x="1364" y="3379"/>
                        <a:pt x="1554" y="1566"/>
                        <a:pt x="890" y="90"/>
                      </a:cubicBezTo>
                      <a:cubicBezTo>
                        <a:pt x="861" y="28"/>
                        <a:pt x="801" y="1"/>
                        <a:pt x="739" y="1"/>
                      </a:cubicBezTo>
                      <a:close/>
                    </a:path>
                  </a:pathLst>
                </a:custGeom>
                <a:solidFill>
                  <a:srgbClr val="A79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988;p42">
                  <a:extLst>
                    <a:ext uri="{FF2B5EF4-FFF2-40B4-BE49-F238E27FC236}">
                      <a16:creationId xmlns:a16="http://schemas.microsoft.com/office/drawing/2014/main" id="{1711AD34-02E1-918A-FD2C-AD9CD37C4BA6}"/>
                    </a:ext>
                  </a:extLst>
                </p:cNvPr>
                <p:cNvSpPr/>
                <p:nvPr/>
              </p:nvSpPr>
              <p:spPr>
                <a:xfrm>
                  <a:off x="4612346" y="3487183"/>
                  <a:ext cx="7322" cy="19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1649" extrusionOk="0">
                      <a:moveTo>
                        <a:pt x="326" y="1"/>
                      </a:moveTo>
                      <a:cubicBezTo>
                        <a:pt x="241" y="1"/>
                        <a:pt x="162" y="46"/>
                        <a:pt x="147" y="147"/>
                      </a:cubicBezTo>
                      <a:cubicBezTo>
                        <a:pt x="112" y="371"/>
                        <a:pt x="139" y="597"/>
                        <a:pt x="109" y="824"/>
                      </a:cubicBezTo>
                      <a:cubicBezTo>
                        <a:pt x="93" y="937"/>
                        <a:pt x="54" y="1048"/>
                        <a:pt x="39" y="1161"/>
                      </a:cubicBezTo>
                      <a:cubicBezTo>
                        <a:pt x="25" y="1291"/>
                        <a:pt x="54" y="1408"/>
                        <a:pt x="18" y="1539"/>
                      </a:cubicBezTo>
                      <a:cubicBezTo>
                        <a:pt x="0" y="1604"/>
                        <a:pt x="53" y="1649"/>
                        <a:pt x="105" y="1649"/>
                      </a:cubicBezTo>
                      <a:cubicBezTo>
                        <a:pt x="133" y="1649"/>
                        <a:pt x="161" y="1636"/>
                        <a:pt x="179" y="1608"/>
                      </a:cubicBezTo>
                      <a:lnTo>
                        <a:pt x="180" y="1608"/>
                      </a:lnTo>
                      <a:cubicBezTo>
                        <a:pt x="250" y="1496"/>
                        <a:pt x="363" y="1410"/>
                        <a:pt x="422" y="1292"/>
                      </a:cubicBezTo>
                      <a:cubicBezTo>
                        <a:pt x="478" y="1180"/>
                        <a:pt x="501" y="1032"/>
                        <a:pt x="524" y="908"/>
                      </a:cubicBezTo>
                      <a:cubicBezTo>
                        <a:pt x="571" y="661"/>
                        <a:pt x="613" y="390"/>
                        <a:pt x="541" y="147"/>
                      </a:cubicBezTo>
                      <a:cubicBezTo>
                        <a:pt x="514" y="54"/>
                        <a:pt x="417" y="1"/>
                        <a:pt x="32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989;p42">
                  <a:extLst>
                    <a:ext uri="{FF2B5EF4-FFF2-40B4-BE49-F238E27FC236}">
                      <a16:creationId xmlns:a16="http://schemas.microsoft.com/office/drawing/2014/main" id="{79CFDFDE-D597-E7E4-D5F1-FE55F235E108}"/>
                    </a:ext>
                  </a:extLst>
                </p:cNvPr>
                <p:cNvSpPr/>
                <p:nvPr/>
              </p:nvSpPr>
              <p:spPr>
                <a:xfrm>
                  <a:off x="4754539" y="3479264"/>
                  <a:ext cx="12542" cy="18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" h="1551" extrusionOk="0">
                      <a:moveTo>
                        <a:pt x="292" y="1"/>
                      </a:moveTo>
                      <a:cubicBezTo>
                        <a:pt x="143" y="1"/>
                        <a:pt x="1" y="130"/>
                        <a:pt x="42" y="318"/>
                      </a:cubicBezTo>
                      <a:cubicBezTo>
                        <a:pt x="121" y="680"/>
                        <a:pt x="294" y="1098"/>
                        <a:pt x="482" y="1417"/>
                      </a:cubicBezTo>
                      <a:cubicBezTo>
                        <a:pt x="536" y="1511"/>
                        <a:pt x="624" y="1551"/>
                        <a:pt x="712" y="1551"/>
                      </a:cubicBezTo>
                      <a:cubicBezTo>
                        <a:pt x="880" y="1551"/>
                        <a:pt x="1049" y="1404"/>
                        <a:pt x="992" y="1202"/>
                      </a:cubicBezTo>
                      <a:cubicBezTo>
                        <a:pt x="893" y="844"/>
                        <a:pt x="713" y="430"/>
                        <a:pt x="508" y="122"/>
                      </a:cubicBezTo>
                      <a:cubicBezTo>
                        <a:pt x="452" y="38"/>
                        <a:pt x="371" y="1"/>
                        <a:pt x="2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990;p42">
                  <a:extLst>
                    <a:ext uri="{FF2B5EF4-FFF2-40B4-BE49-F238E27FC236}">
                      <a16:creationId xmlns:a16="http://schemas.microsoft.com/office/drawing/2014/main" id="{7E189F40-60F0-50E3-11A0-E6070D69B216}"/>
                    </a:ext>
                  </a:extLst>
                </p:cNvPr>
                <p:cNvSpPr/>
                <p:nvPr/>
              </p:nvSpPr>
              <p:spPr>
                <a:xfrm>
                  <a:off x="4748232" y="2866473"/>
                  <a:ext cx="11873" cy="26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" h="2198" extrusionOk="0">
                      <a:moveTo>
                        <a:pt x="822" y="1"/>
                      </a:moveTo>
                      <a:cubicBezTo>
                        <a:pt x="797" y="1"/>
                        <a:pt x="772" y="7"/>
                        <a:pt x="747" y="20"/>
                      </a:cubicBezTo>
                      <a:cubicBezTo>
                        <a:pt x="458" y="183"/>
                        <a:pt x="354" y="590"/>
                        <a:pt x="249" y="889"/>
                      </a:cubicBezTo>
                      <a:cubicBezTo>
                        <a:pt x="117" y="1260"/>
                        <a:pt x="1" y="1660"/>
                        <a:pt x="27" y="2054"/>
                      </a:cubicBezTo>
                      <a:cubicBezTo>
                        <a:pt x="34" y="2149"/>
                        <a:pt x="101" y="2198"/>
                        <a:pt x="171" y="2198"/>
                      </a:cubicBezTo>
                      <a:cubicBezTo>
                        <a:pt x="230" y="2198"/>
                        <a:pt x="290" y="2163"/>
                        <a:pt x="319" y="2093"/>
                      </a:cubicBezTo>
                      <a:cubicBezTo>
                        <a:pt x="453" y="1760"/>
                        <a:pt x="519" y="1406"/>
                        <a:pt x="645" y="1068"/>
                      </a:cubicBezTo>
                      <a:cubicBezTo>
                        <a:pt x="752" y="778"/>
                        <a:pt x="994" y="466"/>
                        <a:pt x="974" y="152"/>
                      </a:cubicBezTo>
                      <a:cubicBezTo>
                        <a:pt x="969" y="65"/>
                        <a:pt x="900" y="1"/>
                        <a:pt x="8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991;p42">
                  <a:extLst>
                    <a:ext uri="{FF2B5EF4-FFF2-40B4-BE49-F238E27FC236}">
                      <a16:creationId xmlns:a16="http://schemas.microsoft.com/office/drawing/2014/main" id="{558666D1-601D-C04B-77F8-214E4AB817E5}"/>
                    </a:ext>
                  </a:extLst>
                </p:cNvPr>
                <p:cNvSpPr/>
                <p:nvPr/>
              </p:nvSpPr>
              <p:spPr>
                <a:xfrm>
                  <a:off x="4830688" y="3572518"/>
                  <a:ext cx="36504" cy="2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2262" extrusionOk="0">
                      <a:moveTo>
                        <a:pt x="602" y="0"/>
                      </a:moveTo>
                      <a:cubicBezTo>
                        <a:pt x="462" y="0"/>
                        <a:pt x="319" y="14"/>
                        <a:pt x="172" y="42"/>
                      </a:cubicBezTo>
                      <a:cubicBezTo>
                        <a:pt x="1" y="75"/>
                        <a:pt x="22" y="325"/>
                        <a:pt x="172" y="371"/>
                      </a:cubicBezTo>
                      <a:cubicBezTo>
                        <a:pt x="652" y="514"/>
                        <a:pt x="1160" y="769"/>
                        <a:pt x="1531" y="1109"/>
                      </a:cubicBezTo>
                      <a:cubicBezTo>
                        <a:pt x="1714" y="1277"/>
                        <a:pt x="1864" y="1470"/>
                        <a:pt x="1982" y="1688"/>
                      </a:cubicBezTo>
                      <a:cubicBezTo>
                        <a:pt x="2106" y="1912"/>
                        <a:pt x="2136" y="2099"/>
                        <a:pt x="2371" y="2223"/>
                      </a:cubicBezTo>
                      <a:cubicBezTo>
                        <a:pt x="2418" y="2249"/>
                        <a:pt x="2474" y="2262"/>
                        <a:pt x="2531" y="2262"/>
                      </a:cubicBezTo>
                      <a:cubicBezTo>
                        <a:pt x="2637" y="2262"/>
                        <a:pt x="2744" y="2215"/>
                        <a:pt x="2790" y="2115"/>
                      </a:cubicBezTo>
                      <a:cubicBezTo>
                        <a:pt x="3056" y="1533"/>
                        <a:pt x="2401" y="847"/>
                        <a:pt x="1974" y="508"/>
                      </a:cubicBezTo>
                      <a:cubicBezTo>
                        <a:pt x="1558" y="176"/>
                        <a:pt x="1102" y="0"/>
                        <a:pt x="60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992;p42">
                  <a:extLst>
                    <a:ext uri="{FF2B5EF4-FFF2-40B4-BE49-F238E27FC236}">
                      <a16:creationId xmlns:a16="http://schemas.microsoft.com/office/drawing/2014/main" id="{C8E9555C-8740-10B1-3F15-EDD5B651B79B}"/>
                    </a:ext>
                  </a:extLst>
                </p:cNvPr>
                <p:cNvSpPr/>
                <p:nvPr/>
              </p:nvSpPr>
              <p:spPr>
                <a:xfrm>
                  <a:off x="4597629" y="3287857"/>
                  <a:ext cx="181791" cy="34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9" h="2912" extrusionOk="0">
                      <a:moveTo>
                        <a:pt x="4896" y="0"/>
                      </a:moveTo>
                      <a:cubicBezTo>
                        <a:pt x="2626" y="0"/>
                        <a:pt x="124" y="349"/>
                        <a:pt x="5" y="2749"/>
                      </a:cubicBezTo>
                      <a:cubicBezTo>
                        <a:pt x="0" y="2841"/>
                        <a:pt x="68" y="2887"/>
                        <a:pt x="139" y="2887"/>
                      </a:cubicBezTo>
                      <a:cubicBezTo>
                        <a:pt x="201" y="2887"/>
                        <a:pt x="265" y="2853"/>
                        <a:pt x="290" y="2787"/>
                      </a:cubicBezTo>
                      <a:cubicBezTo>
                        <a:pt x="1047" y="738"/>
                        <a:pt x="3405" y="498"/>
                        <a:pt x="5540" y="498"/>
                      </a:cubicBezTo>
                      <a:cubicBezTo>
                        <a:pt x="6166" y="498"/>
                        <a:pt x="6773" y="519"/>
                        <a:pt x="7315" y="520"/>
                      </a:cubicBezTo>
                      <a:cubicBezTo>
                        <a:pt x="7323" y="520"/>
                        <a:pt x="7332" y="520"/>
                        <a:pt x="7340" y="520"/>
                      </a:cubicBezTo>
                      <a:cubicBezTo>
                        <a:pt x="8119" y="520"/>
                        <a:pt x="9276" y="410"/>
                        <a:pt x="10453" y="410"/>
                      </a:cubicBezTo>
                      <a:cubicBezTo>
                        <a:pt x="12563" y="410"/>
                        <a:pt x="14732" y="765"/>
                        <a:pt x="14881" y="2750"/>
                      </a:cubicBezTo>
                      <a:cubicBezTo>
                        <a:pt x="14889" y="2857"/>
                        <a:pt x="14976" y="2911"/>
                        <a:pt x="15058" y="2911"/>
                      </a:cubicBezTo>
                      <a:cubicBezTo>
                        <a:pt x="15140" y="2911"/>
                        <a:pt x="15218" y="2858"/>
                        <a:pt x="15214" y="2750"/>
                      </a:cubicBezTo>
                      <a:cubicBezTo>
                        <a:pt x="15182" y="1858"/>
                        <a:pt x="14936" y="733"/>
                        <a:pt x="14037" y="284"/>
                      </a:cubicBezTo>
                      <a:cubicBezTo>
                        <a:pt x="13885" y="208"/>
                        <a:pt x="13672" y="184"/>
                        <a:pt x="13433" y="184"/>
                      </a:cubicBezTo>
                      <a:cubicBezTo>
                        <a:pt x="12999" y="184"/>
                        <a:pt x="12481" y="265"/>
                        <a:pt x="12092" y="265"/>
                      </a:cubicBezTo>
                      <a:cubicBezTo>
                        <a:pt x="12046" y="265"/>
                        <a:pt x="12001" y="264"/>
                        <a:pt x="11959" y="261"/>
                      </a:cubicBezTo>
                      <a:cubicBezTo>
                        <a:pt x="10410" y="167"/>
                        <a:pt x="8868" y="68"/>
                        <a:pt x="7315" y="59"/>
                      </a:cubicBezTo>
                      <a:cubicBezTo>
                        <a:pt x="6653" y="55"/>
                        <a:pt x="5792" y="0"/>
                        <a:pt x="48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993;p42">
                  <a:extLst>
                    <a:ext uri="{FF2B5EF4-FFF2-40B4-BE49-F238E27FC236}">
                      <a16:creationId xmlns:a16="http://schemas.microsoft.com/office/drawing/2014/main" id="{6BCF9027-A661-0BF9-69C8-8340C331458E}"/>
                    </a:ext>
                  </a:extLst>
                </p:cNvPr>
                <p:cNvSpPr/>
                <p:nvPr/>
              </p:nvSpPr>
              <p:spPr>
                <a:xfrm>
                  <a:off x="4597629" y="3237712"/>
                  <a:ext cx="181791" cy="3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9" h="2911" extrusionOk="0">
                      <a:moveTo>
                        <a:pt x="4892" y="0"/>
                      </a:moveTo>
                      <a:cubicBezTo>
                        <a:pt x="2623" y="0"/>
                        <a:pt x="124" y="349"/>
                        <a:pt x="5" y="2748"/>
                      </a:cubicBezTo>
                      <a:cubicBezTo>
                        <a:pt x="0" y="2841"/>
                        <a:pt x="68" y="2887"/>
                        <a:pt x="140" y="2887"/>
                      </a:cubicBezTo>
                      <a:cubicBezTo>
                        <a:pt x="201" y="2887"/>
                        <a:pt x="265" y="2853"/>
                        <a:pt x="290" y="2787"/>
                      </a:cubicBezTo>
                      <a:cubicBezTo>
                        <a:pt x="1047" y="738"/>
                        <a:pt x="3405" y="498"/>
                        <a:pt x="5540" y="498"/>
                      </a:cubicBezTo>
                      <a:cubicBezTo>
                        <a:pt x="6166" y="498"/>
                        <a:pt x="6773" y="519"/>
                        <a:pt x="7315" y="521"/>
                      </a:cubicBezTo>
                      <a:cubicBezTo>
                        <a:pt x="7323" y="521"/>
                        <a:pt x="7332" y="521"/>
                        <a:pt x="7340" y="521"/>
                      </a:cubicBezTo>
                      <a:cubicBezTo>
                        <a:pt x="8119" y="521"/>
                        <a:pt x="9276" y="410"/>
                        <a:pt x="10453" y="410"/>
                      </a:cubicBezTo>
                      <a:cubicBezTo>
                        <a:pt x="12563" y="410"/>
                        <a:pt x="14732" y="765"/>
                        <a:pt x="14881" y="2750"/>
                      </a:cubicBezTo>
                      <a:cubicBezTo>
                        <a:pt x="14889" y="2856"/>
                        <a:pt x="14976" y="2910"/>
                        <a:pt x="15058" y="2910"/>
                      </a:cubicBezTo>
                      <a:cubicBezTo>
                        <a:pt x="15140" y="2910"/>
                        <a:pt x="15218" y="2858"/>
                        <a:pt x="15214" y="2750"/>
                      </a:cubicBezTo>
                      <a:cubicBezTo>
                        <a:pt x="15182" y="1856"/>
                        <a:pt x="14936" y="731"/>
                        <a:pt x="14037" y="283"/>
                      </a:cubicBezTo>
                      <a:cubicBezTo>
                        <a:pt x="13885" y="207"/>
                        <a:pt x="13672" y="182"/>
                        <a:pt x="13433" y="182"/>
                      </a:cubicBezTo>
                      <a:cubicBezTo>
                        <a:pt x="12999" y="182"/>
                        <a:pt x="12481" y="264"/>
                        <a:pt x="12092" y="264"/>
                      </a:cubicBezTo>
                      <a:cubicBezTo>
                        <a:pt x="12046" y="264"/>
                        <a:pt x="12001" y="263"/>
                        <a:pt x="11959" y="260"/>
                      </a:cubicBezTo>
                      <a:cubicBezTo>
                        <a:pt x="10410" y="166"/>
                        <a:pt x="8868" y="68"/>
                        <a:pt x="7315" y="59"/>
                      </a:cubicBezTo>
                      <a:cubicBezTo>
                        <a:pt x="6652" y="55"/>
                        <a:pt x="5790" y="0"/>
                        <a:pt x="48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994;p42">
                  <a:extLst>
                    <a:ext uri="{FF2B5EF4-FFF2-40B4-BE49-F238E27FC236}">
                      <a16:creationId xmlns:a16="http://schemas.microsoft.com/office/drawing/2014/main" id="{D0739814-5615-7135-43AD-371386FC8460}"/>
                    </a:ext>
                  </a:extLst>
                </p:cNvPr>
                <p:cNvSpPr/>
                <p:nvPr/>
              </p:nvSpPr>
              <p:spPr>
                <a:xfrm>
                  <a:off x="4597629" y="3187543"/>
                  <a:ext cx="181791" cy="34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9" h="2912" extrusionOk="0">
                      <a:moveTo>
                        <a:pt x="4892" y="1"/>
                      </a:moveTo>
                      <a:cubicBezTo>
                        <a:pt x="2623" y="1"/>
                        <a:pt x="124" y="350"/>
                        <a:pt x="5" y="2748"/>
                      </a:cubicBezTo>
                      <a:cubicBezTo>
                        <a:pt x="0" y="2842"/>
                        <a:pt x="68" y="2888"/>
                        <a:pt x="140" y="2888"/>
                      </a:cubicBezTo>
                      <a:cubicBezTo>
                        <a:pt x="201" y="2888"/>
                        <a:pt x="265" y="2854"/>
                        <a:pt x="290" y="2787"/>
                      </a:cubicBezTo>
                      <a:cubicBezTo>
                        <a:pt x="1047" y="739"/>
                        <a:pt x="3405" y="499"/>
                        <a:pt x="5540" y="499"/>
                      </a:cubicBezTo>
                      <a:cubicBezTo>
                        <a:pt x="6166" y="499"/>
                        <a:pt x="6773" y="519"/>
                        <a:pt x="7315" y="521"/>
                      </a:cubicBezTo>
                      <a:cubicBezTo>
                        <a:pt x="7323" y="521"/>
                        <a:pt x="7332" y="521"/>
                        <a:pt x="7340" y="521"/>
                      </a:cubicBezTo>
                      <a:cubicBezTo>
                        <a:pt x="8119" y="521"/>
                        <a:pt x="9276" y="411"/>
                        <a:pt x="10453" y="411"/>
                      </a:cubicBezTo>
                      <a:cubicBezTo>
                        <a:pt x="12563" y="411"/>
                        <a:pt x="14732" y="766"/>
                        <a:pt x="14881" y="2751"/>
                      </a:cubicBezTo>
                      <a:cubicBezTo>
                        <a:pt x="14889" y="2858"/>
                        <a:pt x="14975" y="2912"/>
                        <a:pt x="15058" y="2912"/>
                      </a:cubicBezTo>
                      <a:cubicBezTo>
                        <a:pt x="15140" y="2912"/>
                        <a:pt x="15218" y="2859"/>
                        <a:pt x="15214" y="2751"/>
                      </a:cubicBezTo>
                      <a:cubicBezTo>
                        <a:pt x="15182" y="1858"/>
                        <a:pt x="14936" y="732"/>
                        <a:pt x="14037" y="285"/>
                      </a:cubicBezTo>
                      <a:cubicBezTo>
                        <a:pt x="13884" y="209"/>
                        <a:pt x="13670" y="184"/>
                        <a:pt x="13431" y="184"/>
                      </a:cubicBezTo>
                      <a:cubicBezTo>
                        <a:pt x="12996" y="184"/>
                        <a:pt x="12476" y="266"/>
                        <a:pt x="12088" y="266"/>
                      </a:cubicBezTo>
                      <a:cubicBezTo>
                        <a:pt x="12043" y="266"/>
                        <a:pt x="12000" y="265"/>
                        <a:pt x="11959" y="262"/>
                      </a:cubicBezTo>
                      <a:cubicBezTo>
                        <a:pt x="10410" y="168"/>
                        <a:pt x="8868" y="69"/>
                        <a:pt x="7315" y="59"/>
                      </a:cubicBezTo>
                      <a:cubicBezTo>
                        <a:pt x="6652" y="56"/>
                        <a:pt x="5790" y="1"/>
                        <a:pt x="48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995;p42">
                  <a:extLst>
                    <a:ext uri="{FF2B5EF4-FFF2-40B4-BE49-F238E27FC236}">
                      <a16:creationId xmlns:a16="http://schemas.microsoft.com/office/drawing/2014/main" id="{AE206086-7C08-D9BC-5FC6-0E78EC66F0F7}"/>
                    </a:ext>
                  </a:extLst>
                </p:cNvPr>
                <p:cNvSpPr/>
                <p:nvPr/>
              </p:nvSpPr>
              <p:spPr>
                <a:xfrm>
                  <a:off x="4597629" y="3137410"/>
                  <a:ext cx="181791" cy="3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9" h="2911" extrusionOk="0">
                      <a:moveTo>
                        <a:pt x="4892" y="0"/>
                      </a:moveTo>
                      <a:cubicBezTo>
                        <a:pt x="2623" y="0"/>
                        <a:pt x="124" y="349"/>
                        <a:pt x="5" y="2747"/>
                      </a:cubicBezTo>
                      <a:cubicBezTo>
                        <a:pt x="0" y="2841"/>
                        <a:pt x="68" y="2887"/>
                        <a:pt x="140" y="2887"/>
                      </a:cubicBezTo>
                      <a:cubicBezTo>
                        <a:pt x="201" y="2887"/>
                        <a:pt x="265" y="2853"/>
                        <a:pt x="290" y="2786"/>
                      </a:cubicBezTo>
                      <a:cubicBezTo>
                        <a:pt x="1047" y="738"/>
                        <a:pt x="3405" y="498"/>
                        <a:pt x="5540" y="498"/>
                      </a:cubicBezTo>
                      <a:cubicBezTo>
                        <a:pt x="6166" y="498"/>
                        <a:pt x="6773" y="518"/>
                        <a:pt x="7315" y="520"/>
                      </a:cubicBezTo>
                      <a:cubicBezTo>
                        <a:pt x="7323" y="520"/>
                        <a:pt x="7332" y="520"/>
                        <a:pt x="7340" y="520"/>
                      </a:cubicBezTo>
                      <a:cubicBezTo>
                        <a:pt x="8119" y="520"/>
                        <a:pt x="9278" y="410"/>
                        <a:pt x="10455" y="410"/>
                      </a:cubicBezTo>
                      <a:cubicBezTo>
                        <a:pt x="12564" y="410"/>
                        <a:pt x="14732" y="765"/>
                        <a:pt x="14881" y="2750"/>
                      </a:cubicBezTo>
                      <a:cubicBezTo>
                        <a:pt x="14889" y="2856"/>
                        <a:pt x="14976" y="2910"/>
                        <a:pt x="15058" y="2910"/>
                      </a:cubicBezTo>
                      <a:cubicBezTo>
                        <a:pt x="15140" y="2910"/>
                        <a:pt x="15218" y="2858"/>
                        <a:pt x="15214" y="2750"/>
                      </a:cubicBezTo>
                      <a:cubicBezTo>
                        <a:pt x="15182" y="1856"/>
                        <a:pt x="14936" y="731"/>
                        <a:pt x="14037" y="283"/>
                      </a:cubicBezTo>
                      <a:cubicBezTo>
                        <a:pt x="13885" y="207"/>
                        <a:pt x="13672" y="182"/>
                        <a:pt x="13433" y="182"/>
                      </a:cubicBezTo>
                      <a:cubicBezTo>
                        <a:pt x="12999" y="182"/>
                        <a:pt x="12481" y="264"/>
                        <a:pt x="12092" y="264"/>
                      </a:cubicBezTo>
                      <a:cubicBezTo>
                        <a:pt x="12046" y="264"/>
                        <a:pt x="12001" y="262"/>
                        <a:pt x="11959" y="260"/>
                      </a:cubicBezTo>
                      <a:cubicBezTo>
                        <a:pt x="10410" y="166"/>
                        <a:pt x="8868" y="68"/>
                        <a:pt x="7315" y="58"/>
                      </a:cubicBezTo>
                      <a:cubicBezTo>
                        <a:pt x="6652" y="55"/>
                        <a:pt x="5790" y="0"/>
                        <a:pt x="48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996;p42">
                  <a:extLst>
                    <a:ext uri="{FF2B5EF4-FFF2-40B4-BE49-F238E27FC236}">
                      <a16:creationId xmlns:a16="http://schemas.microsoft.com/office/drawing/2014/main" id="{AA5263CB-ACAD-7010-9E72-756AE35100E0}"/>
                    </a:ext>
                  </a:extLst>
                </p:cNvPr>
                <p:cNvSpPr/>
                <p:nvPr/>
              </p:nvSpPr>
              <p:spPr>
                <a:xfrm>
                  <a:off x="4597629" y="3037096"/>
                  <a:ext cx="181791" cy="34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9" h="2912" extrusionOk="0">
                      <a:moveTo>
                        <a:pt x="4892" y="1"/>
                      </a:moveTo>
                      <a:cubicBezTo>
                        <a:pt x="2623" y="1"/>
                        <a:pt x="124" y="350"/>
                        <a:pt x="5" y="2748"/>
                      </a:cubicBezTo>
                      <a:cubicBezTo>
                        <a:pt x="0" y="2842"/>
                        <a:pt x="68" y="2888"/>
                        <a:pt x="140" y="2888"/>
                      </a:cubicBezTo>
                      <a:cubicBezTo>
                        <a:pt x="201" y="2888"/>
                        <a:pt x="265" y="2854"/>
                        <a:pt x="290" y="2787"/>
                      </a:cubicBezTo>
                      <a:cubicBezTo>
                        <a:pt x="1048" y="736"/>
                        <a:pt x="3411" y="498"/>
                        <a:pt x="5549" y="498"/>
                      </a:cubicBezTo>
                      <a:cubicBezTo>
                        <a:pt x="6172" y="498"/>
                        <a:pt x="6776" y="518"/>
                        <a:pt x="7315" y="520"/>
                      </a:cubicBezTo>
                      <a:cubicBezTo>
                        <a:pt x="7325" y="520"/>
                        <a:pt x="7335" y="520"/>
                        <a:pt x="7345" y="520"/>
                      </a:cubicBezTo>
                      <a:cubicBezTo>
                        <a:pt x="8123" y="520"/>
                        <a:pt x="9279" y="410"/>
                        <a:pt x="10452" y="410"/>
                      </a:cubicBezTo>
                      <a:cubicBezTo>
                        <a:pt x="12562" y="410"/>
                        <a:pt x="14732" y="765"/>
                        <a:pt x="14881" y="2751"/>
                      </a:cubicBezTo>
                      <a:cubicBezTo>
                        <a:pt x="14889" y="2857"/>
                        <a:pt x="14976" y="2911"/>
                        <a:pt x="15058" y="2911"/>
                      </a:cubicBezTo>
                      <a:cubicBezTo>
                        <a:pt x="15140" y="2911"/>
                        <a:pt x="15218" y="2858"/>
                        <a:pt x="15214" y="2751"/>
                      </a:cubicBezTo>
                      <a:cubicBezTo>
                        <a:pt x="15182" y="1857"/>
                        <a:pt x="14936" y="732"/>
                        <a:pt x="14037" y="283"/>
                      </a:cubicBezTo>
                      <a:cubicBezTo>
                        <a:pt x="13885" y="208"/>
                        <a:pt x="13672" y="183"/>
                        <a:pt x="13433" y="183"/>
                      </a:cubicBezTo>
                      <a:cubicBezTo>
                        <a:pt x="12999" y="183"/>
                        <a:pt x="12481" y="264"/>
                        <a:pt x="12092" y="264"/>
                      </a:cubicBezTo>
                      <a:cubicBezTo>
                        <a:pt x="12046" y="264"/>
                        <a:pt x="12001" y="263"/>
                        <a:pt x="11959" y="261"/>
                      </a:cubicBezTo>
                      <a:cubicBezTo>
                        <a:pt x="10410" y="167"/>
                        <a:pt x="8868" y="67"/>
                        <a:pt x="7315" y="59"/>
                      </a:cubicBezTo>
                      <a:cubicBezTo>
                        <a:pt x="6652" y="55"/>
                        <a:pt x="5790" y="1"/>
                        <a:pt x="48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997;p42">
                  <a:extLst>
                    <a:ext uri="{FF2B5EF4-FFF2-40B4-BE49-F238E27FC236}">
                      <a16:creationId xmlns:a16="http://schemas.microsoft.com/office/drawing/2014/main" id="{5535BFA7-E124-161E-A9FC-458D810140E9}"/>
                    </a:ext>
                  </a:extLst>
                </p:cNvPr>
                <p:cNvSpPr/>
                <p:nvPr/>
              </p:nvSpPr>
              <p:spPr>
                <a:xfrm>
                  <a:off x="4597629" y="2986939"/>
                  <a:ext cx="181791" cy="34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9" h="2912" extrusionOk="0">
                      <a:moveTo>
                        <a:pt x="4895" y="1"/>
                      </a:moveTo>
                      <a:cubicBezTo>
                        <a:pt x="2625" y="1"/>
                        <a:pt x="124" y="349"/>
                        <a:pt x="5" y="2748"/>
                      </a:cubicBezTo>
                      <a:cubicBezTo>
                        <a:pt x="0" y="2841"/>
                        <a:pt x="68" y="2888"/>
                        <a:pt x="140" y="2888"/>
                      </a:cubicBezTo>
                      <a:cubicBezTo>
                        <a:pt x="201" y="2888"/>
                        <a:pt x="265" y="2854"/>
                        <a:pt x="290" y="2787"/>
                      </a:cubicBezTo>
                      <a:cubicBezTo>
                        <a:pt x="1047" y="739"/>
                        <a:pt x="3405" y="498"/>
                        <a:pt x="5540" y="498"/>
                      </a:cubicBezTo>
                      <a:cubicBezTo>
                        <a:pt x="6166" y="498"/>
                        <a:pt x="6773" y="519"/>
                        <a:pt x="7315" y="521"/>
                      </a:cubicBezTo>
                      <a:cubicBezTo>
                        <a:pt x="7323" y="521"/>
                        <a:pt x="7332" y="521"/>
                        <a:pt x="7340" y="521"/>
                      </a:cubicBezTo>
                      <a:cubicBezTo>
                        <a:pt x="8119" y="521"/>
                        <a:pt x="9276" y="410"/>
                        <a:pt x="10453" y="410"/>
                      </a:cubicBezTo>
                      <a:cubicBezTo>
                        <a:pt x="12563" y="410"/>
                        <a:pt x="14732" y="766"/>
                        <a:pt x="14881" y="2751"/>
                      </a:cubicBezTo>
                      <a:cubicBezTo>
                        <a:pt x="14889" y="2857"/>
                        <a:pt x="14976" y="2912"/>
                        <a:pt x="15058" y="2912"/>
                      </a:cubicBezTo>
                      <a:cubicBezTo>
                        <a:pt x="15140" y="2912"/>
                        <a:pt x="15218" y="2859"/>
                        <a:pt x="15214" y="2751"/>
                      </a:cubicBezTo>
                      <a:cubicBezTo>
                        <a:pt x="15182" y="1858"/>
                        <a:pt x="14936" y="732"/>
                        <a:pt x="14037" y="285"/>
                      </a:cubicBezTo>
                      <a:cubicBezTo>
                        <a:pt x="13884" y="208"/>
                        <a:pt x="13670" y="184"/>
                        <a:pt x="13431" y="184"/>
                      </a:cubicBezTo>
                      <a:cubicBezTo>
                        <a:pt x="12996" y="184"/>
                        <a:pt x="12476" y="265"/>
                        <a:pt x="12088" y="265"/>
                      </a:cubicBezTo>
                      <a:cubicBezTo>
                        <a:pt x="12043" y="265"/>
                        <a:pt x="12000" y="264"/>
                        <a:pt x="11959" y="262"/>
                      </a:cubicBezTo>
                      <a:cubicBezTo>
                        <a:pt x="10410" y="168"/>
                        <a:pt x="8868" y="68"/>
                        <a:pt x="7315" y="59"/>
                      </a:cubicBezTo>
                      <a:cubicBezTo>
                        <a:pt x="6652" y="55"/>
                        <a:pt x="5792" y="1"/>
                        <a:pt x="4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998;p42">
                  <a:extLst>
                    <a:ext uri="{FF2B5EF4-FFF2-40B4-BE49-F238E27FC236}">
                      <a16:creationId xmlns:a16="http://schemas.microsoft.com/office/drawing/2014/main" id="{4CD8F051-5AF1-2A9C-5318-F335B5505137}"/>
                    </a:ext>
                  </a:extLst>
                </p:cNvPr>
                <p:cNvSpPr/>
                <p:nvPr/>
              </p:nvSpPr>
              <p:spPr>
                <a:xfrm>
                  <a:off x="4597629" y="2936794"/>
                  <a:ext cx="181791" cy="3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9" h="2911" extrusionOk="0">
                      <a:moveTo>
                        <a:pt x="4892" y="1"/>
                      </a:moveTo>
                      <a:cubicBezTo>
                        <a:pt x="2623" y="1"/>
                        <a:pt x="124" y="349"/>
                        <a:pt x="5" y="2748"/>
                      </a:cubicBezTo>
                      <a:cubicBezTo>
                        <a:pt x="0" y="2841"/>
                        <a:pt x="68" y="2888"/>
                        <a:pt x="140" y="2888"/>
                      </a:cubicBezTo>
                      <a:cubicBezTo>
                        <a:pt x="201" y="2888"/>
                        <a:pt x="265" y="2854"/>
                        <a:pt x="290" y="2787"/>
                      </a:cubicBezTo>
                      <a:cubicBezTo>
                        <a:pt x="1048" y="736"/>
                        <a:pt x="3411" y="498"/>
                        <a:pt x="5549" y="498"/>
                      </a:cubicBezTo>
                      <a:cubicBezTo>
                        <a:pt x="6172" y="498"/>
                        <a:pt x="6776" y="518"/>
                        <a:pt x="7315" y="520"/>
                      </a:cubicBezTo>
                      <a:cubicBezTo>
                        <a:pt x="7325" y="520"/>
                        <a:pt x="7335" y="520"/>
                        <a:pt x="7345" y="520"/>
                      </a:cubicBezTo>
                      <a:cubicBezTo>
                        <a:pt x="8123" y="520"/>
                        <a:pt x="9279" y="410"/>
                        <a:pt x="10452" y="410"/>
                      </a:cubicBezTo>
                      <a:cubicBezTo>
                        <a:pt x="12562" y="410"/>
                        <a:pt x="14732" y="765"/>
                        <a:pt x="14881" y="2751"/>
                      </a:cubicBezTo>
                      <a:cubicBezTo>
                        <a:pt x="14889" y="2857"/>
                        <a:pt x="14976" y="2911"/>
                        <a:pt x="15058" y="2911"/>
                      </a:cubicBezTo>
                      <a:cubicBezTo>
                        <a:pt x="15140" y="2911"/>
                        <a:pt x="15218" y="2858"/>
                        <a:pt x="15214" y="2751"/>
                      </a:cubicBezTo>
                      <a:cubicBezTo>
                        <a:pt x="15182" y="1857"/>
                        <a:pt x="14936" y="732"/>
                        <a:pt x="14037" y="283"/>
                      </a:cubicBezTo>
                      <a:cubicBezTo>
                        <a:pt x="13885" y="207"/>
                        <a:pt x="13672" y="183"/>
                        <a:pt x="13433" y="183"/>
                      </a:cubicBezTo>
                      <a:cubicBezTo>
                        <a:pt x="12999" y="183"/>
                        <a:pt x="12481" y="264"/>
                        <a:pt x="12092" y="264"/>
                      </a:cubicBezTo>
                      <a:cubicBezTo>
                        <a:pt x="12046" y="264"/>
                        <a:pt x="12001" y="263"/>
                        <a:pt x="11959" y="260"/>
                      </a:cubicBezTo>
                      <a:cubicBezTo>
                        <a:pt x="10410" y="167"/>
                        <a:pt x="8868" y="67"/>
                        <a:pt x="7315" y="59"/>
                      </a:cubicBezTo>
                      <a:cubicBezTo>
                        <a:pt x="6652" y="55"/>
                        <a:pt x="5790" y="1"/>
                        <a:pt x="48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999;p42">
                  <a:extLst>
                    <a:ext uri="{FF2B5EF4-FFF2-40B4-BE49-F238E27FC236}">
                      <a16:creationId xmlns:a16="http://schemas.microsoft.com/office/drawing/2014/main" id="{8AF5373D-9DAB-43AB-B428-A759D9FC4F03}"/>
                    </a:ext>
                  </a:extLst>
                </p:cNvPr>
                <p:cNvSpPr/>
                <p:nvPr/>
              </p:nvSpPr>
              <p:spPr>
                <a:xfrm>
                  <a:off x="4597629" y="2886636"/>
                  <a:ext cx="181791" cy="34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9" h="2912" extrusionOk="0">
                      <a:moveTo>
                        <a:pt x="4895" y="1"/>
                      </a:moveTo>
                      <a:cubicBezTo>
                        <a:pt x="2625" y="1"/>
                        <a:pt x="124" y="349"/>
                        <a:pt x="5" y="2748"/>
                      </a:cubicBezTo>
                      <a:cubicBezTo>
                        <a:pt x="0" y="2841"/>
                        <a:pt x="68" y="2887"/>
                        <a:pt x="140" y="2887"/>
                      </a:cubicBezTo>
                      <a:cubicBezTo>
                        <a:pt x="201" y="2887"/>
                        <a:pt x="265" y="2854"/>
                        <a:pt x="290" y="2787"/>
                      </a:cubicBezTo>
                      <a:cubicBezTo>
                        <a:pt x="1047" y="739"/>
                        <a:pt x="3405" y="498"/>
                        <a:pt x="5540" y="498"/>
                      </a:cubicBezTo>
                      <a:cubicBezTo>
                        <a:pt x="6166" y="498"/>
                        <a:pt x="6773" y="519"/>
                        <a:pt x="7315" y="521"/>
                      </a:cubicBezTo>
                      <a:cubicBezTo>
                        <a:pt x="7323" y="521"/>
                        <a:pt x="7332" y="521"/>
                        <a:pt x="7340" y="521"/>
                      </a:cubicBezTo>
                      <a:cubicBezTo>
                        <a:pt x="8119" y="521"/>
                        <a:pt x="9276" y="410"/>
                        <a:pt x="10453" y="410"/>
                      </a:cubicBezTo>
                      <a:cubicBezTo>
                        <a:pt x="12563" y="410"/>
                        <a:pt x="14732" y="766"/>
                        <a:pt x="14881" y="2751"/>
                      </a:cubicBezTo>
                      <a:cubicBezTo>
                        <a:pt x="14889" y="2857"/>
                        <a:pt x="14976" y="2912"/>
                        <a:pt x="15058" y="2912"/>
                      </a:cubicBezTo>
                      <a:cubicBezTo>
                        <a:pt x="15140" y="2912"/>
                        <a:pt x="15218" y="2859"/>
                        <a:pt x="15214" y="2751"/>
                      </a:cubicBezTo>
                      <a:cubicBezTo>
                        <a:pt x="15182" y="1858"/>
                        <a:pt x="14936" y="731"/>
                        <a:pt x="14037" y="284"/>
                      </a:cubicBezTo>
                      <a:cubicBezTo>
                        <a:pt x="13884" y="208"/>
                        <a:pt x="13670" y="184"/>
                        <a:pt x="13431" y="184"/>
                      </a:cubicBezTo>
                      <a:cubicBezTo>
                        <a:pt x="12996" y="184"/>
                        <a:pt x="12476" y="265"/>
                        <a:pt x="12088" y="265"/>
                      </a:cubicBezTo>
                      <a:cubicBezTo>
                        <a:pt x="12043" y="265"/>
                        <a:pt x="12000" y="264"/>
                        <a:pt x="11959" y="262"/>
                      </a:cubicBezTo>
                      <a:cubicBezTo>
                        <a:pt x="10410" y="168"/>
                        <a:pt x="8868" y="68"/>
                        <a:pt x="7315" y="59"/>
                      </a:cubicBezTo>
                      <a:cubicBezTo>
                        <a:pt x="6652" y="55"/>
                        <a:pt x="5792" y="1"/>
                        <a:pt x="4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1000;p42">
                  <a:extLst>
                    <a:ext uri="{FF2B5EF4-FFF2-40B4-BE49-F238E27FC236}">
                      <a16:creationId xmlns:a16="http://schemas.microsoft.com/office/drawing/2014/main" id="{CF1DFCA3-3B83-189F-AEF8-E56C231CED3B}"/>
                    </a:ext>
                  </a:extLst>
                </p:cNvPr>
                <p:cNvSpPr/>
                <p:nvPr/>
              </p:nvSpPr>
              <p:spPr>
                <a:xfrm>
                  <a:off x="4597629" y="3388159"/>
                  <a:ext cx="181791" cy="34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9" h="2912" extrusionOk="0">
                      <a:moveTo>
                        <a:pt x="4895" y="1"/>
                      </a:moveTo>
                      <a:cubicBezTo>
                        <a:pt x="2625" y="1"/>
                        <a:pt x="124" y="349"/>
                        <a:pt x="5" y="2748"/>
                      </a:cubicBezTo>
                      <a:cubicBezTo>
                        <a:pt x="0" y="2841"/>
                        <a:pt x="68" y="2887"/>
                        <a:pt x="140" y="2887"/>
                      </a:cubicBezTo>
                      <a:cubicBezTo>
                        <a:pt x="201" y="2887"/>
                        <a:pt x="265" y="2854"/>
                        <a:pt x="290" y="2787"/>
                      </a:cubicBezTo>
                      <a:cubicBezTo>
                        <a:pt x="1047" y="739"/>
                        <a:pt x="3405" y="498"/>
                        <a:pt x="5540" y="498"/>
                      </a:cubicBezTo>
                      <a:cubicBezTo>
                        <a:pt x="6166" y="498"/>
                        <a:pt x="6773" y="519"/>
                        <a:pt x="7315" y="521"/>
                      </a:cubicBezTo>
                      <a:cubicBezTo>
                        <a:pt x="7323" y="521"/>
                        <a:pt x="7332" y="521"/>
                        <a:pt x="7340" y="521"/>
                      </a:cubicBezTo>
                      <a:cubicBezTo>
                        <a:pt x="8119" y="521"/>
                        <a:pt x="9276" y="410"/>
                        <a:pt x="10453" y="410"/>
                      </a:cubicBezTo>
                      <a:cubicBezTo>
                        <a:pt x="12563" y="410"/>
                        <a:pt x="14732" y="765"/>
                        <a:pt x="14881" y="2750"/>
                      </a:cubicBezTo>
                      <a:cubicBezTo>
                        <a:pt x="14889" y="2857"/>
                        <a:pt x="14976" y="2912"/>
                        <a:pt x="15058" y="2912"/>
                      </a:cubicBezTo>
                      <a:cubicBezTo>
                        <a:pt x="15140" y="2912"/>
                        <a:pt x="15218" y="2859"/>
                        <a:pt x="15214" y="2750"/>
                      </a:cubicBezTo>
                      <a:cubicBezTo>
                        <a:pt x="15182" y="1858"/>
                        <a:pt x="14936" y="731"/>
                        <a:pt x="14037" y="284"/>
                      </a:cubicBezTo>
                      <a:cubicBezTo>
                        <a:pt x="13884" y="208"/>
                        <a:pt x="13670" y="184"/>
                        <a:pt x="13431" y="184"/>
                      </a:cubicBezTo>
                      <a:cubicBezTo>
                        <a:pt x="12996" y="184"/>
                        <a:pt x="12476" y="265"/>
                        <a:pt x="12088" y="265"/>
                      </a:cubicBezTo>
                      <a:cubicBezTo>
                        <a:pt x="12043" y="265"/>
                        <a:pt x="12000" y="264"/>
                        <a:pt x="11959" y="262"/>
                      </a:cubicBezTo>
                      <a:cubicBezTo>
                        <a:pt x="10410" y="168"/>
                        <a:pt x="8868" y="68"/>
                        <a:pt x="7315" y="59"/>
                      </a:cubicBezTo>
                      <a:cubicBezTo>
                        <a:pt x="6652" y="55"/>
                        <a:pt x="5792" y="1"/>
                        <a:pt x="4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1001;p42">
                  <a:extLst>
                    <a:ext uri="{FF2B5EF4-FFF2-40B4-BE49-F238E27FC236}">
                      <a16:creationId xmlns:a16="http://schemas.microsoft.com/office/drawing/2014/main" id="{BF71F1D2-75D3-4CEA-279D-9DB21A1BAF32}"/>
                    </a:ext>
                  </a:extLst>
                </p:cNvPr>
                <p:cNvSpPr/>
                <p:nvPr/>
              </p:nvSpPr>
              <p:spPr>
                <a:xfrm>
                  <a:off x="4592636" y="3435688"/>
                  <a:ext cx="188779" cy="39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4" h="3292" extrusionOk="0">
                      <a:moveTo>
                        <a:pt x="5510" y="0"/>
                      </a:moveTo>
                      <a:cubicBezTo>
                        <a:pt x="3045" y="0"/>
                        <a:pt x="1" y="353"/>
                        <a:pt x="278" y="2968"/>
                      </a:cubicBezTo>
                      <a:cubicBezTo>
                        <a:pt x="296" y="3136"/>
                        <a:pt x="444" y="3258"/>
                        <a:pt x="590" y="3258"/>
                      </a:cubicBezTo>
                      <a:cubicBezTo>
                        <a:pt x="676" y="3258"/>
                        <a:pt x="761" y="3215"/>
                        <a:pt x="818" y="3114"/>
                      </a:cubicBezTo>
                      <a:cubicBezTo>
                        <a:pt x="2103" y="823"/>
                        <a:pt x="4761" y="989"/>
                        <a:pt x="7216" y="974"/>
                      </a:cubicBezTo>
                      <a:cubicBezTo>
                        <a:pt x="7364" y="973"/>
                        <a:pt x="7512" y="973"/>
                        <a:pt x="7660" y="973"/>
                      </a:cubicBezTo>
                      <a:cubicBezTo>
                        <a:pt x="9061" y="973"/>
                        <a:pt x="10462" y="1019"/>
                        <a:pt x="11861" y="1109"/>
                      </a:cubicBezTo>
                      <a:cubicBezTo>
                        <a:pt x="12134" y="1126"/>
                        <a:pt x="12403" y="1127"/>
                        <a:pt x="12661" y="1127"/>
                      </a:cubicBezTo>
                      <a:cubicBezTo>
                        <a:pt x="12685" y="1127"/>
                        <a:pt x="12709" y="1127"/>
                        <a:pt x="12732" y="1127"/>
                      </a:cubicBezTo>
                      <a:cubicBezTo>
                        <a:pt x="13968" y="1127"/>
                        <a:pt x="14960" y="1144"/>
                        <a:pt x="15132" y="2971"/>
                      </a:cubicBezTo>
                      <a:cubicBezTo>
                        <a:pt x="15152" y="3182"/>
                        <a:pt x="15324" y="3291"/>
                        <a:pt x="15488" y="3291"/>
                      </a:cubicBezTo>
                      <a:cubicBezTo>
                        <a:pt x="15650" y="3291"/>
                        <a:pt x="15803" y="3187"/>
                        <a:pt x="15800" y="2971"/>
                      </a:cubicBezTo>
                      <a:cubicBezTo>
                        <a:pt x="15781" y="1992"/>
                        <a:pt x="15503" y="765"/>
                        <a:pt x="14511" y="297"/>
                      </a:cubicBezTo>
                      <a:cubicBezTo>
                        <a:pt x="14337" y="214"/>
                        <a:pt x="14103" y="188"/>
                        <a:pt x="13846" y="188"/>
                      </a:cubicBezTo>
                      <a:cubicBezTo>
                        <a:pt x="13409" y="188"/>
                        <a:pt x="12907" y="264"/>
                        <a:pt x="12526" y="264"/>
                      </a:cubicBezTo>
                      <a:cubicBezTo>
                        <a:pt x="12474" y="264"/>
                        <a:pt x="12424" y="262"/>
                        <a:pt x="12377" y="259"/>
                      </a:cubicBezTo>
                      <a:cubicBezTo>
                        <a:pt x="10828" y="156"/>
                        <a:pt x="9286" y="59"/>
                        <a:pt x="7732" y="48"/>
                      </a:cubicBezTo>
                      <a:cubicBezTo>
                        <a:pt x="7178" y="44"/>
                        <a:pt x="6380" y="0"/>
                        <a:pt x="55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1002;p42">
                  <a:extLst>
                    <a:ext uri="{FF2B5EF4-FFF2-40B4-BE49-F238E27FC236}">
                      <a16:creationId xmlns:a16="http://schemas.microsoft.com/office/drawing/2014/main" id="{E1628860-B60D-D386-901B-DB1DC45500CF}"/>
                    </a:ext>
                  </a:extLst>
                </p:cNvPr>
                <p:cNvSpPr/>
                <p:nvPr/>
              </p:nvSpPr>
              <p:spPr>
                <a:xfrm>
                  <a:off x="4573142" y="3494028"/>
                  <a:ext cx="242878" cy="55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3" h="4613" extrusionOk="0">
                      <a:moveTo>
                        <a:pt x="16383" y="1"/>
                      </a:moveTo>
                      <a:cubicBezTo>
                        <a:pt x="15965" y="1"/>
                        <a:pt x="15529" y="68"/>
                        <a:pt x="15076" y="213"/>
                      </a:cubicBezTo>
                      <a:cubicBezTo>
                        <a:pt x="13955" y="572"/>
                        <a:pt x="12982" y="1431"/>
                        <a:pt x="11998" y="2050"/>
                      </a:cubicBezTo>
                      <a:cubicBezTo>
                        <a:pt x="10971" y="2695"/>
                        <a:pt x="10203" y="2992"/>
                        <a:pt x="9439" y="2992"/>
                      </a:cubicBezTo>
                      <a:cubicBezTo>
                        <a:pt x="8693" y="2992"/>
                        <a:pt x="7950" y="2709"/>
                        <a:pt x="6974" y="2189"/>
                      </a:cubicBezTo>
                      <a:cubicBezTo>
                        <a:pt x="5849" y="1593"/>
                        <a:pt x="4471" y="843"/>
                        <a:pt x="3126" y="843"/>
                      </a:cubicBezTo>
                      <a:cubicBezTo>
                        <a:pt x="2682" y="843"/>
                        <a:pt x="2242" y="924"/>
                        <a:pt x="1816" y="1119"/>
                      </a:cubicBezTo>
                      <a:cubicBezTo>
                        <a:pt x="345" y="1795"/>
                        <a:pt x="0" y="3263"/>
                        <a:pt x="797" y="4583"/>
                      </a:cubicBezTo>
                      <a:cubicBezTo>
                        <a:pt x="810" y="4604"/>
                        <a:pt x="828" y="4613"/>
                        <a:pt x="845" y="4613"/>
                      </a:cubicBezTo>
                      <a:cubicBezTo>
                        <a:pt x="880" y="4613"/>
                        <a:pt x="914" y="4579"/>
                        <a:pt x="908" y="4536"/>
                      </a:cubicBezTo>
                      <a:cubicBezTo>
                        <a:pt x="542" y="1985"/>
                        <a:pt x="1573" y="1269"/>
                        <a:pt x="2841" y="1269"/>
                      </a:cubicBezTo>
                      <a:cubicBezTo>
                        <a:pt x="3857" y="1269"/>
                        <a:pt x="5027" y="1729"/>
                        <a:pt x="5754" y="2074"/>
                      </a:cubicBezTo>
                      <a:cubicBezTo>
                        <a:pt x="6416" y="2388"/>
                        <a:pt x="7044" y="2769"/>
                        <a:pt x="7688" y="3116"/>
                      </a:cubicBezTo>
                      <a:cubicBezTo>
                        <a:pt x="8423" y="3511"/>
                        <a:pt x="8638" y="3675"/>
                        <a:pt x="9099" y="3675"/>
                      </a:cubicBezTo>
                      <a:cubicBezTo>
                        <a:pt x="9284" y="3675"/>
                        <a:pt x="9508" y="3649"/>
                        <a:pt x="9820" y="3600"/>
                      </a:cubicBezTo>
                      <a:cubicBezTo>
                        <a:pt x="12484" y="3191"/>
                        <a:pt x="14454" y="545"/>
                        <a:pt x="16679" y="545"/>
                      </a:cubicBezTo>
                      <a:cubicBezTo>
                        <a:pt x="17655" y="545"/>
                        <a:pt x="18681" y="1054"/>
                        <a:pt x="19835" y="2483"/>
                      </a:cubicBezTo>
                      <a:cubicBezTo>
                        <a:pt x="19883" y="2542"/>
                        <a:pt x="19939" y="2567"/>
                        <a:pt x="19995" y="2567"/>
                      </a:cubicBezTo>
                      <a:cubicBezTo>
                        <a:pt x="20169" y="2567"/>
                        <a:pt x="20333" y="2321"/>
                        <a:pt x="20183" y="2136"/>
                      </a:cubicBezTo>
                      <a:cubicBezTo>
                        <a:pt x="19166" y="877"/>
                        <a:pt x="17891" y="1"/>
                        <a:pt x="163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1003;p42">
                  <a:extLst>
                    <a:ext uri="{FF2B5EF4-FFF2-40B4-BE49-F238E27FC236}">
                      <a16:creationId xmlns:a16="http://schemas.microsoft.com/office/drawing/2014/main" id="{30CFABBF-A775-AD54-2069-8CC1DA7D5D09}"/>
                    </a:ext>
                  </a:extLst>
                </p:cNvPr>
                <p:cNvSpPr/>
                <p:nvPr/>
              </p:nvSpPr>
              <p:spPr>
                <a:xfrm>
                  <a:off x="4848403" y="3687823"/>
                  <a:ext cx="30030" cy="2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" h="2386" extrusionOk="0">
                      <a:moveTo>
                        <a:pt x="1500" y="1"/>
                      </a:moveTo>
                      <a:cubicBezTo>
                        <a:pt x="1394" y="1"/>
                        <a:pt x="1284" y="28"/>
                        <a:pt x="1177" y="88"/>
                      </a:cubicBezTo>
                      <a:cubicBezTo>
                        <a:pt x="817" y="292"/>
                        <a:pt x="527" y="656"/>
                        <a:pt x="286" y="985"/>
                      </a:cubicBezTo>
                      <a:cubicBezTo>
                        <a:pt x="169" y="1145"/>
                        <a:pt x="103" y="1338"/>
                        <a:pt x="60" y="1519"/>
                      </a:cubicBezTo>
                      <a:cubicBezTo>
                        <a:pt x="1" y="1764"/>
                        <a:pt x="147" y="1894"/>
                        <a:pt x="84" y="2121"/>
                      </a:cubicBezTo>
                      <a:cubicBezTo>
                        <a:pt x="41" y="2278"/>
                        <a:pt x="166" y="2385"/>
                        <a:pt x="294" y="2385"/>
                      </a:cubicBezTo>
                      <a:cubicBezTo>
                        <a:pt x="362" y="2385"/>
                        <a:pt x="431" y="2355"/>
                        <a:pt x="476" y="2286"/>
                      </a:cubicBezTo>
                      <a:cubicBezTo>
                        <a:pt x="551" y="2170"/>
                        <a:pt x="584" y="2207"/>
                        <a:pt x="712" y="2172"/>
                      </a:cubicBezTo>
                      <a:cubicBezTo>
                        <a:pt x="845" y="2135"/>
                        <a:pt x="942" y="2040"/>
                        <a:pt x="1041" y="1950"/>
                      </a:cubicBezTo>
                      <a:lnTo>
                        <a:pt x="1041" y="1950"/>
                      </a:lnTo>
                      <a:cubicBezTo>
                        <a:pt x="1196" y="1850"/>
                        <a:pt x="1311" y="1722"/>
                        <a:pt x="1462" y="1586"/>
                      </a:cubicBezTo>
                      <a:cubicBezTo>
                        <a:pt x="1635" y="1432"/>
                        <a:pt x="1836" y="1322"/>
                        <a:pt x="2011" y="1169"/>
                      </a:cubicBezTo>
                      <a:cubicBezTo>
                        <a:pt x="2513" y="728"/>
                        <a:pt x="2054" y="1"/>
                        <a:pt x="15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1004;p42">
                  <a:extLst>
                    <a:ext uri="{FF2B5EF4-FFF2-40B4-BE49-F238E27FC236}">
                      <a16:creationId xmlns:a16="http://schemas.microsoft.com/office/drawing/2014/main" id="{510A7854-A898-54A3-0621-17B893751531}"/>
                    </a:ext>
                  </a:extLst>
                </p:cNvPr>
                <p:cNvSpPr/>
                <p:nvPr/>
              </p:nvSpPr>
              <p:spPr>
                <a:xfrm>
                  <a:off x="4819651" y="3652371"/>
                  <a:ext cx="24284" cy="2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1966" extrusionOk="0">
                      <a:moveTo>
                        <a:pt x="1266" y="0"/>
                      </a:moveTo>
                      <a:cubicBezTo>
                        <a:pt x="1131" y="0"/>
                        <a:pt x="992" y="47"/>
                        <a:pt x="871" y="156"/>
                      </a:cubicBezTo>
                      <a:cubicBezTo>
                        <a:pt x="498" y="492"/>
                        <a:pt x="261" y="1024"/>
                        <a:pt x="91" y="1488"/>
                      </a:cubicBezTo>
                      <a:cubicBezTo>
                        <a:pt x="0" y="1736"/>
                        <a:pt x="236" y="1965"/>
                        <a:pt x="470" y="1965"/>
                      </a:cubicBezTo>
                      <a:cubicBezTo>
                        <a:pt x="531" y="1965"/>
                        <a:pt x="592" y="1950"/>
                        <a:pt x="647" y="1915"/>
                      </a:cubicBezTo>
                      <a:cubicBezTo>
                        <a:pt x="1068" y="1649"/>
                        <a:pt x="1531" y="1298"/>
                        <a:pt x="1782" y="859"/>
                      </a:cubicBezTo>
                      <a:cubicBezTo>
                        <a:pt x="2033" y="420"/>
                        <a:pt x="1668" y="0"/>
                        <a:pt x="12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1005;p42">
                  <a:extLst>
                    <a:ext uri="{FF2B5EF4-FFF2-40B4-BE49-F238E27FC236}">
                      <a16:creationId xmlns:a16="http://schemas.microsoft.com/office/drawing/2014/main" id="{D775A556-813E-08AF-1619-A39660735C88}"/>
                    </a:ext>
                  </a:extLst>
                </p:cNvPr>
                <p:cNvSpPr/>
                <p:nvPr/>
              </p:nvSpPr>
              <p:spPr>
                <a:xfrm>
                  <a:off x="4790529" y="3610432"/>
                  <a:ext cx="25526" cy="29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2494" extrusionOk="0">
                      <a:moveTo>
                        <a:pt x="1582" y="0"/>
                      </a:moveTo>
                      <a:cubicBezTo>
                        <a:pt x="1574" y="0"/>
                        <a:pt x="1566" y="1"/>
                        <a:pt x="1558" y="1"/>
                      </a:cubicBezTo>
                      <a:cubicBezTo>
                        <a:pt x="1107" y="31"/>
                        <a:pt x="831" y="417"/>
                        <a:pt x="609" y="780"/>
                      </a:cubicBezTo>
                      <a:cubicBezTo>
                        <a:pt x="389" y="1140"/>
                        <a:pt x="194" y="1521"/>
                        <a:pt x="88" y="1930"/>
                      </a:cubicBezTo>
                      <a:cubicBezTo>
                        <a:pt x="0" y="2268"/>
                        <a:pt x="255" y="2494"/>
                        <a:pt x="532" y="2494"/>
                      </a:cubicBezTo>
                      <a:cubicBezTo>
                        <a:pt x="643" y="2494"/>
                        <a:pt x="758" y="2457"/>
                        <a:pt x="856" y="2377"/>
                      </a:cubicBezTo>
                      <a:cubicBezTo>
                        <a:pt x="1172" y="2121"/>
                        <a:pt x="1415" y="1792"/>
                        <a:pt x="1647" y="1459"/>
                      </a:cubicBezTo>
                      <a:cubicBezTo>
                        <a:pt x="1859" y="1157"/>
                        <a:pt x="2137" y="710"/>
                        <a:pt x="1995" y="334"/>
                      </a:cubicBezTo>
                      <a:cubicBezTo>
                        <a:pt x="1930" y="162"/>
                        <a:pt x="1780" y="0"/>
                        <a:pt x="15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1006;p42">
                  <a:extLst>
                    <a:ext uri="{FF2B5EF4-FFF2-40B4-BE49-F238E27FC236}">
                      <a16:creationId xmlns:a16="http://schemas.microsoft.com/office/drawing/2014/main" id="{22377D30-64B6-057A-23B6-AAC6C4E84454}"/>
                    </a:ext>
                  </a:extLst>
                </p:cNvPr>
                <p:cNvSpPr/>
                <p:nvPr/>
              </p:nvSpPr>
              <p:spPr>
                <a:xfrm>
                  <a:off x="4761539" y="3585371"/>
                  <a:ext cx="18993" cy="16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0" h="1390" extrusionOk="0">
                      <a:moveTo>
                        <a:pt x="1072" y="0"/>
                      </a:moveTo>
                      <a:cubicBezTo>
                        <a:pt x="942" y="0"/>
                        <a:pt x="814" y="63"/>
                        <a:pt x="734" y="214"/>
                      </a:cubicBezTo>
                      <a:cubicBezTo>
                        <a:pt x="675" y="324"/>
                        <a:pt x="612" y="456"/>
                        <a:pt x="530" y="551"/>
                      </a:cubicBezTo>
                      <a:cubicBezTo>
                        <a:pt x="446" y="647"/>
                        <a:pt x="328" y="708"/>
                        <a:pt x="237" y="794"/>
                      </a:cubicBezTo>
                      <a:cubicBezTo>
                        <a:pt x="1" y="1016"/>
                        <a:pt x="201" y="1362"/>
                        <a:pt x="481" y="1386"/>
                      </a:cubicBezTo>
                      <a:cubicBezTo>
                        <a:pt x="502" y="1388"/>
                        <a:pt x="523" y="1389"/>
                        <a:pt x="544" y="1389"/>
                      </a:cubicBezTo>
                      <a:cubicBezTo>
                        <a:pt x="997" y="1389"/>
                        <a:pt x="1420" y="962"/>
                        <a:pt x="1519" y="545"/>
                      </a:cubicBezTo>
                      <a:cubicBezTo>
                        <a:pt x="1589" y="242"/>
                        <a:pt x="1326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1007;p42">
                  <a:extLst>
                    <a:ext uri="{FF2B5EF4-FFF2-40B4-BE49-F238E27FC236}">
                      <a16:creationId xmlns:a16="http://schemas.microsoft.com/office/drawing/2014/main" id="{EB2E66C1-CA84-62E6-C639-4CB7E3FECBD4}"/>
                    </a:ext>
                  </a:extLst>
                </p:cNvPr>
                <p:cNvSpPr/>
                <p:nvPr/>
              </p:nvSpPr>
              <p:spPr>
                <a:xfrm>
                  <a:off x="4565091" y="3597591"/>
                  <a:ext cx="22684" cy="21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9" h="1774" extrusionOk="0">
                      <a:moveTo>
                        <a:pt x="585" y="1"/>
                      </a:moveTo>
                      <a:cubicBezTo>
                        <a:pt x="284" y="1"/>
                        <a:pt x="1" y="342"/>
                        <a:pt x="185" y="665"/>
                      </a:cubicBezTo>
                      <a:cubicBezTo>
                        <a:pt x="352" y="955"/>
                        <a:pt x="509" y="1249"/>
                        <a:pt x="702" y="1519"/>
                      </a:cubicBezTo>
                      <a:cubicBezTo>
                        <a:pt x="831" y="1699"/>
                        <a:pt x="996" y="1773"/>
                        <a:pt x="1153" y="1773"/>
                      </a:cubicBezTo>
                      <a:cubicBezTo>
                        <a:pt x="1547" y="1773"/>
                        <a:pt x="1898" y="1308"/>
                        <a:pt x="1552" y="865"/>
                      </a:cubicBezTo>
                      <a:cubicBezTo>
                        <a:pt x="1347" y="604"/>
                        <a:pt x="1109" y="371"/>
                        <a:pt x="878" y="131"/>
                      </a:cubicBezTo>
                      <a:cubicBezTo>
                        <a:pt x="790" y="40"/>
                        <a:pt x="686" y="1"/>
                        <a:pt x="5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1008;p42">
                  <a:extLst>
                    <a:ext uri="{FF2B5EF4-FFF2-40B4-BE49-F238E27FC236}">
                      <a16:creationId xmlns:a16="http://schemas.microsoft.com/office/drawing/2014/main" id="{E89D1918-7674-CD27-08C9-37A0825B9C8C}"/>
                    </a:ext>
                  </a:extLst>
                </p:cNvPr>
                <p:cNvSpPr/>
                <p:nvPr/>
              </p:nvSpPr>
              <p:spPr>
                <a:xfrm>
                  <a:off x="4595623" y="3579960"/>
                  <a:ext cx="19996" cy="19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646" extrusionOk="0">
                      <a:moveTo>
                        <a:pt x="462" y="0"/>
                      </a:moveTo>
                      <a:cubicBezTo>
                        <a:pt x="215" y="0"/>
                        <a:pt x="0" y="271"/>
                        <a:pt x="138" y="547"/>
                      </a:cubicBezTo>
                      <a:cubicBezTo>
                        <a:pt x="306" y="879"/>
                        <a:pt x="463" y="1227"/>
                        <a:pt x="721" y="1504"/>
                      </a:cubicBezTo>
                      <a:cubicBezTo>
                        <a:pt x="814" y="1603"/>
                        <a:pt x="925" y="1646"/>
                        <a:pt x="1035" y="1646"/>
                      </a:cubicBezTo>
                      <a:cubicBezTo>
                        <a:pt x="1360" y="1646"/>
                        <a:pt x="1673" y="1273"/>
                        <a:pt x="1468" y="926"/>
                      </a:cubicBezTo>
                      <a:cubicBezTo>
                        <a:pt x="1277" y="606"/>
                        <a:pt x="983" y="356"/>
                        <a:pt x="713" y="105"/>
                      </a:cubicBezTo>
                      <a:cubicBezTo>
                        <a:pt x="634" y="32"/>
                        <a:pt x="547" y="0"/>
                        <a:pt x="4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1009;p42">
                  <a:extLst>
                    <a:ext uri="{FF2B5EF4-FFF2-40B4-BE49-F238E27FC236}">
                      <a16:creationId xmlns:a16="http://schemas.microsoft.com/office/drawing/2014/main" id="{E786A5EE-3636-3D1D-EFD0-D7052D34C883}"/>
                    </a:ext>
                  </a:extLst>
                </p:cNvPr>
                <p:cNvSpPr/>
                <p:nvPr/>
              </p:nvSpPr>
              <p:spPr>
                <a:xfrm>
                  <a:off x="4535933" y="3636352"/>
                  <a:ext cx="15146" cy="16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398" extrusionOk="0">
                      <a:moveTo>
                        <a:pt x="387" y="1"/>
                      </a:moveTo>
                      <a:cubicBezTo>
                        <a:pt x="196" y="1"/>
                        <a:pt x="0" y="226"/>
                        <a:pt x="131" y="422"/>
                      </a:cubicBezTo>
                      <a:cubicBezTo>
                        <a:pt x="360" y="769"/>
                        <a:pt x="564" y="1225"/>
                        <a:pt x="971" y="1386"/>
                      </a:cubicBezTo>
                      <a:cubicBezTo>
                        <a:pt x="991" y="1394"/>
                        <a:pt x="1011" y="1398"/>
                        <a:pt x="1032" y="1398"/>
                      </a:cubicBezTo>
                      <a:cubicBezTo>
                        <a:pt x="1148" y="1398"/>
                        <a:pt x="1267" y="1283"/>
                        <a:pt x="1257" y="1167"/>
                      </a:cubicBezTo>
                      <a:cubicBezTo>
                        <a:pt x="1219" y="735"/>
                        <a:pt x="830" y="403"/>
                        <a:pt x="566" y="87"/>
                      </a:cubicBezTo>
                      <a:cubicBezTo>
                        <a:pt x="515" y="26"/>
                        <a:pt x="451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1010;p42">
                  <a:extLst>
                    <a:ext uri="{FF2B5EF4-FFF2-40B4-BE49-F238E27FC236}">
                      <a16:creationId xmlns:a16="http://schemas.microsoft.com/office/drawing/2014/main" id="{E45886CE-1CB3-8291-F58E-5B4767D812FF}"/>
                    </a:ext>
                  </a:extLst>
                </p:cNvPr>
                <p:cNvSpPr/>
                <p:nvPr/>
              </p:nvSpPr>
              <p:spPr>
                <a:xfrm>
                  <a:off x="4604318" y="3546490"/>
                  <a:ext cx="111865" cy="59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5" h="4946" extrusionOk="0">
                      <a:moveTo>
                        <a:pt x="143" y="0"/>
                      </a:moveTo>
                      <a:cubicBezTo>
                        <a:pt x="54" y="0"/>
                        <a:pt x="0" y="114"/>
                        <a:pt x="67" y="183"/>
                      </a:cubicBezTo>
                      <a:cubicBezTo>
                        <a:pt x="1471" y="1638"/>
                        <a:pt x="2964" y="3108"/>
                        <a:pt x="4741" y="4102"/>
                      </a:cubicBezTo>
                      <a:cubicBezTo>
                        <a:pt x="5460" y="4502"/>
                        <a:pt x="6562" y="4946"/>
                        <a:pt x="7538" y="4946"/>
                      </a:cubicBezTo>
                      <a:cubicBezTo>
                        <a:pt x="8168" y="4946"/>
                        <a:pt x="8745" y="4761"/>
                        <a:pt x="9133" y="4260"/>
                      </a:cubicBezTo>
                      <a:cubicBezTo>
                        <a:pt x="9302" y="4043"/>
                        <a:pt x="9365" y="3724"/>
                        <a:pt x="9133" y="3512"/>
                      </a:cubicBezTo>
                      <a:cubicBezTo>
                        <a:pt x="8010" y="2485"/>
                        <a:pt x="6164" y="3069"/>
                        <a:pt x="4759" y="2620"/>
                      </a:cubicBezTo>
                      <a:cubicBezTo>
                        <a:pt x="3015" y="2062"/>
                        <a:pt x="1934" y="468"/>
                        <a:pt x="172" y="4"/>
                      </a:cubicBezTo>
                      <a:cubicBezTo>
                        <a:pt x="162" y="2"/>
                        <a:pt x="152" y="0"/>
                        <a:pt x="1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1011;p42">
                  <a:extLst>
                    <a:ext uri="{FF2B5EF4-FFF2-40B4-BE49-F238E27FC236}">
                      <a16:creationId xmlns:a16="http://schemas.microsoft.com/office/drawing/2014/main" id="{582C968A-1A24-D4C6-2070-F974C219571D}"/>
                    </a:ext>
                  </a:extLst>
                </p:cNvPr>
                <p:cNvSpPr/>
                <p:nvPr/>
              </p:nvSpPr>
              <p:spPr>
                <a:xfrm>
                  <a:off x="4639461" y="3442091"/>
                  <a:ext cx="39012" cy="10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852" extrusionOk="0">
                      <a:moveTo>
                        <a:pt x="2307" y="1"/>
                      </a:moveTo>
                      <a:cubicBezTo>
                        <a:pt x="2043" y="1"/>
                        <a:pt x="1771" y="42"/>
                        <a:pt x="1519" y="69"/>
                      </a:cubicBezTo>
                      <a:cubicBezTo>
                        <a:pt x="939" y="131"/>
                        <a:pt x="481" y="218"/>
                        <a:pt x="43" y="624"/>
                      </a:cubicBezTo>
                      <a:cubicBezTo>
                        <a:pt x="1" y="664"/>
                        <a:pt x="23" y="735"/>
                        <a:pt x="76" y="750"/>
                      </a:cubicBezTo>
                      <a:lnTo>
                        <a:pt x="76" y="751"/>
                      </a:lnTo>
                      <a:cubicBezTo>
                        <a:pt x="335" y="827"/>
                        <a:pt x="572" y="851"/>
                        <a:pt x="809" y="851"/>
                      </a:cubicBezTo>
                      <a:cubicBezTo>
                        <a:pt x="1070" y="851"/>
                        <a:pt x="1331" y="823"/>
                        <a:pt x="1622" y="804"/>
                      </a:cubicBezTo>
                      <a:cubicBezTo>
                        <a:pt x="1679" y="800"/>
                        <a:pt x="1737" y="799"/>
                        <a:pt x="1796" y="799"/>
                      </a:cubicBezTo>
                      <a:cubicBezTo>
                        <a:pt x="1958" y="799"/>
                        <a:pt x="2127" y="809"/>
                        <a:pt x="2294" y="809"/>
                      </a:cubicBezTo>
                      <a:cubicBezTo>
                        <a:pt x="2577" y="809"/>
                        <a:pt x="2854" y="781"/>
                        <a:pt x="3084" y="630"/>
                      </a:cubicBezTo>
                      <a:cubicBezTo>
                        <a:pt x="3204" y="553"/>
                        <a:pt x="3265" y="350"/>
                        <a:pt x="3134" y="245"/>
                      </a:cubicBezTo>
                      <a:cubicBezTo>
                        <a:pt x="2896" y="54"/>
                        <a:pt x="2607" y="1"/>
                        <a:pt x="2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1012;p42">
                  <a:extLst>
                    <a:ext uri="{FF2B5EF4-FFF2-40B4-BE49-F238E27FC236}">
                      <a16:creationId xmlns:a16="http://schemas.microsoft.com/office/drawing/2014/main" id="{94554B96-6FEF-2584-A3F4-D56539CE70C5}"/>
                    </a:ext>
                  </a:extLst>
                </p:cNvPr>
                <p:cNvSpPr/>
                <p:nvPr/>
              </p:nvSpPr>
              <p:spPr>
                <a:xfrm>
                  <a:off x="4640034" y="3394860"/>
                  <a:ext cx="35692" cy="9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8" h="791" extrusionOk="0">
                      <a:moveTo>
                        <a:pt x="2131" y="1"/>
                      </a:moveTo>
                      <a:cubicBezTo>
                        <a:pt x="1868" y="1"/>
                        <a:pt x="1596" y="42"/>
                        <a:pt x="1366" y="60"/>
                      </a:cubicBezTo>
                      <a:cubicBezTo>
                        <a:pt x="900" y="98"/>
                        <a:pt x="487" y="283"/>
                        <a:pt x="30" y="365"/>
                      </a:cubicBezTo>
                      <a:cubicBezTo>
                        <a:pt x="1" y="370"/>
                        <a:pt x="1" y="420"/>
                        <a:pt x="30" y="425"/>
                      </a:cubicBezTo>
                      <a:cubicBezTo>
                        <a:pt x="487" y="509"/>
                        <a:pt x="900" y="694"/>
                        <a:pt x="1366" y="732"/>
                      </a:cubicBezTo>
                      <a:cubicBezTo>
                        <a:pt x="1596" y="750"/>
                        <a:pt x="1868" y="790"/>
                        <a:pt x="2130" y="790"/>
                      </a:cubicBezTo>
                      <a:cubicBezTo>
                        <a:pt x="2385" y="790"/>
                        <a:pt x="2631" y="752"/>
                        <a:pt x="2823" y="619"/>
                      </a:cubicBezTo>
                      <a:cubicBezTo>
                        <a:pt x="2988" y="503"/>
                        <a:pt x="2988" y="289"/>
                        <a:pt x="2823" y="173"/>
                      </a:cubicBezTo>
                      <a:cubicBezTo>
                        <a:pt x="2631" y="39"/>
                        <a:pt x="2385" y="1"/>
                        <a:pt x="2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1013;p42">
                  <a:extLst>
                    <a:ext uri="{FF2B5EF4-FFF2-40B4-BE49-F238E27FC236}">
                      <a16:creationId xmlns:a16="http://schemas.microsoft.com/office/drawing/2014/main" id="{C1F45C4A-A571-FC68-8A2B-AB8C765CF259}"/>
                    </a:ext>
                  </a:extLst>
                </p:cNvPr>
                <p:cNvSpPr/>
                <p:nvPr/>
              </p:nvSpPr>
              <p:spPr>
                <a:xfrm>
                  <a:off x="4642746" y="3343664"/>
                  <a:ext cx="36946" cy="11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3" h="937" extrusionOk="0">
                      <a:moveTo>
                        <a:pt x="2237" y="0"/>
                      </a:moveTo>
                      <a:cubicBezTo>
                        <a:pt x="2021" y="0"/>
                        <a:pt x="1797" y="41"/>
                        <a:pt x="1582" y="71"/>
                      </a:cubicBezTo>
                      <a:cubicBezTo>
                        <a:pt x="1042" y="146"/>
                        <a:pt x="630" y="293"/>
                        <a:pt x="166" y="571"/>
                      </a:cubicBezTo>
                      <a:cubicBezTo>
                        <a:pt x="1" y="669"/>
                        <a:pt x="71" y="934"/>
                        <a:pt x="265" y="935"/>
                      </a:cubicBezTo>
                      <a:cubicBezTo>
                        <a:pt x="292" y="935"/>
                        <a:pt x="318" y="935"/>
                        <a:pt x="344" y="935"/>
                      </a:cubicBezTo>
                      <a:cubicBezTo>
                        <a:pt x="777" y="935"/>
                        <a:pt x="1204" y="925"/>
                        <a:pt x="1639" y="915"/>
                      </a:cubicBezTo>
                      <a:cubicBezTo>
                        <a:pt x="1656" y="914"/>
                        <a:pt x="1673" y="914"/>
                        <a:pt x="1690" y="914"/>
                      </a:cubicBezTo>
                      <a:cubicBezTo>
                        <a:pt x="1870" y="914"/>
                        <a:pt x="2060" y="936"/>
                        <a:pt x="2244" y="936"/>
                      </a:cubicBezTo>
                      <a:cubicBezTo>
                        <a:pt x="2464" y="936"/>
                        <a:pt x="2676" y="905"/>
                        <a:pt x="2855" y="767"/>
                      </a:cubicBezTo>
                      <a:cubicBezTo>
                        <a:pt x="3019" y="641"/>
                        <a:pt x="3092" y="409"/>
                        <a:pt x="2922" y="244"/>
                      </a:cubicBezTo>
                      <a:cubicBezTo>
                        <a:pt x="2726" y="55"/>
                        <a:pt x="2487" y="0"/>
                        <a:pt x="22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1014;p42">
                  <a:extLst>
                    <a:ext uri="{FF2B5EF4-FFF2-40B4-BE49-F238E27FC236}">
                      <a16:creationId xmlns:a16="http://schemas.microsoft.com/office/drawing/2014/main" id="{B4DA3860-8BC8-4ACA-8FB7-B42CDCA2E6A4}"/>
                    </a:ext>
                  </a:extLst>
                </p:cNvPr>
                <p:cNvSpPr/>
                <p:nvPr/>
              </p:nvSpPr>
              <p:spPr>
                <a:xfrm>
                  <a:off x="4642184" y="3289052"/>
                  <a:ext cx="39275" cy="11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" h="940" extrusionOk="0">
                      <a:moveTo>
                        <a:pt x="2578" y="0"/>
                      </a:moveTo>
                      <a:cubicBezTo>
                        <a:pt x="2350" y="0"/>
                        <a:pt x="2109" y="62"/>
                        <a:pt x="1849" y="100"/>
                      </a:cubicBezTo>
                      <a:cubicBezTo>
                        <a:pt x="1557" y="141"/>
                        <a:pt x="1275" y="188"/>
                        <a:pt x="987" y="262"/>
                      </a:cubicBezTo>
                      <a:cubicBezTo>
                        <a:pt x="644" y="351"/>
                        <a:pt x="397" y="502"/>
                        <a:pt x="68" y="622"/>
                      </a:cubicBezTo>
                      <a:cubicBezTo>
                        <a:pt x="17" y="641"/>
                        <a:pt x="1" y="732"/>
                        <a:pt x="68" y="743"/>
                      </a:cubicBezTo>
                      <a:cubicBezTo>
                        <a:pt x="303" y="780"/>
                        <a:pt x="507" y="884"/>
                        <a:pt x="747" y="906"/>
                      </a:cubicBezTo>
                      <a:cubicBezTo>
                        <a:pt x="970" y="928"/>
                        <a:pt x="1196" y="940"/>
                        <a:pt x="1421" y="940"/>
                      </a:cubicBezTo>
                      <a:cubicBezTo>
                        <a:pt x="1527" y="940"/>
                        <a:pt x="1634" y="937"/>
                        <a:pt x="1739" y="932"/>
                      </a:cubicBezTo>
                      <a:cubicBezTo>
                        <a:pt x="1801" y="929"/>
                        <a:pt x="1865" y="928"/>
                        <a:pt x="1929" y="928"/>
                      </a:cubicBezTo>
                      <a:cubicBezTo>
                        <a:pt x="2005" y="928"/>
                        <a:pt x="2083" y="929"/>
                        <a:pt x="2161" y="929"/>
                      </a:cubicBezTo>
                      <a:cubicBezTo>
                        <a:pt x="2536" y="929"/>
                        <a:pt x="2918" y="904"/>
                        <a:pt x="3158" y="612"/>
                      </a:cubicBezTo>
                      <a:cubicBezTo>
                        <a:pt x="3251" y="501"/>
                        <a:pt x="3287" y="310"/>
                        <a:pt x="3158" y="203"/>
                      </a:cubicBezTo>
                      <a:cubicBezTo>
                        <a:pt x="2971" y="48"/>
                        <a:pt x="2779" y="0"/>
                        <a:pt x="25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1015;p42">
                  <a:extLst>
                    <a:ext uri="{FF2B5EF4-FFF2-40B4-BE49-F238E27FC236}">
                      <a16:creationId xmlns:a16="http://schemas.microsoft.com/office/drawing/2014/main" id="{FB703627-B53E-C8E4-BAA7-574DE4F40B71}"/>
                    </a:ext>
                  </a:extLst>
                </p:cNvPr>
                <p:cNvSpPr/>
                <p:nvPr/>
              </p:nvSpPr>
              <p:spPr>
                <a:xfrm>
                  <a:off x="4645027" y="3242741"/>
                  <a:ext cx="36576" cy="13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2" h="1148" extrusionOk="0">
                      <a:moveTo>
                        <a:pt x="2291" y="1"/>
                      </a:moveTo>
                      <a:cubicBezTo>
                        <a:pt x="2255" y="1"/>
                        <a:pt x="2216" y="4"/>
                        <a:pt x="2177" y="12"/>
                      </a:cubicBezTo>
                      <a:cubicBezTo>
                        <a:pt x="1504" y="148"/>
                        <a:pt x="779" y="423"/>
                        <a:pt x="179" y="757"/>
                      </a:cubicBezTo>
                      <a:cubicBezTo>
                        <a:pt x="0" y="857"/>
                        <a:pt x="101" y="1090"/>
                        <a:pt x="274" y="1109"/>
                      </a:cubicBezTo>
                      <a:cubicBezTo>
                        <a:pt x="513" y="1135"/>
                        <a:pt x="762" y="1148"/>
                        <a:pt x="1014" y="1148"/>
                      </a:cubicBezTo>
                      <a:cubicBezTo>
                        <a:pt x="1499" y="1148"/>
                        <a:pt x="1995" y="1100"/>
                        <a:pt x="2450" y="1008"/>
                      </a:cubicBezTo>
                      <a:cubicBezTo>
                        <a:pt x="3062" y="886"/>
                        <a:pt x="2856" y="1"/>
                        <a:pt x="229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1016;p42">
                  <a:extLst>
                    <a:ext uri="{FF2B5EF4-FFF2-40B4-BE49-F238E27FC236}">
                      <a16:creationId xmlns:a16="http://schemas.microsoft.com/office/drawing/2014/main" id="{267BEC6B-F0B8-2F89-1725-18649FF7E155}"/>
                    </a:ext>
                  </a:extLst>
                </p:cNvPr>
                <p:cNvSpPr/>
                <p:nvPr/>
              </p:nvSpPr>
              <p:spPr>
                <a:xfrm>
                  <a:off x="4651489" y="3195044"/>
                  <a:ext cx="30508" cy="12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4" h="1083" extrusionOk="0">
                      <a:moveTo>
                        <a:pt x="1836" y="1"/>
                      </a:moveTo>
                      <a:cubicBezTo>
                        <a:pt x="1832" y="1"/>
                        <a:pt x="1828" y="1"/>
                        <a:pt x="1823" y="1"/>
                      </a:cubicBezTo>
                      <a:cubicBezTo>
                        <a:pt x="1480" y="6"/>
                        <a:pt x="1136" y="14"/>
                        <a:pt x="807" y="120"/>
                      </a:cubicBezTo>
                      <a:cubicBezTo>
                        <a:pt x="509" y="215"/>
                        <a:pt x="351" y="429"/>
                        <a:pt x="97" y="587"/>
                      </a:cubicBezTo>
                      <a:cubicBezTo>
                        <a:pt x="1" y="647"/>
                        <a:pt x="28" y="823"/>
                        <a:pt x="149" y="823"/>
                      </a:cubicBezTo>
                      <a:cubicBezTo>
                        <a:pt x="153" y="823"/>
                        <a:pt x="156" y="823"/>
                        <a:pt x="160" y="822"/>
                      </a:cubicBezTo>
                      <a:cubicBezTo>
                        <a:pt x="180" y="821"/>
                        <a:pt x="200" y="820"/>
                        <a:pt x="219" y="820"/>
                      </a:cubicBezTo>
                      <a:cubicBezTo>
                        <a:pt x="437" y="820"/>
                        <a:pt x="632" y="916"/>
                        <a:pt x="853" y="938"/>
                      </a:cubicBezTo>
                      <a:cubicBezTo>
                        <a:pt x="1133" y="965"/>
                        <a:pt x="1409" y="982"/>
                        <a:pt x="1680" y="1059"/>
                      </a:cubicBezTo>
                      <a:cubicBezTo>
                        <a:pt x="1738" y="1075"/>
                        <a:pt x="1793" y="1083"/>
                        <a:pt x="1845" y="1083"/>
                      </a:cubicBezTo>
                      <a:cubicBezTo>
                        <a:pt x="2456" y="1083"/>
                        <a:pt x="2553" y="1"/>
                        <a:pt x="18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1017;p42">
                  <a:extLst>
                    <a:ext uri="{FF2B5EF4-FFF2-40B4-BE49-F238E27FC236}">
                      <a16:creationId xmlns:a16="http://schemas.microsoft.com/office/drawing/2014/main" id="{A3420ED7-7C66-DF32-307C-D90565DCE963}"/>
                    </a:ext>
                  </a:extLst>
                </p:cNvPr>
                <p:cNvSpPr/>
                <p:nvPr/>
              </p:nvSpPr>
              <p:spPr>
                <a:xfrm>
                  <a:off x="4641037" y="3139679"/>
                  <a:ext cx="35572" cy="12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8" h="1078" extrusionOk="0">
                      <a:moveTo>
                        <a:pt x="2150" y="1"/>
                      </a:moveTo>
                      <a:cubicBezTo>
                        <a:pt x="1962" y="1"/>
                        <a:pt x="1766" y="29"/>
                        <a:pt x="1579" y="48"/>
                      </a:cubicBezTo>
                      <a:cubicBezTo>
                        <a:pt x="1324" y="75"/>
                        <a:pt x="1070" y="107"/>
                        <a:pt x="818" y="150"/>
                      </a:cubicBezTo>
                      <a:cubicBezTo>
                        <a:pt x="701" y="169"/>
                        <a:pt x="573" y="180"/>
                        <a:pt x="462" y="219"/>
                      </a:cubicBezTo>
                      <a:cubicBezTo>
                        <a:pt x="344" y="261"/>
                        <a:pt x="263" y="371"/>
                        <a:pt x="138" y="400"/>
                      </a:cubicBezTo>
                      <a:cubicBezTo>
                        <a:pt x="0" y="432"/>
                        <a:pt x="0" y="647"/>
                        <a:pt x="138" y="679"/>
                      </a:cubicBezTo>
                      <a:cubicBezTo>
                        <a:pt x="348" y="728"/>
                        <a:pt x="498" y="873"/>
                        <a:pt x="728" y="914"/>
                      </a:cubicBezTo>
                      <a:cubicBezTo>
                        <a:pt x="1010" y="965"/>
                        <a:pt x="1294" y="1000"/>
                        <a:pt x="1579" y="1030"/>
                      </a:cubicBezTo>
                      <a:cubicBezTo>
                        <a:pt x="1766" y="1049"/>
                        <a:pt x="1962" y="1077"/>
                        <a:pt x="2150" y="1077"/>
                      </a:cubicBezTo>
                      <a:cubicBezTo>
                        <a:pt x="2451" y="1077"/>
                        <a:pt x="2729" y="1006"/>
                        <a:pt x="2912" y="717"/>
                      </a:cubicBezTo>
                      <a:cubicBezTo>
                        <a:pt x="2978" y="615"/>
                        <a:pt x="2978" y="465"/>
                        <a:pt x="2912" y="361"/>
                      </a:cubicBezTo>
                      <a:cubicBezTo>
                        <a:pt x="2729" y="72"/>
                        <a:pt x="2451" y="1"/>
                        <a:pt x="21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1018;p42">
                  <a:extLst>
                    <a:ext uri="{FF2B5EF4-FFF2-40B4-BE49-F238E27FC236}">
                      <a16:creationId xmlns:a16="http://schemas.microsoft.com/office/drawing/2014/main" id="{9B021C37-05B8-BE68-E9D1-364EAB71CCE2}"/>
                    </a:ext>
                  </a:extLst>
                </p:cNvPr>
                <p:cNvSpPr/>
                <p:nvPr/>
              </p:nvSpPr>
              <p:spPr>
                <a:xfrm>
                  <a:off x="4630657" y="3090394"/>
                  <a:ext cx="40828" cy="1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8" h="1211" extrusionOk="0">
                      <a:moveTo>
                        <a:pt x="2797" y="0"/>
                      </a:moveTo>
                      <a:cubicBezTo>
                        <a:pt x="2482" y="0"/>
                        <a:pt x="2176" y="152"/>
                        <a:pt x="1836" y="250"/>
                      </a:cubicBezTo>
                      <a:cubicBezTo>
                        <a:pt x="1542" y="336"/>
                        <a:pt x="1240" y="409"/>
                        <a:pt x="950" y="508"/>
                      </a:cubicBezTo>
                      <a:cubicBezTo>
                        <a:pt x="630" y="617"/>
                        <a:pt x="439" y="825"/>
                        <a:pt x="115" y="948"/>
                      </a:cubicBezTo>
                      <a:cubicBezTo>
                        <a:pt x="3" y="990"/>
                        <a:pt x="1" y="1184"/>
                        <a:pt x="131" y="1184"/>
                      </a:cubicBezTo>
                      <a:cubicBezTo>
                        <a:pt x="136" y="1184"/>
                        <a:pt x="141" y="1184"/>
                        <a:pt x="145" y="1183"/>
                      </a:cubicBezTo>
                      <a:cubicBezTo>
                        <a:pt x="197" y="1177"/>
                        <a:pt x="248" y="1175"/>
                        <a:pt x="299" y="1175"/>
                      </a:cubicBezTo>
                      <a:cubicBezTo>
                        <a:pt x="494" y="1175"/>
                        <a:pt x="684" y="1210"/>
                        <a:pt x="880" y="1210"/>
                      </a:cubicBezTo>
                      <a:cubicBezTo>
                        <a:pt x="934" y="1210"/>
                        <a:pt x="989" y="1208"/>
                        <a:pt x="1044" y="1201"/>
                      </a:cubicBezTo>
                      <a:cubicBezTo>
                        <a:pt x="1342" y="1166"/>
                        <a:pt x="1638" y="1093"/>
                        <a:pt x="1932" y="1037"/>
                      </a:cubicBezTo>
                      <a:cubicBezTo>
                        <a:pt x="2457" y="936"/>
                        <a:pt x="2996" y="971"/>
                        <a:pt x="3324" y="516"/>
                      </a:cubicBezTo>
                      <a:cubicBezTo>
                        <a:pt x="3417" y="389"/>
                        <a:pt x="3350" y="172"/>
                        <a:pt x="3216" y="103"/>
                      </a:cubicBezTo>
                      <a:cubicBezTo>
                        <a:pt x="3072" y="29"/>
                        <a:pt x="2934" y="0"/>
                        <a:pt x="279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1019;p42">
                  <a:extLst>
                    <a:ext uri="{FF2B5EF4-FFF2-40B4-BE49-F238E27FC236}">
                      <a16:creationId xmlns:a16="http://schemas.microsoft.com/office/drawing/2014/main" id="{4646101F-FCA2-F4DC-902B-EB543BB33EE9}"/>
                    </a:ext>
                  </a:extLst>
                </p:cNvPr>
                <p:cNvSpPr/>
                <p:nvPr/>
              </p:nvSpPr>
              <p:spPr>
                <a:xfrm>
                  <a:off x="4638923" y="3043235"/>
                  <a:ext cx="33900" cy="9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" h="801" extrusionOk="0">
                      <a:moveTo>
                        <a:pt x="2300" y="0"/>
                      </a:moveTo>
                      <a:cubicBezTo>
                        <a:pt x="2049" y="0"/>
                        <a:pt x="1785" y="88"/>
                        <a:pt x="1538" y="127"/>
                      </a:cubicBezTo>
                      <a:cubicBezTo>
                        <a:pt x="1293" y="164"/>
                        <a:pt x="1046" y="172"/>
                        <a:pt x="800" y="203"/>
                      </a:cubicBezTo>
                      <a:cubicBezTo>
                        <a:pt x="590" y="230"/>
                        <a:pt x="414" y="315"/>
                        <a:pt x="206" y="315"/>
                      </a:cubicBezTo>
                      <a:cubicBezTo>
                        <a:pt x="183" y="315"/>
                        <a:pt x="159" y="314"/>
                        <a:pt x="135" y="312"/>
                      </a:cubicBezTo>
                      <a:cubicBezTo>
                        <a:pt x="132" y="312"/>
                        <a:pt x="129" y="311"/>
                        <a:pt x="126" y="311"/>
                      </a:cubicBezTo>
                      <a:cubicBezTo>
                        <a:pt x="23" y="311"/>
                        <a:pt x="0" y="491"/>
                        <a:pt x="109" y="509"/>
                      </a:cubicBezTo>
                      <a:cubicBezTo>
                        <a:pt x="350" y="551"/>
                        <a:pt x="529" y="693"/>
                        <a:pt x="764" y="743"/>
                      </a:cubicBezTo>
                      <a:cubicBezTo>
                        <a:pt x="965" y="787"/>
                        <a:pt x="1192" y="793"/>
                        <a:pt x="1405" y="793"/>
                      </a:cubicBezTo>
                      <a:cubicBezTo>
                        <a:pt x="1451" y="793"/>
                        <a:pt x="1497" y="793"/>
                        <a:pt x="1541" y="792"/>
                      </a:cubicBezTo>
                      <a:cubicBezTo>
                        <a:pt x="1972" y="791"/>
                        <a:pt x="2521" y="801"/>
                        <a:pt x="2773" y="403"/>
                      </a:cubicBezTo>
                      <a:cubicBezTo>
                        <a:pt x="2838" y="302"/>
                        <a:pt x="2794" y="161"/>
                        <a:pt x="2694" y="102"/>
                      </a:cubicBezTo>
                      <a:cubicBezTo>
                        <a:pt x="2570" y="27"/>
                        <a:pt x="2437" y="0"/>
                        <a:pt x="23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1020;p42">
                  <a:extLst>
                    <a:ext uri="{FF2B5EF4-FFF2-40B4-BE49-F238E27FC236}">
                      <a16:creationId xmlns:a16="http://schemas.microsoft.com/office/drawing/2014/main" id="{DA5EB15B-72D9-3D45-B2F4-C6E34A224E9C}"/>
                    </a:ext>
                  </a:extLst>
                </p:cNvPr>
                <p:cNvSpPr/>
                <p:nvPr/>
              </p:nvSpPr>
              <p:spPr>
                <a:xfrm>
                  <a:off x="4628053" y="2992684"/>
                  <a:ext cx="40410" cy="1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3" h="1138" extrusionOk="0">
                      <a:moveTo>
                        <a:pt x="2570" y="1"/>
                      </a:moveTo>
                      <a:cubicBezTo>
                        <a:pt x="2318" y="1"/>
                        <a:pt x="2051" y="57"/>
                        <a:pt x="1812" y="90"/>
                      </a:cubicBezTo>
                      <a:cubicBezTo>
                        <a:pt x="1252" y="166"/>
                        <a:pt x="687" y="283"/>
                        <a:pt x="209" y="596"/>
                      </a:cubicBezTo>
                      <a:cubicBezTo>
                        <a:pt x="0" y="732"/>
                        <a:pt x="44" y="1137"/>
                        <a:pt x="320" y="1137"/>
                      </a:cubicBezTo>
                      <a:cubicBezTo>
                        <a:pt x="331" y="1137"/>
                        <a:pt x="343" y="1137"/>
                        <a:pt x="355" y="1135"/>
                      </a:cubicBezTo>
                      <a:cubicBezTo>
                        <a:pt x="896" y="1072"/>
                        <a:pt x="1416" y="914"/>
                        <a:pt x="1962" y="880"/>
                      </a:cubicBezTo>
                      <a:cubicBezTo>
                        <a:pt x="2010" y="877"/>
                        <a:pt x="2057" y="876"/>
                        <a:pt x="2104" y="876"/>
                      </a:cubicBezTo>
                      <a:cubicBezTo>
                        <a:pt x="2270" y="876"/>
                        <a:pt x="2430" y="891"/>
                        <a:pt x="2585" y="891"/>
                      </a:cubicBezTo>
                      <a:cubicBezTo>
                        <a:pt x="2818" y="891"/>
                        <a:pt x="3039" y="857"/>
                        <a:pt x="3250" y="690"/>
                      </a:cubicBezTo>
                      <a:cubicBezTo>
                        <a:pt x="3383" y="584"/>
                        <a:pt x="3353" y="363"/>
                        <a:pt x="3250" y="253"/>
                      </a:cubicBezTo>
                      <a:cubicBezTo>
                        <a:pt x="3066" y="58"/>
                        <a:pt x="2825" y="1"/>
                        <a:pt x="257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1021;p42">
                  <a:extLst>
                    <a:ext uri="{FF2B5EF4-FFF2-40B4-BE49-F238E27FC236}">
                      <a16:creationId xmlns:a16="http://schemas.microsoft.com/office/drawing/2014/main" id="{47864346-A874-55B9-A8C9-4413D70AA41A}"/>
                    </a:ext>
                  </a:extLst>
                </p:cNvPr>
                <p:cNvSpPr/>
                <p:nvPr/>
              </p:nvSpPr>
              <p:spPr>
                <a:xfrm>
                  <a:off x="4647225" y="2941822"/>
                  <a:ext cx="25168" cy="10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903" extrusionOk="0">
                      <a:moveTo>
                        <a:pt x="1563" y="0"/>
                      </a:moveTo>
                      <a:cubicBezTo>
                        <a:pt x="1532" y="0"/>
                        <a:pt x="1499" y="4"/>
                        <a:pt x="1465" y="13"/>
                      </a:cubicBezTo>
                      <a:cubicBezTo>
                        <a:pt x="994" y="131"/>
                        <a:pt x="561" y="331"/>
                        <a:pt x="81" y="425"/>
                      </a:cubicBezTo>
                      <a:cubicBezTo>
                        <a:pt x="0" y="440"/>
                        <a:pt x="4" y="546"/>
                        <a:pt x="59" y="586"/>
                      </a:cubicBezTo>
                      <a:cubicBezTo>
                        <a:pt x="347" y="788"/>
                        <a:pt x="692" y="902"/>
                        <a:pt x="1034" y="902"/>
                      </a:cubicBezTo>
                      <a:cubicBezTo>
                        <a:pt x="1284" y="902"/>
                        <a:pt x="1533" y="842"/>
                        <a:pt x="1759" y="711"/>
                      </a:cubicBezTo>
                      <a:cubicBezTo>
                        <a:pt x="2107" y="510"/>
                        <a:pt x="1921" y="0"/>
                        <a:pt x="15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1022;p42">
                  <a:extLst>
                    <a:ext uri="{FF2B5EF4-FFF2-40B4-BE49-F238E27FC236}">
                      <a16:creationId xmlns:a16="http://schemas.microsoft.com/office/drawing/2014/main" id="{529C128B-5647-6B9B-572D-7B9EE9BAADB2}"/>
                    </a:ext>
                  </a:extLst>
                </p:cNvPr>
                <p:cNvSpPr/>
                <p:nvPr/>
              </p:nvSpPr>
              <p:spPr>
                <a:xfrm>
                  <a:off x="4633978" y="2894365"/>
                  <a:ext cx="42297" cy="13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1" h="1139" extrusionOk="0">
                      <a:moveTo>
                        <a:pt x="2959" y="0"/>
                      </a:moveTo>
                      <a:cubicBezTo>
                        <a:pt x="2911" y="0"/>
                        <a:pt x="2862" y="6"/>
                        <a:pt x="2816" y="16"/>
                      </a:cubicBezTo>
                      <a:cubicBezTo>
                        <a:pt x="1998" y="192"/>
                        <a:pt x="1174" y="342"/>
                        <a:pt x="343" y="435"/>
                      </a:cubicBezTo>
                      <a:cubicBezTo>
                        <a:pt x="186" y="452"/>
                        <a:pt x="97" y="525"/>
                        <a:pt x="37" y="668"/>
                      </a:cubicBezTo>
                      <a:cubicBezTo>
                        <a:pt x="25" y="698"/>
                        <a:pt x="0" y="740"/>
                        <a:pt x="14" y="774"/>
                      </a:cubicBezTo>
                      <a:lnTo>
                        <a:pt x="12" y="774"/>
                      </a:lnTo>
                      <a:cubicBezTo>
                        <a:pt x="21" y="796"/>
                        <a:pt x="29" y="817"/>
                        <a:pt x="37" y="838"/>
                      </a:cubicBezTo>
                      <a:cubicBezTo>
                        <a:pt x="90" y="983"/>
                        <a:pt x="191" y="1055"/>
                        <a:pt x="343" y="1071"/>
                      </a:cubicBezTo>
                      <a:cubicBezTo>
                        <a:pt x="765" y="1115"/>
                        <a:pt x="1182" y="1139"/>
                        <a:pt x="1600" y="1139"/>
                      </a:cubicBezTo>
                      <a:cubicBezTo>
                        <a:pt x="2051" y="1139"/>
                        <a:pt x="2502" y="1111"/>
                        <a:pt x="2957" y="1051"/>
                      </a:cubicBezTo>
                      <a:cubicBezTo>
                        <a:pt x="3208" y="1017"/>
                        <a:pt x="3375" y="906"/>
                        <a:pt x="3464" y="663"/>
                      </a:cubicBezTo>
                      <a:cubicBezTo>
                        <a:pt x="3476" y="631"/>
                        <a:pt x="3488" y="597"/>
                        <a:pt x="3500" y="564"/>
                      </a:cubicBezTo>
                      <a:cubicBezTo>
                        <a:pt x="3541" y="454"/>
                        <a:pt x="3489" y="333"/>
                        <a:pt x="3418" y="252"/>
                      </a:cubicBezTo>
                      <a:lnTo>
                        <a:pt x="3328" y="152"/>
                      </a:lnTo>
                      <a:cubicBezTo>
                        <a:pt x="3234" y="44"/>
                        <a:pt x="3097" y="0"/>
                        <a:pt x="29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1023;p42">
                  <a:extLst>
                    <a:ext uri="{FF2B5EF4-FFF2-40B4-BE49-F238E27FC236}">
                      <a16:creationId xmlns:a16="http://schemas.microsoft.com/office/drawing/2014/main" id="{4CAF6D64-D129-D06E-D00F-70818C3064D8}"/>
                    </a:ext>
                  </a:extLst>
                </p:cNvPr>
                <p:cNvSpPr/>
                <p:nvPr/>
              </p:nvSpPr>
              <p:spPr>
                <a:xfrm>
                  <a:off x="4547436" y="2645885"/>
                  <a:ext cx="34557" cy="113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9538" extrusionOk="0">
                      <a:moveTo>
                        <a:pt x="1134" y="1"/>
                      </a:moveTo>
                      <a:cubicBezTo>
                        <a:pt x="945" y="1"/>
                        <a:pt x="756" y="89"/>
                        <a:pt x="665" y="269"/>
                      </a:cubicBezTo>
                      <a:cubicBezTo>
                        <a:pt x="0" y="1582"/>
                        <a:pt x="424" y="3198"/>
                        <a:pt x="738" y="4587"/>
                      </a:cubicBezTo>
                      <a:cubicBezTo>
                        <a:pt x="1120" y="6274"/>
                        <a:pt x="1568" y="8035"/>
                        <a:pt x="2579" y="9463"/>
                      </a:cubicBezTo>
                      <a:cubicBezTo>
                        <a:pt x="2614" y="9513"/>
                        <a:pt x="2674" y="9538"/>
                        <a:pt x="2731" y="9538"/>
                      </a:cubicBezTo>
                      <a:cubicBezTo>
                        <a:pt x="2814" y="9538"/>
                        <a:pt x="2892" y="9486"/>
                        <a:pt x="2884" y="9381"/>
                      </a:cubicBezTo>
                      <a:cubicBezTo>
                        <a:pt x="2752" y="7706"/>
                        <a:pt x="2266" y="6079"/>
                        <a:pt x="2124" y="4399"/>
                      </a:cubicBezTo>
                      <a:cubicBezTo>
                        <a:pt x="2007" y="3017"/>
                        <a:pt x="2266" y="1517"/>
                        <a:pt x="1611" y="269"/>
                      </a:cubicBezTo>
                      <a:cubicBezTo>
                        <a:pt x="1518" y="91"/>
                        <a:pt x="1326" y="1"/>
                        <a:pt x="1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1024;p42">
                  <a:extLst>
                    <a:ext uri="{FF2B5EF4-FFF2-40B4-BE49-F238E27FC236}">
                      <a16:creationId xmlns:a16="http://schemas.microsoft.com/office/drawing/2014/main" id="{5BBA444C-621E-88DE-8864-2F08489CE15E}"/>
                    </a:ext>
                  </a:extLst>
                </p:cNvPr>
                <p:cNvSpPr/>
                <p:nvPr/>
              </p:nvSpPr>
              <p:spPr>
                <a:xfrm>
                  <a:off x="4735678" y="2831928"/>
                  <a:ext cx="56022" cy="28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0" h="2351" extrusionOk="0">
                      <a:moveTo>
                        <a:pt x="2799" y="259"/>
                      </a:moveTo>
                      <a:lnTo>
                        <a:pt x="2799" y="259"/>
                      </a:lnTo>
                      <a:cubicBezTo>
                        <a:pt x="2738" y="308"/>
                        <a:pt x="2706" y="332"/>
                        <a:pt x="2703" y="332"/>
                      </a:cubicBezTo>
                      <a:cubicBezTo>
                        <a:pt x="2701" y="332"/>
                        <a:pt x="2725" y="309"/>
                        <a:pt x="2777" y="264"/>
                      </a:cubicBezTo>
                      <a:cubicBezTo>
                        <a:pt x="2785" y="262"/>
                        <a:pt x="2793" y="261"/>
                        <a:pt x="2799" y="259"/>
                      </a:cubicBezTo>
                      <a:close/>
                      <a:moveTo>
                        <a:pt x="3483" y="1"/>
                      </a:moveTo>
                      <a:cubicBezTo>
                        <a:pt x="3388" y="1"/>
                        <a:pt x="3291" y="13"/>
                        <a:pt x="3195" y="40"/>
                      </a:cubicBezTo>
                      <a:cubicBezTo>
                        <a:pt x="3108" y="77"/>
                        <a:pt x="3021" y="113"/>
                        <a:pt x="2934" y="151"/>
                      </a:cubicBezTo>
                      <a:cubicBezTo>
                        <a:pt x="2894" y="183"/>
                        <a:pt x="2859" y="211"/>
                        <a:pt x="2830" y="235"/>
                      </a:cubicBezTo>
                      <a:lnTo>
                        <a:pt x="2830" y="235"/>
                      </a:lnTo>
                      <a:cubicBezTo>
                        <a:pt x="2779" y="220"/>
                        <a:pt x="2579" y="218"/>
                        <a:pt x="2555" y="218"/>
                      </a:cubicBezTo>
                      <a:cubicBezTo>
                        <a:pt x="2107" y="230"/>
                        <a:pt x="1661" y="253"/>
                        <a:pt x="1213" y="272"/>
                      </a:cubicBezTo>
                      <a:cubicBezTo>
                        <a:pt x="1168" y="274"/>
                        <a:pt x="1125" y="274"/>
                        <a:pt x="1082" y="274"/>
                      </a:cubicBezTo>
                      <a:cubicBezTo>
                        <a:pt x="969" y="274"/>
                        <a:pt x="861" y="270"/>
                        <a:pt x="755" y="270"/>
                      </a:cubicBezTo>
                      <a:cubicBezTo>
                        <a:pt x="544" y="270"/>
                        <a:pt x="342" y="288"/>
                        <a:pt x="132" y="397"/>
                      </a:cubicBezTo>
                      <a:cubicBezTo>
                        <a:pt x="34" y="448"/>
                        <a:pt x="0" y="590"/>
                        <a:pt x="57" y="681"/>
                      </a:cubicBezTo>
                      <a:cubicBezTo>
                        <a:pt x="265" y="1015"/>
                        <a:pt x="602" y="1126"/>
                        <a:pt x="924" y="1338"/>
                      </a:cubicBezTo>
                      <a:cubicBezTo>
                        <a:pt x="1297" y="1583"/>
                        <a:pt x="1664" y="1851"/>
                        <a:pt x="2054" y="2068"/>
                      </a:cubicBezTo>
                      <a:cubicBezTo>
                        <a:pt x="2383" y="2251"/>
                        <a:pt x="2734" y="2350"/>
                        <a:pt x="3079" y="2350"/>
                      </a:cubicBezTo>
                      <a:cubicBezTo>
                        <a:pt x="3503" y="2350"/>
                        <a:pt x="3916" y="2201"/>
                        <a:pt x="4263" y="1873"/>
                      </a:cubicBezTo>
                      <a:cubicBezTo>
                        <a:pt x="4690" y="1472"/>
                        <a:pt x="4680" y="726"/>
                        <a:pt x="4263" y="323"/>
                      </a:cubicBezTo>
                      <a:cubicBezTo>
                        <a:pt x="4050" y="116"/>
                        <a:pt x="3772" y="1"/>
                        <a:pt x="34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" name="Google Shape;1025;p42">
                <a:extLst>
                  <a:ext uri="{FF2B5EF4-FFF2-40B4-BE49-F238E27FC236}">
                    <a16:creationId xmlns:a16="http://schemas.microsoft.com/office/drawing/2014/main" id="{8B10F7E8-A657-27CA-A2A0-8738A497EB38}"/>
                  </a:ext>
                </a:extLst>
              </p:cNvPr>
              <p:cNvGrpSpPr/>
              <p:nvPr/>
            </p:nvGrpSpPr>
            <p:grpSpPr>
              <a:xfrm>
                <a:off x="5994073" y="1720826"/>
                <a:ext cx="1146079" cy="2225200"/>
                <a:chOff x="3375417" y="3069514"/>
                <a:chExt cx="1043503" cy="2026040"/>
              </a:xfrm>
            </p:grpSpPr>
            <p:sp>
              <p:nvSpPr>
                <p:cNvPr id="478" name="Google Shape;1026;p42">
                  <a:extLst>
                    <a:ext uri="{FF2B5EF4-FFF2-40B4-BE49-F238E27FC236}">
                      <a16:creationId xmlns:a16="http://schemas.microsoft.com/office/drawing/2014/main" id="{0ED0B4C1-1A7D-69B8-855A-7F29D6B8C545}"/>
                    </a:ext>
                  </a:extLst>
                </p:cNvPr>
                <p:cNvSpPr/>
                <p:nvPr/>
              </p:nvSpPr>
              <p:spPr>
                <a:xfrm>
                  <a:off x="3387720" y="3077530"/>
                  <a:ext cx="996201" cy="2012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99" h="168473" extrusionOk="0">
                      <a:moveTo>
                        <a:pt x="61198" y="1"/>
                      </a:moveTo>
                      <a:cubicBezTo>
                        <a:pt x="55748" y="1"/>
                        <a:pt x="48593" y="5110"/>
                        <a:pt x="48593" y="5110"/>
                      </a:cubicBezTo>
                      <a:lnTo>
                        <a:pt x="40076" y="14991"/>
                      </a:lnTo>
                      <a:lnTo>
                        <a:pt x="32920" y="27938"/>
                      </a:lnTo>
                      <a:cubicBezTo>
                        <a:pt x="32920" y="27938"/>
                        <a:pt x="23381" y="35774"/>
                        <a:pt x="19634" y="40544"/>
                      </a:cubicBezTo>
                      <a:cubicBezTo>
                        <a:pt x="15886" y="45312"/>
                        <a:pt x="14523" y="57578"/>
                        <a:pt x="14523" y="57578"/>
                      </a:cubicBezTo>
                      <a:lnTo>
                        <a:pt x="15205" y="80746"/>
                      </a:lnTo>
                      <a:lnTo>
                        <a:pt x="14100" y="83181"/>
                      </a:lnTo>
                      <a:lnTo>
                        <a:pt x="14100" y="84213"/>
                      </a:lnTo>
                      <a:lnTo>
                        <a:pt x="11350" y="85760"/>
                      </a:lnTo>
                      <a:lnTo>
                        <a:pt x="6879" y="91263"/>
                      </a:lnTo>
                      <a:cubicBezTo>
                        <a:pt x="6879" y="91263"/>
                        <a:pt x="4643" y="94187"/>
                        <a:pt x="2407" y="101581"/>
                      </a:cubicBezTo>
                      <a:cubicBezTo>
                        <a:pt x="172" y="108975"/>
                        <a:pt x="3612" y="119808"/>
                        <a:pt x="3612" y="119808"/>
                      </a:cubicBezTo>
                      <a:lnTo>
                        <a:pt x="5331" y="123763"/>
                      </a:lnTo>
                      <a:cubicBezTo>
                        <a:pt x="5331" y="123763"/>
                        <a:pt x="2751" y="128234"/>
                        <a:pt x="1376" y="133392"/>
                      </a:cubicBezTo>
                      <a:cubicBezTo>
                        <a:pt x="0" y="138551"/>
                        <a:pt x="516" y="146289"/>
                        <a:pt x="516" y="146289"/>
                      </a:cubicBezTo>
                      <a:cubicBezTo>
                        <a:pt x="516" y="146289"/>
                        <a:pt x="688" y="151620"/>
                        <a:pt x="3440" y="158498"/>
                      </a:cubicBezTo>
                      <a:cubicBezTo>
                        <a:pt x="6190" y="165377"/>
                        <a:pt x="10834" y="166925"/>
                        <a:pt x="10834" y="166925"/>
                      </a:cubicBezTo>
                      <a:lnTo>
                        <a:pt x="14789" y="168299"/>
                      </a:lnTo>
                      <a:lnTo>
                        <a:pt x="17368" y="168472"/>
                      </a:lnTo>
                      <a:cubicBezTo>
                        <a:pt x="17368" y="168472"/>
                        <a:pt x="22183" y="162970"/>
                        <a:pt x="25450" y="160218"/>
                      </a:cubicBezTo>
                      <a:cubicBezTo>
                        <a:pt x="28717" y="157467"/>
                        <a:pt x="33531" y="155232"/>
                        <a:pt x="33531" y="155232"/>
                      </a:cubicBezTo>
                      <a:cubicBezTo>
                        <a:pt x="33531" y="155232"/>
                        <a:pt x="35823" y="155580"/>
                        <a:pt x="38396" y="155580"/>
                      </a:cubicBezTo>
                      <a:cubicBezTo>
                        <a:pt x="40602" y="155580"/>
                        <a:pt x="43015" y="155324"/>
                        <a:pt x="44365" y="154371"/>
                      </a:cubicBezTo>
                      <a:cubicBezTo>
                        <a:pt x="47288" y="152308"/>
                        <a:pt x="50727" y="150244"/>
                        <a:pt x="50727" y="150244"/>
                      </a:cubicBezTo>
                      <a:lnTo>
                        <a:pt x="64657" y="146289"/>
                      </a:lnTo>
                      <a:cubicBezTo>
                        <a:pt x="64657" y="146289"/>
                        <a:pt x="69127" y="145774"/>
                        <a:pt x="70330" y="142506"/>
                      </a:cubicBezTo>
                      <a:cubicBezTo>
                        <a:pt x="71534" y="139239"/>
                        <a:pt x="72221" y="137175"/>
                        <a:pt x="72221" y="137175"/>
                      </a:cubicBezTo>
                      <a:lnTo>
                        <a:pt x="73426" y="134081"/>
                      </a:lnTo>
                      <a:lnTo>
                        <a:pt x="76350" y="134768"/>
                      </a:lnTo>
                      <a:cubicBezTo>
                        <a:pt x="76350" y="134768"/>
                        <a:pt x="78068" y="132533"/>
                        <a:pt x="78757" y="127718"/>
                      </a:cubicBezTo>
                      <a:cubicBezTo>
                        <a:pt x="79444" y="122903"/>
                        <a:pt x="79272" y="117229"/>
                        <a:pt x="79272" y="117229"/>
                      </a:cubicBezTo>
                      <a:lnTo>
                        <a:pt x="77552" y="107943"/>
                      </a:lnTo>
                      <a:lnTo>
                        <a:pt x="74458" y="96595"/>
                      </a:lnTo>
                      <a:lnTo>
                        <a:pt x="74802" y="92812"/>
                      </a:lnTo>
                      <a:cubicBezTo>
                        <a:pt x="74802" y="92812"/>
                        <a:pt x="78068" y="84041"/>
                        <a:pt x="80648" y="74755"/>
                      </a:cubicBezTo>
                      <a:cubicBezTo>
                        <a:pt x="83227" y="65470"/>
                        <a:pt x="83399" y="55153"/>
                        <a:pt x="83399" y="55153"/>
                      </a:cubicBezTo>
                      <a:cubicBezTo>
                        <a:pt x="83399" y="55153"/>
                        <a:pt x="82334" y="37993"/>
                        <a:pt x="79256" y="30324"/>
                      </a:cubicBezTo>
                      <a:lnTo>
                        <a:pt x="79256" y="30322"/>
                      </a:lnTo>
                      <a:cubicBezTo>
                        <a:pt x="79256" y="30322"/>
                        <a:pt x="82322" y="23849"/>
                        <a:pt x="80619" y="16013"/>
                      </a:cubicBezTo>
                      <a:cubicBezTo>
                        <a:pt x="78915" y="8177"/>
                        <a:pt x="74826" y="5451"/>
                        <a:pt x="74826" y="5451"/>
                      </a:cubicBezTo>
                      <a:cubicBezTo>
                        <a:pt x="74826" y="5451"/>
                        <a:pt x="66650" y="1"/>
                        <a:pt x="6119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1027;p42">
                  <a:extLst>
                    <a:ext uri="{FF2B5EF4-FFF2-40B4-BE49-F238E27FC236}">
                      <a16:creationId xmlns:a16="http://schemas.microsoft.com/office/drawing/2014/main" id="{A4648909-712F-F889-BEFF-D98D8F369DAB}"/>
                    </a:ext>
                  </a:extLst>
                </p:cNvPr>
                <p:cNvSpPr/>
                <p:nvPr/>
              </p:nvSpPr>
              <p:spPr>
                <a:xfrm>
                  <a:off x="3416567" y="3163534"/>
                  <a:ext cx="942819" cy="18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30" h="155879" extrusionOk="0">
                      <a:moveTo>
                        <a:pt x="53939" y="0"/>
                      </a:moveTo>
                      <a:cubicBezTo>
                        <a:pt x="49073" y="0"/>
                        <a:pt x="45333" y="4359"/>
                        <a:pt x="42393" y="8316"/>
                      </a:cubicBezTo>
                      <a:cubicBezTo>
                        <a:pt x="36569" y="16155"/>
                        <a:pt x="30744" y="23995"/>
                        <a:pt x="24919" y="31833"/>
                      </a:cubicBezTo>
                      <a:cubicBezTo>
                        <a:pt x="22433" y="35180"/>
                        <a:pt x="19923" y="38567"/>
                        <a:pt x="18288" y="42403"/>
                      </a:cubicBezTo>
                      <a:cubicBezTo>
                        <a:pt x="15854" y="48110"/>
                        <a:pt x="15495" y="54535"/>
                        <a:pt x="16306" y="60686"/>
                      </a:cubicBezTo>
                      <a:cubicBezTo>
                        <a:pt x="16701" y="63673"/>
                        <a:pt x="17360" y="66719"/>
                        <a:pt x="16730" y="69666"/>
                      </a:cubicBezTo>
                      <a:cubicBezTo>
                        <a:pt x="15346" y="76154"/>
                        <a:pt x="8361" y="79918"/>
                        <a:pt x="5675" y="85984"/>
                      </a:cubicBezTo>
                      <a:cubicBezTo>
                        <a:pt x="4341" y="88999"/>
                        <a:pt x="4159" y="92391"/>
                        <a:pt x="4218" y="95688"/>
                      </a:cubicBezTo>
                      <a:cubicBezTo>
                        <a:pt x="4314" y="101078"/>
                        <a:pt x="4994" y="106459"/>
                        <a:pt x="6243" y="111706"/>
                      </a:cubicBezTo>
                      <a:cubicBezTo>
                        <a:pt x="8183" y="119848"/>
                        <a:pt x="2667" y="126484"/>
                        <a:pt x="1342" y="134152"/>
                      </a:cubicBezTo>
                      <a:cubicBezTo>
                        <a:pt x="0" y="141914"/>
                        <a:pt x="3813" y="150267"/>
                        <a:pt x="10175" y="154842"/>
                      </a:cubicBezTo>
                      <a:cubicBezTo>
                        <a:pt x="10860" y="155335"/>
                        <a:pt x="11610" y="155801"/>
                        <a:pt x="12451" y="155869"/>
                      </a:cubicBezTo>
                      <a:cubicBezTo>
                        <a:pt x="12527" y="155875"/>
                        <a:pt x="12602" y="155878"/>
                        <a:pt x="12676" y="155878"/>
                      </a:cubicBezTo>
                      <a:cubicBezTo>
                        <a:pt x="14374" y="155878"/>
                        <a:pt x="15680" y="154305"/>
                        <a:pt x="16776" y="152955"/>
                      </a:cubicBezTo>
                      <a:cubicBezTo>
                        <a:pt x="19682" y="149369"/>
                        <a:pt x="26237" y="142664"/>
                        <a:pt x="31537" y="142664"/>
                      </a:cubicBezTo>
                      <a:cubicBezTo>
                        <a:pt x="31838" y="142664"/>
                        <a:pt x="32134" y="142685"/>
                        <a:pt x="32425" y="142730"/>
                      </a:cubicBezTo>
                      <a:cubicBezTo>
                        <a:pt x="33501" y="142895"/>
                        <a:pt x="34583" y="143212"/>
                        <a:pt x="35659" y="143212"/>
                      </a:cubicBezTo>
                      <a:cubicBezTo>
                        <a:pt x="35929" y="143212"/>
                        <a:pt x="36199" y="143192"/>
                        <a:pt x="36469" y="143145"/>
                      </a:cubicBezTo>
                      <a:cubicBezTo>
                        <a:pt x="37810" y="142909"/>
                        <a:pt x="38931" y="142031"/>
                        <a:pt x="40054" y="141263"/>
                      </a:cubicBezTo>
                      <a:cubicBezTo>
                        <a:pt x="40977" y="140632"/>
                        <a:pt x="41899" y="140096"/>
                        <a:pt x="42827" y="139636"/>
                      </a:cubicBezTo>
                      <a:cubicBezTo>
                        <a:pt x="46700" y="137719"/>
                        <a:pt x="50679" y="137143"/>
                        <a:pt x="55181" y="136647"/>
                      </a:cubicBezTo>
                      <a:cubicBezTo>
                        <a:pt x="59826" y="136139"/>
                        <a:pt x="65494" y="134890"/>
                        <a:pt x="66756" y="130390"/>
                      </a:cubicBezTo>
                      <a:cubicBezTo>
                        <a:pt x="67160" y="128948"/>
                        <a:pt x="67001" y="127388"/>
                        <a:pt x="67456" y="125963"/>
                      </a:cubicBezTo>
                      <a:cubicBezTo>
                        <a:pt x="69333" y="120069"/>
                        <a:pt x="75031" y="118528"/>
                        <a:pt x="74183" y="111331"/>
                      </a:cubicBezTo>
                      <a:cubicBezTo>
                        <a:pt x="73332" y="104114"/>
                        <a:pt x="69252" y="97655"/>
                        <a:pt x="68935" y="90304"/>
                      </a:cubicBezTo>
                      <a:cubicBezTo>
                        <a:pt x="68534" y="80940"/>
                        <a:pt x="73921" y="70614"/>
                        <a:pt x="75602" y="61447"/>
                      </a:cubicBezTo>
                      <a:cubicBezTo>
                        <a:pt x="78930" y="43302"/>
                        <a:pt x="75466" y="24823"/>
                        <a:pt x="65576" y="9493"/>
                      </a:cubicBezTo>
                      <a:cubicBezTo>
                        <a:pt x="62953" y="5427"/>
                        <a:pt x="59724" y="258"/>
                        <a:pt x="54316" y="9"/>
                      </a:cubicBezTo>
                      <a:cubicBezTo>
                        <a:pt x="54189" y="3"/>
                        <a:pt x="54064" y="0"/>
                        <a:pt x="5393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1028;p42">
                  <a:extLst>
                    <a:ext uri="{FF2B5EF4-FFF2-40B4-BE49-F238E27FC236}">
                      <a16:creationId xmlns:a16="http://schemas.microsoft.com/office/drawing/2014/main" id="{458117BB-6E9A-B029-6EA0-E485DBCA6078}"/>
                    </a:ext>
                  </a:extLst>
                </p:cNvPr>
                <p:cNvSpPr/>
                <p:nvPr/>
              </p:nvSpPr>
              <p:spPr>
                <a:xfrm>
                  <a:off x="3435034" y="3200491"/>
                  <a:ext cx="905383" cy="178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96" h="149690" extrusionOk="0">
                      <a:moveTo>
                        <a:pt x="51798" y="1"/>
                      </a:moveTo>
                      <a:cubicBezTo>
                        <a:pt x="47125" y="1"/>
                        <a:pt x="43534" y="4187"/>
                        <a:pt x="40710" y="7986"/>
                      </a:cubicBezTo>
                      <a:lnTo>
                        <a:pt x="23931" y="30571"/>
                      </a:lnTo>
                      <a:cubicBezTo>
                        <a:pt x="21544" y="33785"/>
                        <a:pt x="19133" y="37037"/>
                        <a:pt x="17562" y="40720"/>
                      </a:cubicBezTo>
                      <a:cubicBezTo>
                        <a:pt x="15225" y="46200"/>
                        <a:pt x="14881" y="52371"/>
                        <a:pt x="15660" y="58277"/>
                      </a:cubicBezTo>
                      <a:cubicBezTo>
                        <a:pt x="16038" y="61146"/>
                        <a:pt x="16670" y="64071"/>
                        <a:pt x="16066" y="66901"/>
                      </a:cubicBezTo>
                      <a:cubicBezTo>
                        <a:pt x="14737" y="73131"/>
                        <a:pt x="8030" y="76745"/>
                        <a:pt x="5451" y="82570"/>
                      </a:cubicBezTo>
                      <a:cubicBezTo>
                        <a:pt x="4169" y="85466"/>
                        <a:pt x="3996" y="88723"/>
                        <a:pt x="4051" y="91890"/>
                      </a:cubicBezTo>
                      <a:cubicBezTo>
                        <a:pt x="4142" y="97066"/>
                        <a:pt x="4796" y="102233"/>
                        <a:pt x="5996" y="107270"/>
                      </a:cubicBezTo>
                      <a:cubicBezTo>
                        <a:pt x="7858" y="115089"/>
                        <a:pt x="2561" y="121462"/>
                        <a:pt x="1288" y="128825"/>
                      </a:cubicBezTo>
                      <a:cubicBezTo>
                        <a:pt x="1" y="136280"/>
                        <a:pt x="3663" y="144301"/>
                        <a:pt x="9773" y="148695"/>
                      </a:cubicBezTo>
                      <a:cubicBezTo>
                        <a:pt x="10429" y="149166"/>
                        <a:pt x="11150" y="149615"/>
                        <a:pt x="11957" y="149681"/>
                      </a:cubicBezTo>
                      <a:cubicBezTo>
                        <a:pt x="12030" y="149687"/>
                        <a:pt x="12102" y="149689"/>
                        <a:pt x="12173" y="149689"/>
                      </a:cubicBezTo>
                      <a:cubicBezTo>
                        <a:pt x="13804" y="149689"/>
                        <a:pt x="15058" y="148179"/>
                        <a:pt x="16111" y="146882"/>
                      </a:cubicBezTo>
                      <a:cubicBezTo>
                        <a:pt x="18901" y="143438"/>
                        <a:pt x="25197" y="136999"/>
                        <a:pt x="30286" y="136999"/>
                      </a:cubicBezTo>
                      <a:cubicBezTo>
                        <a:pt x="30574" y="136999"/>
                        <a:pt x="30859" y="137020"/>
                        <a:pt x="31138" y="137063"/>
                      </a:cubicBezTo>
                      <a:cubicBezTo>
                        <a:pt x="32171" y="137222"/>
                        <a:pt x="33210" y="137526"/>
                        <a:pt x="34243" y="137526"/>
                      </a:cubicBezTo>
                      <a:cubicBezTo>
                        <a:pt x="34503" y="137526"/>
                        <a:pt x="34763" y="137507"/>
                        <a:pt x="35022" y="137461"/>
                      </a:cubicBezTo>
                      <a:cubicBezTo>
                        <a:pt x="36310" y="137235"/>
                        <a:pt x="37386" y="136391"/>
                        <a:pt x="38466" y="135654"/>
                      </a:cubicBezTo>
                      <a:cubicBezTo>
                        <a:pt x="39350" y="135049"/>
                        <a:pt x="40236" y="134533"/>
                        <a:pt x="41126" y="134092"/>
                      </a:cubicBezTo>
                      <a:cubicBezTo>
                        <a:pt x="44846" y="132251"/>
                        <a:pt x="48667" y="131697"/>
                        <a:pt x="52990" y="131223"/>
                      </a:cubicBezTo>
                      <a:cubicBezTo>
                        <a:pt x="57452" y="130733"/>
                        <a:pt x="62895" y="129534"/>
                        <a:pt x="64105" y="125213"/>
                      </a:cubicBezTo>
                      <a:cubicBezTo>
                        <a:pt x="64493" y="123829"/>
                        <a:pt x="64340" y="122332"/>
                        <a:pt x="64777" y="120961"/>
                      </a:cubicBezTo>
                      <a:cubicBezTo>
                        <a:pt x="66580" y="115302"/>
                        <a:pt x="72052" y="113823"/>
                        <a:pt x="71238" y="106911"/>
                      </a:cubicBezTo>
                      <a:cubicBezTo>
                        <a:pt x="70420" y="99981"/>
                        <a:pt x="66502" y="93779"/>
                        <a:pt x="66198" y="86718"/>
                      </a:cubicBezTo>
                      <a:cubicBezTo>
                        <a:pt x="65812" y="77727"/>
                        <a:pt x="70987" y="67811"/>
                        <a:pt x="72601" y="59008"/>
                      </a:cubicBezTo>
                      <a:cubicBezTo>
                        <a:pt x="75796" y="41584"/>
                        <a:pt x="72470" y="23838"/>
                        <a:pt x="62974" y="9118"/>
                      </a:cubicBezTo>
                      <a:cubicBezTo>
                        <a:pt x="60454" y="5213"/>
                        <a:pt x="57354" y="249"/>
                        <a:pt x="52159" y="9"/>
                      </a:cubicBezTo>
                      <a:cubicBezTo>
                        <a:pt x="52038" y="4"/>
                        <a:pt x="51917" y="1"/>
                        <a:pt x="517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1029;p42">
                  <a:extLst>
                    <a:ext uri="{FF2B5EF4-FFF2-40B4-BE49-F238E27FC236}">
                      <a16:creationId xmlns:a16="http://schemas.microsoft.com/office/drawing/2014/main" id="{63C70AFA-5C1F-D6E9-1AAF-E84ECEB0BCA7}"/>
                    </a:ext>
                  </a:extLst>
                </p:cNvPr>
                <p:cNvSpPr/>
                <p:nvPr/>
              </p:nvSpPr>
              <p:spPr>
                <a:xfrm>
                  <a:off x="3540043" y="3362442"/>
                  <a:ext cx="732754" cy="1370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44" h="114751" extrusionOk="0">
                      <a:moveTo>
                        <a:pt x="47217" y="1"/>
                      </a:moveTo>
                      <a:cubicBezTo>
                        <a:pt x="46211" y="1"/>
                        <a:pt x="45235" y="323"/>
                        <a:pt x="44553" y="1052"/>
                      </a:cubicBezTo>
                      <a:cubicBezTo>
                        <a:pt x="43443" y="2237"/>
                        <a:pt x="43431" y="4040"/>
                        <a:pt x="43408" y="5663"/>
                      </a:cubicBezTo>
                      <a:cubicBezTo>
                        <a:pt x="43364" y="8952"/>
                        <a:pt x="41418" y="10341"/>
                        <a:pt x="39440" y="12680"/>
                      </a:cubicBezTo>
                      <a:cubicBezTo>
                        <a:pt x="38677" y="13583"/>
                        <a:pt x="37571" y="14356"/>
                        <a:pt x="36432" y="14356"/>
                      </a:cubicBezTo>
                      <a:cubicBezTo>
                        <a:pt x="36222" y="14356"/>
                        <a:pt x="36011" y="14329"/>
                        <a:pt x="35800" y="14273"/>
                      </a:cubicBezTo>
                      <a:cubicBezTo>
                        <a:pt x="33625" y="13686"/>
                        <a:pt x="33156" y="10437"/>
                        <a:pt x="31028" y="9696"/>
                      </a:cubicBezTo>
                      <a:cubicBezTo>
                        <a:pt x="30626" y="9556"/>
                        <a:pt x="30238" y="9490"/>
                        <a:pt x="29865" y="9490"/>
                      </a:cubicBezTo>
                      <a:cubicBezTo>
                        <a:pt x="24558" y="9490"/>
                        <a:pt x="22134" y="22834"/>
                        <a:pt x="20891" y="25690"/>
                      </a:cubicBezTo>
                      <a:cubicBezTo>
                        <a:pt x="18646" y="30844"/>
                        <a:pt x="14891" y="34916"/>
                        <a:pt x="13837" y="40659"/>
                      </a:cubicBezTo>
                      <a:cubicBezTo>
                        <a:pt x="13197" y="44147"/>
                        <a:pt x="13484" y="47737"/>
                        <a:pt x="13119" y="51262"/>
                      </a:cubicBezTo>
                      <a:cubicBezTo>
                        <a:pt x="12510" y="57126"/>
                        <a:pt x="10691" y="61081"/>
                        <a:pt x="6803" y="65249"/>
                      </a:cubicBezTo>
                      <a:cubicBezTo>
                        <a:pt x="3173" y="69142"/>
                        <a:pt x="0" y="74114"/>
                        <a:pt x="482" y="79659"/>
                      </a:cubicBezTo>
                      <a:cubicBezTo>
                        <a:pt x="517" y="80067"/>
                        <a:pt x="578" y="80486"/>
                        <a:pt x="793" y="80835"/>
                      </a:cubicBezTo>
                      <a:cubicBezTo>
                        <a:pt x="1301" y="81658"/>
                        <a:pt x="2432" y="81775"/>
                        <a:pt x="3400" y="81802"/>
                      </a:cubicBezTo>
                      <a:cubicBezTo>
                        <a:pt x="6234" y="81882"/>
                        <a:pt x="9069" y="81964"/>
                        <a:pt x="11903" y="82045"/>
                      </a:cubicBezTo>
                      <a:cubicBezTo>
                        <a:pt x="12888" y="82072"/>
                        <a:pt x="13907" y="82108"/>
                        <a:pt x="14799" y="82530"/>
                      </a:cubicBezTo>
                      <a:cubicBezTo>
                        <a:pt x="16420" y="83296"/>
                        <a:pt x="17243" y="85194"/>
                        <a:pt x="17305" y="86988"/>
                      </a:cubicBezTo>
                      <a:cubicBezTo>
                        <a:pt x="17398" y="89606"/>
                        <a:pt x="16195" y="92075"/>
                        <a:pt x="15021" y="94416"/>
                      </a:cubicBezTo>
                      <a:cubicBezTo>
                        <a:pt x="13772" y="96912"/>
                        <a:pt x="12695" y="99470"/>
                        <a:pt x="10920" y="101567"/>
                      </a:cubicBezTo>
                      <a:cubicBezTo>
                        <a:pt x="9123" y="103690"/>
                        <a:pt x="6812" y="105317"/>
                        <a:pt x="5796" y="108029"/>
                      </a:cubicBezTo>
                      <a:cubicBezTo>
                        <a:pt x="4980" y="110203"/>
                        <a:pt x="5431" y="113068"/>
                        <a:pt x="7457" y="114205"/>
                      </a:cubicBezTo>
                      <a:cubicBezTo>
                        <a:pt x="8176" y="114609"/>
                        <a:pt x="9002" y="114751"/>
                        <a:pt x="9834" y="114751"/>
                      </a:cubicBezTo>
                      <a:cubicBezTo>
                        <a:pt x="10196" y="114751"/>
                        <a:pt x="10560" y="114724"/>
                        <a:pt x="10916" y="114681"/>
                      </a:cubicBezTo>
                      <a:cubicBezTo>
                        <a:pt x="13819" y="114325"/>
                        <a:pt x="16486" y="112962"/>
                        <a:pt x="19256" y="112022"/>
                      </a:cubicBezTo>
                      <a:cubicBezTo>
                        <a:pt x="20815" y="111493"/>
                        <a:pt x="22499" y="111105"/>
                        <a:pt x="24137" y="111105"/>
                      </a:cubicBezTo>
                      <a:cubicBezTo>
                        <a:pt x="25409" y="111105"/>
                        <a:pt x="26654" y="111338"/>
                        <a:pt x="27791" y="111920"/>
                      </a:cubicBezTo>
                      <a:cubicBezTo>
                        <a:pt x="29375" y="112731"/>
                        <a:pt x="30716" y="114193"/>
                        <a:pt x="32490" y="114337"/>
                      </a:cubicBezTo>
                      <a:cubicBezTo>
                        <a:pt x="32589" y="114345"/>
                        <a:pt x="32687" y="114349"/>
                        <a:pt x="32784" y="114349"/>
                      </a:cubicBezTo>
                      <a:cubicBezTo>
                        <a:pt x="35443" y="114349"/>
                        <a:pt x="37163" y="111384"/>
                        <a:pt x="38214" y="108857"/>
                      </a:cubicBezTo>
                      <a:lnTo>
                        <a:pt x="38905" y="107195"/>
                      </a:lnTo>
                      <a:cubicBezTo>
                        <a:pt x="40026" y="104501"/>
                        <a:pt x="41146" y="101806"/>
                        <a:pt x="42266" y="99113"/>
                      </a:cubicBezTo>
                      <a:cubicBezTo>
                        <a:pt x="42952" y="97465"/>
                        <a:pt x="43915" y="95587"/>
                        <a:pt x="45680" y="95310"/>
                      </a:cubicBezTo>
                      <a:cubicBezTo>
                        <a:pt x="45827" y="95287"/>
                        <a:pt x="45973" y="95276"/>
                        <a:pt x="46118" y="95276"/>
                      </a:cubicBezTo>
                      <a:cubicBezTo>
                        <a:pt x="47540" y="95276"/>
                        <a:pt x="48865" y="96294"/>
                        <a:pt x="50312" y="96501"/>
                      </a:cubicBezTo>
                      <a:cubicBezTo>
                        <a:pt x="50502" y="96528"/>
                        <a:pt x="50689" y="96541"/>
                        <a:pt x="50874" y="96541"/>
                      </a:cubicBezTo>
                      <a:cubicBezTo>
                        <a:pt x="53732" y="96541"/>
                        <a:pt x="55858" y="93370"/>
                        <a:pt x="56431" y="90445"/>
                      </a:cubicBezTo>
                      <a:cubicBezTo>
                        <a:pt x="57474" y="85133"/>
                        <a:pt x="55854" y="79712"/>
                        <a:pt x="54551" y="74457"/>
                      </a:cubicBezTo>
                      <a:cubicBezTo>
                        <a:pt x="53401" y="69824"/>
                        <a:pt x="52024" y="63713"/>
                        <a:pt x="54283" y="59184"/>
                      </a:cubicBezTo>
                      <a:cubicBezTo>
                        <a:pt x="56317" y="55104"/>
                        <a:pt x="59738" y="52152"/>
                        <a:pt x="60593" y="47379"/>
                      </a:cubicBezTo>
                      <a:cubicBezTo>
                        <a:pt x="61344" y="43120"/>
                        <a:pt x="61255" y="39631"/>
                        <a:pt x="59308" y="35857"/>
                      </a:cubicBezTo>
                      <a:cubicBezTo>
                        <a:pt x="58437" y="34169"/>
                        <a:pt x="57540" y="32290"/>
                        <a:pt x="57994" y="30447"/>
                      </a:cubicBezTo>
                      <a:cubicBezTo>
                        <a:pt x="58397" y="28810"/>
                        <a:pt x="60039" y="28175"/>
                        <a:pt x="60589" y="26821"/>
                      </a:cubicBezTo>
                      <a:cubicBezTo>
                        <a:pt x="61145" y="25449"/>
                        <a:pt x="60749" y="24177"/>
                        <a:pt x="60498" y="22706"/>
                      </a:cubicBezTo>
                      <a:cubicBezTo>
                        <a:pt x="59299" y="15657"/>
                        <a:pt x="57943" y="9703"/>
                        <a:pt x="53309" y="4060"/>
                      </a:cubicBezTo>
                      <a:cubicBezTo>
                        <a:pt x="52192" y="2700"/>
                        <a:pt x="51027" y="1302"/>
                        <a:pt x="49448" y="524"/>
                      </a:cubicBezTo>
                      <a:cubicBezTo>
                        <a:pt x="48766" y="188"/>
                        <a:pt x="47983" y="1"/>
                        <a:pt x="472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1030;p42">
                  <a:extLst>
                    <a:ext uri="{FF2B5EF4-FFF2-40B4-BE49-F238E27FC236}">
                      <a16:creationId xmlns:a16="http://schemas.microsoft.com/office/drawing/2014/main" id="{E6CBF40F-B82C-582D-A585-52D9D6B3D918}"/>
                    </a:ext>
                  </a:extLst>
                </p:cNvPr>
                <p:cNvSpPr/>
                <p:nvPr/>
              </p:nvSpPr>
              <p:spPr>
                <a:xfrm>
                  <a:off x="4212439" y="3116673"/>
                  <a:ext cx="163455" cy="32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4" h="27046" extrusionOk="0">
                      <a:moveTo>
                        <a:pt x="790" y="1"/>
                      </a:moveTo>
                      <a:cubicBezTo>
                        <a:pt x="791" y="1"/>
                        <a:pt x="8684" y="6579"/>
                        <a:pt x="6316" y="8684"/>
                      </a:cubicBezTo>
                      <a:cubicBezTo>
                        <a:pt x="5263" y="9620"/>
                        <a:pt x="3899" y="9880"/>
                        <a:pt x="2708" y="9880"/>
                      </a:cubicBezTo>
                      <a:cubicBezTo>
                        <a:pt x="1219" y="9880"/>
                        <a:pt x="1" y="9474"/>
                        <a:pt x="1" y="9473"/>
                      </a:cubicBezTo>
                      <a:lnTo>
                        <a:pt x="1" y="9473"/>
                      </a:lnTo>
                      <a:cubicBezTo>
                        <a:pt x="1" y="9474"/>
                        <a:pt x="3685" y="15262"/>
                        <a:pt x="5526" y="18157"/>
                      </a:cubicBezTo>
                      <a:cubicBezTo>
                        <a:pt x="7368" y="21051"/>
                        <a:pt x="10212" y="27045"/>
                        <a:pt x="10212" y="27045"/>
                      </a:cubicBezTo>
                      <a:cubicBezTo>
                        <a:pt x="10212" y="27045"/>
                        <a:pt x="13683" y="18946"/>
                        <a:pt x="11052" y="11578"/>
                      </a:cubicBezTo>
                      <a:cubicBezTo>
                        <a:pt x="8421" y="4211"/>
                        <a:pt x="791" y="1"/>
                        <a:pt x="79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1031;p42">
                  <a:extLst>
                    <a:ext uri="{FF2B5EF4-FFF2-40B4-BE49-F238E27FC236}">
                      <a16:creationId xmlns:a16="http://schemas.microsoft.com/office/drawing/2014/main" id="{8B2C3452-218B-5E96-7108-AD7556C978DC}"/>
                    </a:ext>
                  </a:extLst>
                </p:cNvPr>
                <p:cNvSpPr/>
                <p:nvPr/>
              </p:nvSpPr>
              <p:spPr>
                <a:xfrm>
                  <a:off x="3750155" y="3069514"/>
                  <a:ext cx="668765" cy="387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87" h="32410" extrusionOk="0">
                      <a:moveTo>
                        <a:pt x="30611" y="1"/>
                      </a:moveTo>
                      <a:cubicBezTo>
                        <a:pt x="25873" y="1"/>
                        <a:pt x="21224" y="1572"/>
                        <a:pt x="17539" y="4718"/>
                      </a:cubicBezTo>
                      <a:cubicBezTo>
                        <a:pt x="11640" y="9757"/>
                        <a:pt x="7070" y="17398"/>
                        <a:pt x="3580" y="24234"/>
                      </a:cubicBezTo>
                      <a:cubicBezTo>
                        <a:pt x="2247" y="26845"/>
                        <a:pt x="1023" y="29588"/>
                        <a:pt x="1" y="32409"/>
                      </a:cubicBezTo>
                      <a:cubicBezTo>
                        <a:pt x="1554" y="29876"/>
                        <a:pt x="3341" y="27475"/>
                        <a:pt x="5275" y="25210"/>
                      </a:cubicBezTo>
                      <a:cubicBezTo>
                        <a:pt x="5416" y="24945"/>
                        <a:pt x="5553" y="24681"/>
                        <a:pt x="5698" y="24418"/>
                      </a:cubicBezTo>
                      <a:cubicBezTo>
                        <a:pt x="7748" y="20691"/>
                        <a:pt x="10068" y="17113"/>
                        <a:pt x="12583" y="13685"/>
                      </a:cubicBezTo>
                      <a:cubicBezTo>
                        <a:pt x="15259" y="10036"/>
                        <a:pt x="18175" y="6224"/>
                        <a:pt x="22291" y="4123"/>
                      </a:cubicBezTo>
                      <a:cubicBezTo>
                        <a:pt x="24836" y="2825"/>
                        <a:pt x="27667" y="2202"/>
                        <a:pt x="30506" y="2202"/>
                      </a:cubicBezTo>
                      <a:cubicBezTo>
                        <a:pt x="35604" y="2202"/>
                        <a:pt x="40726" y="4211"/>
                        <a:pt x="44252" y="7921"/>
                      </a:cubicBezTo>
                      <a:cubicBezTo>
                        <a:pt x="49932" y="13901"/>
                        <a:pt x="50607" y="22140"/>
                        <a:pt x="48884" y="29843"/>
                      </a:cubicBezTo>
                      <a:cubicBezTo>
                        <a:pt x="48781" y="30305"/>
                        <a:pt x="49193" y="30687"/>
                        <a:pt x="49583" y="30687"/>
                      </a:cubicBezTo>
                      <a:cubicBezTo>
                        <a:pt x="49782" y="30687"/>
                        <a:pt x="49975" y="30589"/>
                        <a:pt x="50093" y="30353"/>
                      </a:cubicBezTo>
                      <a:cubicBezTo>
                        <a:pt x="55986" y="18538"/>
                        <a:pt x="47988" y="3385"/>
                        <a:pt x="35425" y="542"/>
                      </a:cubicBezTo>
                      <a:cubicBezTo>
                        <a:pt x="33833" y="181"/>
                        <a:pt x="32217" y="1"/>
                        <a:pt x="306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1032;p42">
                  <a:extLst>
                    <a:ext uri="{FF2B5EF4-FFF2-40B4-BE49-F238E27FC236}">
                      <a16:creationId xmlns:a16="http://schemas.microsoft.com/office/drawing/2014/main" id="{AD7B8912-8BC7-955F-6E45-57BB676D4730}"/>
                    </a:ext>
                  </a:extLst>
                </p:cNvPr>
                <p:cNvSpPr/>
                <p:nvPr/>
              </p:nvSpPr>
              <p:spPr>
                <a:xfrm>
                  <a:off x="3545478" y="3398014"/>
                  <a:ext cx="238792" cy="6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1" h="53020" extrusionOk="0">
                      <a:moveTo>
                        <a:pt x="19301" y="1"/>
                      </a:moveTo>
                      <a:cubicBezTo>
                        <a:pt x="19196" y="1"/>
                        <a:pt x="19087" y="40"/>
                        <a:pt x="18989" y="133"/>
                      </a:cubicBezTo>
                      <a:cubicBezTo>
                        <a:pt x="12545" y="6242"/>
                        <a:pt x="5793" y="12915"/>
                        <a:pt x="2802" y="21491"/>
                      </a:cubicBezTo>
                      <a:cubicBezTo>
                        <a:pt x="1185" y="26129"/>
                        <a:pt x="944" y="31075"/>
                        <a:pt x="1089" y="35944"/>
                      </a:cubicBezTo>
                      <a:cubicBezTo>
                        <a:pt x="1257" y="41547"/>
                        <a:pt x="1370" y="47356"/>
                        <a:pt x="2108" y="52914"/>
                      </a:cubicBezTo>
                      <a:cubicBezTo>
                        <a:pt x="2118" y="52983"/>
                        <a:pt x="2174" y="53020"/>
                        <a:pt x="2227" y="53020"/>
                      </a:cubicBezTo>
                      <a:cubicBezTo>
                        <a:pt x="2278" y="53020"/>
                        <a:pt x="2326" y="52986"/>
                        <a:pt x="2328" y="52914"/>
                      </a:cubicBezTo>
                      <a:cubicBezTo>
                        <a:pt x="2613" y="42829"/>
                        <a:pt x="1" y="32343"/>
                        <a:pt x="3196" y="22491"/>
                      </a:cubicBezTo>
                      <a:cubicBezTo>
                        <a:pt x="6071" y="13622"/>
                        <a:pt x="13108" y="7067"/>
                        <a:pt x="19652" y="796"/>
                      </a:cubicBezTo>
                      <a:cubicBezTo>
                        <a:pt x="19990" y="471"/>
                        <a:pt x="19668" y="1"/>
                        <a:pt x="193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1033;p42">
                  <a:extLst>
                    <a:ext uri="{FF2B5EF4-FFF2-40B4-BE49-F238E27FC236}">
                      <a16:creationId xmlns:a16="http://schemas.microsoft.com/office/drawing/2014/main" id="{0D7BA30C-CBCC-C07E-BE36-84A41FA8DA36}"/>
                    </a:ext>
                  </a:extLst>
                </p:cNvPr>
                <p:cNvSpPr/>
                <p:nvPr/>
              </p:nvSpPr>
              <p:spPr>
                <a:xfrm>
                  <a:off x="3396954" y="4085735"/>
                  <a:ext cx="151092" cy="465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9" h="38980" extrusionOk="0">
                      <a:moveTo>
                        <a:pt x="12269" y="1"/>
                      </a:moveTo>
                      <a:cubicBezTo>
                        <a:pt x="12231" y="1"/>
                        <a:pt x="12191" y="10"/>
                        <a:pt x="12153" y="32"/>
                      </a:cubicBezTo>
                      <a:lnTo>
                        <a:pt x="12154" y="32"/>
                      </a:lnTo>
                      <a:cubicBezTo>
                        <a:pt x="6471" y="3238"/>
                        <a:pt x="2880" y="9972"/>
                        <a:pt x="1531" y="16158"/>
                      </a:cubicBezTo>
                      <a:cubicBezTo>
                        <a:pt x="1" y="23184"/>
                        <a:pt x="544" y="32360"/>
                        <a:pt x="3892" y="38838"/>
                      </a:cubicBezTo>
                      <a:cubicBezTo>
                        <a:pt x="3944" y="38938"/>
                        <a:pt x="4026" y="38980"/>
                        <a:pt x="4110" y="38980"/>
                      </a:cubicBezTo>
                      <a:cubicBezTo>
                        <a:pt x="4274" y="38980"/>
                        <a:pt x="4443" y="38818"/>
                        <a:pt x="4405" y="38622"/>
                      </a:cubicBezTo>
                      <a:cubicBezTo>
                        <a:pt x="3666" y="34851"/>
                        <a:pt x="2299" y="31309"/>
                        <a:pt x="1865" y="27448"/>
                      </a:cubicBezTo>
                      <a:cubicBezTo>
                        <a:pt x="1453" y="23764"/>
                        <a:pt x="1519" y="20000"/>
                        <a:pt x="2288" y="16366"/>
                      </a:cubicBezTo>
                      <a:cubicBezTo>
                        <a:pt x="3702" y="9698"/>
                        <a:pt x="7297" y="4700"/>
                        <a:pt x="12459" y="428"/>
                      </a:cubicBezTo>
                      <a:cubicBezTo>
                        <a:pt x="12649" y="271"/>
                        <a:pt x="12474" y="1"/>
                        <a:pt x="122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1034;p42">
                  <a:extLst>
                    <a:ext uri="{FF2B5EF4-FFF2-40B4-BE49-F238E27FC236}">
                      <a16:creationId xmlns:a16="http://schemas.microsoft.com/office/drawing/2014/main" id="{CABC87FD-4546-6921-EE07-707CE5008B2E}"/>
                    </a:ext>
                  </a:extLst>
                </p:cNvPr>
                <p:cNvSpPr/>
                <p:nvPr/>
              </p:nvSpPr>
              <p:spPr>
                <a:xfrm>
                  <a:off x="4265582" y="4208422"/>
                  <a:ext cx="80139" cy="48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9" h="40900" extrusionOk="0">
                      <a:moveTo>
                        <a:pt x="625" y="0"/>
                      </a:moveTo>
                      <a:cubicBezTo>
                        <a:pt x="310" y="0"/>
                        <a:pt x="1" y="213"/>
                        <a:pt x="20" y="594"/>
                      </a:cubicBezTo>
                      <a:cubicBezTo>
                        <a:pt x="167" y="3575"/>
                        <a:pt x="1553" y="6574"/>
                        <a:pt x="2333" y="9450"/>
                      </a:cubicBezTo>
                      <a:cubicBezTo>
                        <a:pt x="3161" y="12505"/>
                        <a:pt x="3891" y="15596"/>
                        <a:pt x="4385" y="18724"/>
                      </a:cubicBezTo>
                      <a:cubicBezTo>
                        <a:pt x="4909" y="22037"/>
                        <a:pt x="5204" y="25389"/>
                        <a:pt x="5058" y="28744"/>
                      </a:cubicBezTo>
                      <a:cubicBezTo>
                        <a:pt x="4997" y="30145"/>
                        <a:pt x="4323" y="39783"/>
                        <a:pt x="1663" y="39783"/>
                      </a:cubicBezTo>
                      <a:cubicBezTo>
                        <a:pt x="1563" y="39783"/>
                        <a:pt x="1460" y="39770"/>
                        <a:pt x="1354" y="39742"/>
                      </a:cubicBezTo>
                      <a:cubicBezTo>
                        <a:pt x="1315" y="39731"/>
                        <a:pt x="1279" y="39727"/>
                        <a:pt x="1245" y="39727"/>
                      </a:cubicBezTo>
                      <a:cubicBezTo>
                        <a:pt x="915" y="39727"/>
                        <a:pt x="809" y="40178"/>
                        <a:pt x="1081" y="40386"/>
                      </a:cubicBezTo>
                      <a:cubicBezTo>
                        <a:pt x="1542" y="40739"/>
                        <a:pt x="1966" y="40899"/>
                        <a:pt x="2357" y="40899"/>
                      </a:cubicBezTo>
                      <a:cubicBezTo>
                        <a:pt x="5977" y="40899"/>
                        <a:pt x="6709" y="27136"/>
                        <a:pt x="6670" y="25346"/>
                      </a:cubicBezTo>
                      <a:cubicBezTo>
                        <a:pt x="6578" y="21143"/>
                        <a:pt x="5910" y="16977"/>
                        <a:pt x="4983" y="12884"/>
                      </a:cubicBezTo>
                      <a:cubicBezTo>
                        <a:pt x="4074" y="8874"/>
                        <a:pt x="3333" y="3807"/>
                        <a:pt x="1158" y="285"/>
                      </a:cubicBezTo>
                      <a:cubicBezTo>
                        <a:pt x="1038" y="91"/>
                        <a:pt x="830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1035;p42">
                  <a:extLst>
                    <a:ext uri="{FF2B5EF4-FFF2-40B4-BE49-F238E27FC236}">
                      <a16:creationId xmlns:a16="http://schemas.microsoft.com/office/drawing/2014/main" id="{6791F8E2-E67C-5A27-4AA0-1C3623BA3E09}"/>
                    </a:ext>
                  </a:extLst>
                </p:cNvPr>
                <p:cNvSpPr/>
                <p:nvPr/>
              </p:nvSpPr>
              <p:spPr>
                <a:xfrm>
                  <a:off x="3375417" y="4549524"/>
                  <a:ext cx="219907" cy="54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0" h="45712" extrusionOk="0">
                      <a:moveTo>
                        <a:pt x="6195" y="0"/>
                      </a:moveTo>
                      <a:cubicBezTo>
                        <a:pt x="6144" y="0"/>
                        <a:pt x="6093" y="26"/>
                        <a:pt x="6057" y="87"/>
                      </a:cubicBezTo>
                      <a:cubicBezTo>
                        <a:pt x="1195" y="8184"/>
                        <a:pt x="1" y="18779"/>
                        <a:pt x="1743" y="27948"/>
                      </a:cubicBezTo>
                      <a:cubicBezTo>
                        <a:pt x="3315" y="36219"/>
                        <a:pt x="8237" y="45584"/>
                        <a:pt x="17805" y="45711"/>
                      </a:cubicBezTo>
                      <a:cubicBezTo>
                        <a:pt x="17807" y="45711"/>
                        <a:pt x="17810" y="45711"/>
                        <a:pt x="17812" y="45711"/>
                      </a:cubicBezTo>
                      <a:cubicBezTo>
                        <a:pt x="18410" y="45711"/>
                        <a:pt x="18405" y="44794"/>
                        <a:pt x="17805" y="44773"/>
                      </a:cubicBezTo>
                      <a:cubicBezTo>
                        <a:pt x="7912" y="44429"/>
                        <a:pt x="3534" y="34396"/>
                        <a:pt x="2269" y="25907"/>
                      </a:cubicBezTo>
                      <a:cubicBezTo>
                        <a:pt x="927" y="16895"/>
                        <a:pt x="2849" y="8530"/>
                        <a:pt x="6356" y="262"/>
                      </a:cubicBezTo>
                      <a:cubicBezTo>
                        <a:pt x="6414" y="125"/>
                        <a:pt x="6306" y="0"/>
                        <a:pt x="61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1036;p42">
                  <a:extLst>
                    <a:ext uri="{FF2B5EF4-FFF2-40B4-BE49-F238E27FC236}">
                      <a16:creationId xmlns:a16="http://schemas.microsoft.com/office/drawing/2014/main" id="{A28F316E-B453-67ED-2ADD-53EBF2990448}"/>
                    </a:ext>
                  </a:extLst>
                </p:cNvPr>
                <p:cNvSpPr/>
                <p:nvPr/>
              </p:nvSpPr>
              <p:spPr>
                <a:xfrm>
                  <a:off x="3595707" y="4934822"/>
                  <a:ext cx="188576" cy="157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87" h="13159" extrusionOk="0">
                      <a:moveTo>
                        <a:pt x="15392" y="1"/>
                      </a:moveTo>
                      <a:cubicBezTo>
                        <a:pt x="15353" y="1"/>
                        <a:pt x="15311" y="8"/>
                        <a:pt x="15265" y="25"/>
                      </a:cubicBezTo>
                      <a:cubicBezTo>
                        <a:pt x="9482" y="2173"/>
                        <a:pt x="3253" y="7763"/>
                        <a:pt x="54" y="12979"/>
                      </a:cubicBezTo>
                      <a:cubicBezTo>
                        <a:pt x="0" y="13065"/>
                        <a:pt x="79" y="13158"/>
                        <a:pt x="162" y="13158"/>
                      </a:cubicBezTo>
                      <a:cubicBezTo>
                        <a:pt x="190" y="13158"/>
                        <a:pt x="218" y="13148"/>
                        <a:pt x="242" y="13124"/>
                      </a:cubicBezTo>
                      <a:cubicBezTo>
                        <a:pt x="2457" y="10893"/>
                        <a:pt x="4515" y="8579"/>
                        <a:pt x="6941" y="6562"/>
                      </a:cubicBezTo>
                      <a:cubicBezTo>
                        <a:pt x="9649" y="4309"/>
                        <a:pt x="12731" y="2736"/>
                        <a:pt x="15533" y="658"/>
                      </a:cubicBezTo>
                      <a:cubicBezTo>
                        <a:pt x="15786" y="469"/>
                        <a:pt x="15695" y="1"/>
                        <a:pt x="1539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1037;p42">
                  <a:extLst>
                    <a:ext uri="{FF2B5EF4-FFF2-40B4-BE49-F238E27FC236}">
                      <a16:creationId xmlns:a16="http://schemas.microsoft.com/office/drawing/2014/main" id="{452EF5D7-109B-CEB4-C055-41B52BAC805E}"/>
                    </a:ext>
                  </a:extLst>
                </p:cNvPr>
                <p:cNvSpPr/>
                <p:nvPr/>
              </p:nvSpPr>
              <p:spPr>
                <a:xfrm>
                  <a:off x="3765158" y="4677718"/>
                  <a:ext cx="510493" cy="273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37" h="22896" extrusionOk="0">
                      <a:moveTo>
                        <a:pt x="42387" y="1"/>
                      </a:moveTo>
                      <a:cubicBezTo>
                        <a:pt x="42344" y="1"/>
                        <a:pt x="42298" y="14"/>
                        <a:pt x="42252" y="43"/>
                      </a:cubicBezTo>
                      <a:cubicBezTo>
                        <a:pt x="38402" y="2486"/>
                        <a:pt x="40453" y="8449"/>
                        <a:pt x="36209" y="10919"/>
                      </a:cubicBezTo>
                      <a:cubicBezTo>
                        <a:pt x="33841" y="12298"/>
                        <a:pt x="30850" y="12804"/>
                        <a:pt x="28242" y="13545"/>
                      </a:cubicBezTo>
                      <a:cubicBezTo>
                        <a:pt x="24937" y="14485"/>
                        <a:pt x="21478" y="14850"/>
                        <a:pt x="18338" y="16115"/>
                      </a:cubicBezTo>
                      <a:lnTo>
                        <a:pt x="18340" y="16115"/>
                      </a:lnTo>
                      <a:cubicBezTo>
                        <a:pt x="17293" y="16535"/>
                        <a:pt x="16283" y="17056"/>
                        <a:pt x="15326" y="17731"/>
                      </a:cubicBezTo>
                      <a:cubicBezTo>
                        <a:pt x="13423" y="19071"/>
                        <a:pt x="11493" y="20882"/>
                        <a:pt x="9230" y="20882"/>
                      </a:cubicBezTo>
                      <a:cubicBezTo>
                        <a:pt x="9070" y="20882"/>
                        <a:pt x="8908" y="20873"/>
                        <a:pt x="8744" y="20854"/>
                      </a:cubicBezTo>
                      <a:cubicBezTo>
                        <a:pt x="7636" y="20724"/>
                        <a:pt x="6632" y="20138"/>
                        <a:pt x="5538" y="19918"/>
                      </a:cubicBezTo>
                      <a:cubicBezTo>
                        <a:pt x="5245" y="19859"/>
                        <a:pt x="4949" y="19831"/>
                        <a:pt x="4652" y="19831"/>
                      </a:cubicBezTo>
                      <a:cubicBezTo>
                        <a:pt x="2693" y="19831"/>
                        <a:pt x="744" y="21067"/>
                        <a:pt x="0" y="22896"/>
                      </a:cubicBezTo>
                      <a:cubicBezTo>
                        <a:pt x="940" y="21837"/>
                        <a:pt x="2449" y="21488"/>
                        <a:pt x="3872" y="21488"/>
                      </a:cubicBezTo>
                      <a:cubicBezTo>
                        <a:pt x="3917" y="21488"/>
                        <a:pt x="3963" y="21488"/>
                        <a:pt x="4009" y="21489"/>
                      </a:cubicBezTo>
                      <a:cubicBezTo>
                        <a:pt x="5358" y="21510"/>
                        <a:pt x="6698" y="21782"/>
                        <a:pt x="8045" y="21782"/>
                      </a:cubicBezTo>
                      <a:cubicBezTo>
                        <a:pt x="8156" y="21782"/>
                        <a:pt x="8267" y="21780"/>
                        <a:pt x="8379" y="21776"/>
                      </a:cubicBezTo>
                      <a:cubicBezTo>
                        <a:pt x="13206" y="21600"/>
                        <a:pt x="16502" y="18168"/>
                        <a:pt x="20709" y="16375"/>
                      </a:cubicBezTo>
                      <a:cubicBezTo>
                        <a:pt x="25663" y="14265"/>
                        <a:pt x="31394" y="14261"/>
                        <a:pt x="36240" y="11693"/>
                      </a:cubicBezTo>
                      <a:cubicBezTo>
                        <a:pt x="40845" y="9251"/>
                        <a:pt x="39368" y="3882"/>
                        <a:pt x="42573" y="458"/>
                      </a:cubicBezTo>
                      <a:cubicBezTo>
                        <a:pt x="42737" y="283"/>
                        <a:pt x="42591" y="1"/>
                        <a:pt x="4238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1038;p42">
                  <a:extLst>
                    <a:ext uri="{FF2B5EF4-FFF2-40B4-BE49-F238E27FC236}">
                      <a16:creationId xmlns:a16="http://schemas.microsoft.com/office/drawing/2014/main" id="{09B6D828-B26C-0CC9-1C5F-439F0336F12D}"/>
                    </a:ext>
                  </a:extLst>
                </p:cNvPr>
                <p:cNvSpPr/>
                <p:nvPr/>
              </p:nvSpPr>
              <p:spPr>
                <a:xfrm>
                  <a:off x="4208389" y="3219568"/>
                  <a:ext cx="194919" cy="103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86894" extrusionOk="0">
                      <a:moveTo>
                        <a:pt x="535" y="1"/>
                      </a:moveTo>
                      <a:cubicBezTo>
                        <a:pt x="264" y="1"/>
                        <a:pt x="1" y="340"/>
                        <a:pt x="156" y="633"/>
                      </a:cubicBezTo>
                      <a:cubicBezTo>
                        <a:pt x="4171" y="8224"/>
                        <a:pt x="8685" y="15331"/>
                        <a:pt x="11000" y="23707"/>
                      </a:cubicBezTo>
                      <a:cubicBezTo>
                        <a:pt x="13327" y="32120"/>
                        <a:pt x="13728" y="40981"/>
                        <a:pt x="12885" y="49640"/>
                      </a:cubicBezTo>
                      <a:cubicBezTo>
                        <a:pt x="11805" y="60738"/>
                        <a:pt x="8490" y="71440"/>
                        <a:pt x="4650" y="81861"/>
                      </a:cubicBezTo>
                      <a:cubicBezTo>
                        <a:pt x="4650" y="81862"/>
                        <a:pt x="4650" y="81863"/>
                        <a:pt x="4649" y="81865"/>
                      </a:cubicBezTo>
                      <a:cubicBezTo>
                        <a:pt x="4914" y="82700"/>
                        <a:pt x="5013" y="83587"/>
                        <a:pt x="4979" y="84485"/>
                      </a:cubicBezTo>
                      <a:cubicBezTo>
                        <a:pt x="5316" y="85242"/>
                        <a:pt x="5523" y="86060"/>
                        <a:pt x="5612" y="86893"/>
                      </a:cubicBezTo>
                      <a:cubicBezTo>
                        <a:pt x="10851" y="74655"/>
                        <a:pt x="13924" y="61134"/>
                        <a:pt x="14927" y="48661"/>
                      </a:cubicBezTo>
                      <a:cubicBezTo>
                        <a:pt x="16318" y="31365"/>
                        <a:pt x="11903" y="13742"/>
                        <a:pt x="799" y="136"/>
                      </a:cubicBezTo>
                      <a:cubicBezTo>
                        <a:pt x="721" y="41"/>
                        <a:pt x="627" y="1"/>
                        <a:pt x="5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1039;p42">
                  <a:extLst>
                    <a:ext uri="{FF2B5EF4-FFF2-40B4-BE49-F238E27FC236}">
                      <a16:creationId xmlns:a16="http://schemas.microsoft.com/office/drawing/2014/main" id="{D7979BF0-51EC-E6B9-7977-744C78BFA6CE}"/>
                    </a:ext>
                  </a:extLst>
                </p:cNvPr>
                <p:cNvSpPr/>
                <p:nvPr/>
              </p:nvSpPr>
              <p:spPr>
                <a:xfrm>
                  <a:off x="3908773" y="3814440"/>
                  <a:ext cx="413954" cy="63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5" h="53311" extrusionOk="0">
                      <a:moveTo>
                        <a:pt x="33672" y="1"/>
                      </a:moveTo>
                      <a:cubicBezTo>
                        <a:pt x="33451" y="1"/>
                        <a:pt x="33230" y="113"/>
                        <a:pt x="33080" y="385"/>
                      </a:cubicBezTo>
                      <a:cubicBezTo>
                        <a:pt x="30422" y="5202"/>
                        <a:pt x="26430" y="9271"/>
                        <a:pt x="22954" y="13508"/>
                      </a:cubicBezTo>
                      <a:cubicBezTo>
                        <a:pt x="19680" y="17500"/>
                        <a:pt x="16450" y="21535"/>
                        <a:pt x="13417" y="25715"/>
                      </a:cubicBezTo>
                      <a:cubicBezTo>
                        <a:pt x="7349" y="34079"/>
                        <a:pt x="2111" y="42946"/>
                        <a:pt x="20" y="53154"/>
                      </a:cubicBezTo>
                      <a:cubicBezTo>
                        <a:pt x="0" y="53252"/>
                        <a:pt x="71" y="53311"/>
                        <a:pt x="143" y="53311"/>
                      </a:cubicBezTo>
                      <a:cubicBezTo>
                        <a:pt x="192" y="53311"/>
                        <a:pt x="242" y="53284"/>
                        <a:pt x="266" y="53222"/>
                      </a:cubicBezTo>
                      <a:cubicBezTo>
                        <a:pt x="4083" y="43461"/>
                        <a:pt x="9347" y="34295"/>
                        <a:pt x="15534" y="25857"/>
                      </a:cubicBezTo>
                      <a:cubicBezTo>
                        <a:pt x="18686" y="21557"/>
                        <a:pt x="22045" y="17416"/>
                        <a:pt x="25432" y="13300"/>
                      </a:cubicBezTo>
                      <a:cubicBezTo>
                        <a:pt x="28572" y="9484"/>
                        <a:pt x="32353" y="5705"/>
                        <a:pt x="34388" y="1149"/>
                      </a:cubicBezTo>
                      <a:cubicBezTo>
                        <a:pt x="34655" y="551"/>
                        <a:pt x="34162" y="1"/>
                        <a:pt x="336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1040;p42">
                  <a:extLst>
                    <a:ext uri="{FF2B5EF4-FFF2-40B4-BE49-F238E27FC236}">
                      <a16:creationId xmlns:a16="http://schemas.microsoft.com/office/drawing/2014/main" id="{5E7039D5-CA1B-C17D-4CB7-22309A960B22}"/>
                    </a:ext>
                  </a:extLst>
                </p:cNvPr>
                <p:cNvSpPr/>
                <p:nvPr/>
              </p:nvSpPr>
              <p:spPr>
                <a:xfrm>
                  <a:off x="3594560" y="4235048"/>
                  <a:ext cx="419496" cy="654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9" h="54770" extrusionOk="0">
                      <a:moveTo>
                        <a:pt x="33946" y="1"/>
                      </a:moveTo>
                      <a:cubicBezTo>
                        <a:pt x="33685" y="1"/>
                        <a:pt x="33425" y="123"/>
                        <a:pt x="33251" y="419"/>
                      </a:cubicBezTo>
                      <a:cubicBezTo>
                        <a:pt x="30302" y="5425"/>
                        <a:pt x="28045" y="10738"/>
                        <a:pt x="25966" y="16154"/>
                      </a:cubicBezTo>
                      <a:cubicBezTo>
                        <a:pt x="23921" y="21481"/>
                        <a:pt x="22502" y="27365"/>
                        <a:pt x="18246" y="31416"/>
                      </a:cubicBezTo>
                      <a:cubicBezTo>
                        <a:pt x="11637" y="37709"/>
                        <a:pt x="1" y="43747"/>
                        <a:pt x="1255" y="54625"/>
                      </a:cubicBezTo>
                      <a:cubicBezTo>
                        <a:pt x="1266" y="54720"/>
                        <a:pt x="1339" y="54769"/>
                        <a:pt x="1411" y="54769"/>
                      </a:cubicBezTo>
                      <a:cubicBezTo>
                        <a:pt x="1481" y="54769"/>
                        <a:pt x="1549" y="54722"/>
                        <a:pt x="1554" y="54625"/>
                      </a:cubicBezTo>
                      <a:cubicBezTo>
                        <a:pt x="2225" y="42281"/>
                        <a:pt x="14853" y="38842"/>
                        <a:pt x="21553" y="30460"/>
                      </a:cubicBezTo>
                      <a:cubicBezTo>
                        <a:pt x="24387" y="26915"/>
                        <a:pt x="25627" y="22278"/>
                        <a:pt x="27207" y="18104"/>
                      </a:cubicBezTo>
                      <a:cubicBezTo>
                        <a:pt x="29386" y="12353"/>
                        <a:pt x="31724" y="6660"/>
                        <a:pt x="34741" y="1290"/>
                      </a:cubicBezTo>
                      <a:cubicBezTo>
                        <a:pt x="35119" y="619"/>
                        <a:pt x="34531" y="1"/>
                        <a:pt x="339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1041;p42">
                  <a:extLst>
                    <a:ext uri="{FF2B5EF4-FFF2-40B4-BE49-F238E27FC236}">
                      <a16:creationId xmlns:a16="http://schemas.microsoft.com/office/drawing/2014/main" id="{FC04C8AF-105F-3EAC-555F-BEED41AE5741}"/>
                    </a:ext>
                  </a:extLst>
                </p:cNvPr>
                <p:cNvSpPr/>
                <p:nvPr/>
              </p:nvSpPr>
              <p:spPr>
                <a:xfrm>
                  <a:off x="4036740" y="4085305"/>
                  <a:ext cx="79446" cy="453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1" h="37999" extrusionOk="0">
                      <a:moveTo>
                        <a:pt x="5482" y="0"/>
                      </a:moveTo>
                      <a:cubicBezTo>
                        <a:pt x="5292" y="0"/>
                        <a:pt x="5096" y="80"/>
                        <a:pt x="4924" y="271"/>
                      </a:cubicBezTo>
                      <a:cubicBezTo>
                        <a:pt x="732" y="4933"/>
                        <a:pt x="0" y="11640"/>
                        <a:pt x="208" y="17675"/>
                      </a:cubicBezTo>
                      <a:cubicBezTo>
                        <a:pt x="451" y="24708"/>
                        <a:pt x="2033" y="31631"/>
                        <a:pt x="5181" y="37926"/>
                      </a:cubicBezTo>
                      <a:cubicBezTo>
                        <a:pt x="5206" y="37977"/>
                        <a:pt x="5252" y="37998"/>
                        <a:pt x="5300" y="37998"/>
                      </a:cubicBezTo>
                      <a:cubicBezTo>
                        <a:pt x="5394" y="37998"/>
                        <a:pt x="5495" y="37916"/>
                        <a:pt x="5455" y="37811"/>
                      </a:cubicBezTo>
                      <a:cubicBezTo>
                        <a:pt x="3170" y="31861"/>
                        <a:pt x="1650" y="25591"/>
                        <a:pt x="1607" y="19196"/>
                      </a:cubicBezTo>
                      <a:cubicBezTo>
                        <a:pt x="1567" y="13192"/>
                        <a:pt x="2010" y="6202"/>
                        <a:pt x="6114" y="1460"/>
                      </a:cubicBezTo>
                      <a:cubicBezTo>
                        <a:pt x="6650" y="840"/>
                        <a:pt x="6098" y="0"/>
                        <a:pt x="5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1042;p42">
                  <a:extLst>
                    <a:ext uri="{FF2B5EF4-FFF2-40B4-BE49-F238E27FC236}">
                      <a16:creationId xmlns:a16="http://schemas.microsoft.com/office/drawing/2014/main" id="{135FEC69-AD37-B8C5-673A-B8A57694EBA9}"/>
                    </a:ext>
                  </a:extLst>
                </p:cNvPr>
                <p:cNvSpPr/>
                <p:nvPr/>
              </p:nvSpPr>
              <p:spPr>
                <a:xfrm>
                  <a:off x="3978209" y="4373944"/>
                  <a:ext cx="78108" cy="239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9" h="20026" extrusionOk="0">
                      <a:moveTo>
                        <a:pt x="6006" y="1"/>
                      </a:moveTo>
                      <a:cubicBezTo>
                        <a:pt x="5761" y="1"/>
                        <a:pt x="5514" y="161"/>
                        <a:pt x="5502" y="481"/>
                      </a:cubicBezTo>
                      <a:cubicBezTo>
                        <a:pt x="5335" y="4833"/>
                        <a:pt x="4519" y="8172"/>
                        <a:pt x="2605" y="12085"/>
                      </a:cubicBezTo>
                      <a:cubicBezTo>
                        <a:pt x="1356" y="14637"/>
                        <a:pt x="30" y="17040"/>
                        <a:pt x="2" y="19948"/>
                      </a:cubicBezTo>
                      <a:cubicBezTo>
                        <a:pt x="1" y="19997"/>
                        <a:pt x="44" y="20025"/>
                        <a:pt x="85" y="20025"/>
                      </a:cubicBezTo>
                      <a:cubicBezTo>
                        <a:pt x="117" y="20025"/>
                        <a:pt x="149" y="20007"/>
                        <a:pt x="157" y="19968"/>
                      </a:cubicBezTo>
                      <a:cubicBezTo>
                        <a:pt x="984" y="16153"/>
                        <a:pt x="3152" y="13238"/>
                        <a:pt x="4782" y="9784"/>
                      </a:cubicBezTo>
                      <a:cubicBezTo>
                        <a:pt x="6162" y="6860"/>
                        <a:pt x="6538" y="3684"/>
                        <a:pt x="6496" y="481"/>
                      </a:cubicBezTo>
                      <a:cubicBezTo>
                        <a:pt x="6492" y="160"/>
                        <a:pt x="6250" y="1"/>
                        <a:pt x="600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1043;p42">
                  <a:extLst>
                    <a:ext uri="{FF2B5EF4-FFF2-40B4-BE49-F238E27FC236}">
                      <a16:creationId xmlns:a16="http://schemas.microsoft.com/office/drawing/2014/main" id="{6DB76091-D67E-1884-9CF5-277F11AC51E7}"/>
                    </a:ext>
                  </a:extLst>
                </p:cNvPr>
                <p:cNvSpPr/>
                <p:nvPr/>
              </p:nvSpPr>
              <p:spPr>
                <a:xfrm>
                  <a:off x="3990334" y="4549524"/>
                  <a:ext cx="99884" cy="145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2" h="12142" extrusionOk="0">
                      <a:moveTo>
                        <a:pt x="733" y="0"/>
                      </a:moveTo>
                      <a:cubicBezTo>
                        <a:pt x="347" y="0"/>
                        <a:pt x="0" y="503"/>
                        <a:pt x="365" y="827"/>
                      </a:cubicBezTo>
                      <a:cubicBezTo>
                        <a:pt x="3528" y="3639"/>
                        <a:pt x="7582" y="7510"/>
                        <a:pt x="7879" y="11992"/>
                      </a:cubicBezTo>
                      <a:cubicBezTo>
                        <a:pt x="7886" y="12091"/>
                        <a:pt x="7962" y="12141"/>
                        <a:pt x="8036" y="12141"/>
                      </a:cubicBezTo>
                      <a:cubicBezTo>
                        <a:pt x="8111" y="12141"/>
                        <a:pt x="8184" y="12092"/>
                        <a:pt x="8188" y="11992"/>
                      </a:cubicBezTo>
                      <a:cubicBezTo>
                        <a:pt x="8361" y="7513"/>
                        <a:pt x="4079" y="3025"/>
                        <a:pt x="1057" y="137"/>
                      </a:cubicBezTo>
                      <a:cubicBezTo>
                        <a:pt x="956" y="41"/>
                        <a:pt x="843" y="0"/>
                        <a:pt x="73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1044;p42">
                  <a:extLst>
                    <a:ext uri="{FF2B5EF4-FFF2-40B4-BE49-F238E27FC236}">
                      <a16:creationId xmlns:a16="http://schemas.microsoft.com/office/drawing/2014/main" id="{554567CB-3C40-AED4-0616-3E11B0B55BEA}"/>
                    </a:ext>
                  </a:extLst>
                </p:cNvPr>
                <p:cNvSpPr/>
                <p:nvPr/>
              </p:nvSpPr>
              <p:spPr>
                <a:xfrm>
                  <a:off x="4099356" y="4060448"/>
                  <a:ext cx="122341" cy="41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2" h="34963" extrusionOk="0">
                      <a:moveTo>
                        <a:pt x="1684" y="0"/>
                      </a:moveTo>
                      <a:cubicBezTo>
                        <a:pt x="1334" y="0"/>
                        <a:pt x="1012" y="202"/>
                        <a:pt x="935" y="671"/>
                      </a:cubicBezTo>
                      <a:cubicBezTo>
                        <a:pt x="1" y="6381"/>
                        <a:pt x="471" y="12227"/>
                        <a:pt x="2327" y="17711"/>
                      </a:cubicBezTo>
                      <a:cubicBezTo>
                        <a:pt x="3221" y="20353"/>
                        <a:pt x="4464" y="22787"/>
                        <a:pt x="5910" y="25167"/>
                      </a:cubicBezTo>
                      <a:cubicBezTo>
                        <a:pt x="7808" y="28290"/>
                        <a:pt x="9099" y="31357"/>
                        <a:pt x="10034" y="34889"/>
                      </a:cubicBezTo>
                      <a:cubicBezTo>
                        <a:pt x="10048" y="34941"/>
                        <a:pt x="10084" y="34963"/>
                        <a:pt x="10123" y="34963"/>
                      </a:cubicBezTo>
                      <a:cubicBezTo>
                        <a:pt x="10181" y="34963"/>
                        <a:pt x="10242" y="34912"/>
                        <a:pt x="10229" y="34836"/>
                      </a:cubicBezTo>
                      <a:cubicBezTo>
                        <a:pt x="9785" y="32207"/>
                        <a:pt x="9338" y="29553"/>
                        <a:pt x="8289" y="27086"/>
                      </a:cubicBezTo>
                      <a:cubicBezTo>
                        <a:pt x="7131" y="24360"/>
                        <a:pt x="5537" y="21886"/>
                        <a:pt x="4498" y="19097"/>
                      </a:cubicBezTo>
                      <a:cubicBezTo>
                        <a:pt x="2349" y="13335"/>
                        <a:pt x="1865" y="7229"/>
                        <a:pt x="2718" y="1162"/>
                      </a:cubicBezTo>
                      <a:cubicBezTo>
                        <a:pt x="2816" y="466"/>
                        <a:pt x="2217" y="0"/>
                        <a:pt x="16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1045;p42">
                  <a:extLst>
                    <a:ext uri="{FF2B5EF4-FFF2-40B4-BE49-F238E27FC236}">
                      <a16:creationId xmlns:a16="http://schemas.microsoft.com/office/drawing/2014/main" id="{E54D0CD6-374E-4C64-5B82-93C835BF8556}"/>
                    </a:ext>
                  </a:extLst>
                </p:cNvPr>
                <p:cNvSpPr/>
                <p:nvPr/>
              </p:nvSpPr>
              <p:spPr>
                <a:xfrm>
                  <a:off x="4110476" y="4129239"/>
                  <a:ext cx="86733" cy="26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1" h="2247" extrusionOk="0">
                      <a:moveTo>
                        <a:pt x="2620" y="0"/>
                      </a:moveTo>
                      <a:cubicBezTo>
                        <a:pt x="1656" y="0"/>
                        <a:pt x="825" y="279"/>
                        <a:pt x="313" y="1183"/>
                      </a:cubicBezTo>
                      <a:cubicBezTo>
                        <a:pt x="1" y="1733"/>
                        <a:pt x="498" y="2247"/>
                        <a:pt x="978" y="2247"/>
                      </a:cubicBezTo>
                      <a:cubicBezTo>
                        <a:pt x="1192" y="2247"/>
                        <a:pt x="1403" y="2145"/>
                        <a:pt x="1537" y="1898"/>
                      </a:cubicBezTo>
                      <a:cubicBezTo>
                        <a:pt x="1944" y="1148"/>
                        <a:pt x="3062" y="1058"/>
                        <a:pt x="3811" y="961"/>
                      </a:cubicBezTo>
                      <a:cubicBezTo>
                        <a:pt x="4345" y="892"/>
                        <a:pt x="4874" y="849"/>
                        <a:pt x="5401" y="849"/>
                      </a:cubicBezTo>
                      <a:cubicBezTo>
                        <a:pt x="5941" y="849"/>
                        <a:pt x="6479" y="894"/>
                        <a:pt x="7022" y="1003"/>
                      </a:cubicBezTo>
                      <a:cubicBezTo>
                        <a:pt x="7034" y="1005"/>
                        <a:pt x="7045" y="1006"/>
                        <a:pt x="7055" y="1006"/>
                      </a:cubicBezTo>
                      <a:cubicBezTo>
                        <a:pt x="7207" y="1006"/>
                        <a:pt x="7261" y="782"/>
                        <a:pt x="7098" y="730"/>
                      </a:cubicBezTo>
                      <a:lnTo>
                        <a:pt x="7098" y="730"/>
                      </a:lnTo>
                      <a:lnTo>
                        <a:pt x="7098" y="732"/>
                      </a:lnTo>
                      <a:cubicBezTo>
                        <a:pt x="5757" y="313"/>
                        <a:pt x="4258" y="67"/>
                        <a:pt x="2853" y="5"/>
                      </a:cubicBezTo>
                      <a:cubicBezTo>
                        <a:pt x="2774" y="2"/>
                        <a:pt x="2697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1046;p42">
                  <a:extLst>
                    <a:ext uri="{FF2B5EF4-FFF2-40B4-BE49-F238E27FC236}">
                      <a16:creationId xmlns:a16="http://schemas.microsoft.com/office/drawing/2014/main" id="{E083216B-5933-F8A9-A12C-18DA2CDBBD9A}"/>
                    </a:ext>
                  </a:extLst>
                </p:cNvPr>
                <p:cNvSpPr/>
                <p:nvPr/>
              </p:nvSpPr>
              <p:spPr>
                <a:xfrm>
                  <a:off x="3635292" y="3929435"/>
                  <a:ext cx="608908" cy="24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76" h="20278" extrusionOk="0">
                      <a:moveTo>
                        <a:pt x="49597" y="0"/>
                      </a:moveTo>
                      <a:cubicBezTo>
                        <a:pt x="49470" y="0"/>
                        <a:pt x="49337" y="28"/>
                        <a:pt x="49201" y="90"/>
                      </a:cubicBezTo>
                      <a:cubicBezTo>
                        <a:pt x="45305" y="1872"/>
                        <a:pt x="42028" y="4678"/>
                        <a:pt x="38425" y="6959"/>
                      </a:cubicBezTo>
                      <a:cubicBezTo>
                        <a:pt x="34653" y="9347"/>
                        <a:pt x="30688" y="11431"/>
                        <a:pt x="26580" y="13183"/>
                      </a:cubicBezTo>
                      <a:cubicBezTo>
                        <a:pt x="22617" y="14873"/>
                        <a:pt x="18538" y="16257"/>
                        <a:pt x="14372" y="17359"/>
                      </a:cubicBezTo>
                      <a:cubicBezTo>
                        <a:pt x="10990" y="18253"/>
                        <a:pt x="7528" y="19199"/>
                        <a:pt x="4043" y="19199"/>
                      </a:cubicBezTo>
                      <a:cubicBezTo>
                        <a:pt x="2765" y="19199"/>
                        <a:pt x="1485" y="19072"/>
                        <a:pt x="205" y="18769"/>
                      </a:cubicBezTo>
                      <a:cubicBezTo>
                        <a:pt x="192" y="18766"/>
                        <a:pt x="179" y="18764"/>
                        <a:pt x="168" y="18764"/>
                      </a:cubicBezTo>
                      <a:cubicBezTo>
                        <a:pt x="33" y="18764"/>
                        <a:pt x="0" y="18959"/>
                        <a:pt x="136" y="19016"/>
                      </a:cubicBezTo>
                      <a:lnTo>
                        <a:pt x="136" y="19015"/>
                      </a:lnTo>
                      <a:cubicBezTo>
                        <a:pt x="2285" y="19910"/>
                        <a:pt x="4617" y="20278"/>
                        <a:pt x="7022" y="20278"/>
                      </a:cubicBezTo>
                      <a:cubicBezTo>
                        <a:pt x="13457" y="20278"/>
                        <a:pt x="20421" y="17647"/>
                        <a:pt x="25842" y="15460"/>
                      </a:cubicBezTo>
                      <a:cubicBezTo>
                        <a:pt x="29945" y="13806"/>
                        <a:pt x="33922" y="11848"/>
                        <a:pt x="37722" y="9578"/>
                      </a:cubicBezTo>
                      <a:cubicBezTo>
                        <a:pt x="41930" y="7064"/>
                        <a:pt x="45708" y="3819"/>
                        <a:pt x="50090" y="1609"/>
                      </a:cubicBezTo>
                      <a:cubicBezTo>
                        <a:pt x="50975" y="1163"/>
                        <a:pt x="50421" y="0"/>
                        <a:pt x="4959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1047;p42">
                  <a:extLst>
                    <a:ext uri="{FF2B5EF4-FFF2-40B4-BE49-F238E27FC236}">
                      <a16:creationId xmlns:a16="http://schemas.microsoft.com/office/drawing/2014/main" id="{8CFF9581-4271-D2EF-BCE0-FD158B1056A6}"/>
                    </a:ext>
                  </a:extLst>
                </p:cNvPr>
                <p:cNvSpPr/>
                <p:nvPr/>
              </p:nvSpPr>
              <p:spPr>
                <a:xfrm>
                  <a:off x="4140793" y="3679151"/>
                  <a:ext cx="148703" cy="195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9" h="16343" extrusionOk="0">
                      <a:moveTo>
                        <a:pt x="973" y="1"/>
                      </a:moveTo>
                      <a:cubicBezTo>
                        <a:pt x="842" y="1"/>
                        <a:pt x="708" y="89"/>
                        <a:pt x="691" y="264"/>
                      </a:cubicBezTo>
                      <a:cubicBezTo>
                        <a:pt x="316" y="4153"/>
                        <a:pt x="1" y="7763"/>
                        <a:pt x="2593" y="10990"/>
                      </a:cubicBezTo>
                      <a:cubicBezTo>
                        <a:pt x="4643" y="13544"/>
                        <a:pt x="7689" y="15239"/>
                        <a:pt x="10743" y="16293"/>
                      </a:cubicBezTo>
                      <a:cubicBezTo>
                        <a:pt x="10842" y="16327"/>
                        <a:pt x="10938" y="16343"/>
                        <a:pt x="11030" y="16343"/>
                      </a:cubicBezTo>
                      <a:cubicBezTo>
                        <a:pt x="11919" y="16343"/>
                        <a:pt x="12449" y="14890"/>
                        <a:pt x="11510" y="14475"/>
                      </a:cubicBezTo>
                      <a:cubicBezTo>
                        <a:pt x="8941" y="13340"/>
                        <a:pt x="6375" y="12185"/>
                        <a:pt x="4436" y="10075"/>
                      </a:cubicBezTo>
                      <a:cubicBezTo>
                        <a:pt x="1970" y="7388"/>
                        <a:pt x="1394" y="3788"/>
                        <a:pt x="1236" y="264"/>
                      </a:cubicBezTo>
                      <a:cubicBezTo>
                        <a:pt x="1228" y="87"/>
                        <a:pt x="1102" y="1"/>
                        <a:pt x="97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1048;p42">
                  <a:extLst>
                    <a:ext uri="{FF2B5EF4-FFF2-40B4-BE49-F238E27FC236}">
                      <a16:creationId xmlns:a16="http://schemas.microsoft.com/office/drawing/2014/main" id="{9A7D1D11-50CF-A712-C353-5F6BF267E87A}"/>
                    </a:ext>
                  </a:extLst>
                </p:cNvPr>
                <p:cNvSpPr/>
                <p:nvPr/>
              </p:nvSpPr>
              <p:spPr>
                <a:xfrm>
                  <a:off x="4145523" y="3468179"/>
                  <a:ext cx="107015" cy="316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9" h="26472" extrusionOk="0">
                      <a:moveTo>
                        <a:pt x="7329" y="0"/>
                      </a:moveTo>
                      <a:cubicBezTo>
                        <a:pt x="7291" y="0"/>
                        <a:pt x="7253" y="32"/>
                        <a:pt x="7263" y="82"/>
                      </a:cubicBezTo>
                      <a:cubicBezTo>
                        <a:pt x="8375" y="5250"/>
                        <a:pt x="7705" y="11129"/>
                        <a:pt x="4781" y="15595"/>
                      </a:cubicBezTo>
                      <a:cubicBezTo>
                        <a:pt x="2661" y="18832"/>
                        <a:pt x="1" y="21816"/>
                        <a:pt x="1428" y="25919"/>
                      </a:cubicBezTo>
                      <a:cubicBezTo>
                        <a:pt x="1562" y="26303"/>
                        <a:pt x="1883" y="26471"/>
                        <a:pt x="2202" y="26471"/>
                      </a:cubicBezTo>
                      <a:cubicBezTo>
                        <a:pt x="2682" y="26471"/>
                        <a:pt x="3156" y="26090"/>
                        <a:pt x="2973" y="25492"/>
                      </a:cubicBezTo>
                      <a:cubicBezTo>
                        <a:pt x="1506" y="20709"/>
                        <a:pt x="6356" y="16156"/>
                        <a:pt x="7720" y="11765"/>
                      </a:cubicBezTo>
                      <a:cubicBezTo>
                        <a:pt x="8959" y="7774"/>
                        <a:pt x="8736" y="3961"/>
                        <a:pt x="7391" y="47"/>
                      </a:cubicBezTo>
                      <a:cubicBezTo>
                        <a:pt x="7380" y="14"/>
                        <a:pt x="7354" y="0"/>
                        <a:pt x="73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1049;p42">
                  <a:extLst>
                    <a:ext uri="{FF2B5EF4-FFF2-40B4-BE49-F238E27FC236}">
                      <a16:creationId xmlns:a16="http://schemas.microsoft.com/office/drawing/2014/main" id="{B63EC67F-6DE8-B8AC-D7A0-6BBC37381DB9}"/>
                    </a:ext>
                  </a:extLst>
                </p:cNvPr>
                <p:cNvSpPr/>
                <p:nvPr/>
              </p:nvSpPr>
              <p:spPr>
                <a:xfrm>
                  <a:off x="4166271" y="3486849"/>
                  <a:ext cx="64814" cy="128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6" h="10762" extrusionOk="0">
                      <a:moveTo>
                        <a:pt x="559" y="1"/>
                      </a:moveTo>
                      <a:cubicBezTo>
                        <a:pt x="522" y="1"/>
                        <a:pt x="484" y="26"/>
                        <a:pt x="479" y="73"/>
                      </a:cubicBezTo>
                      <a:cubicBezTo>
                        <a:pt x="1" y="4268"/>
                        <a:pt x="4960" y="6339"/>
                        <a:pt x="4609" y="10434"/>
                      </a:cubicBezTo>
                      <a:cubicBezTo>
                        <a:pt x="4591" y="10651"/>
                        <a:pt x="4759" y="10761"/>
                        <a:pt x="4933" y="10761"/>
                      </a:cubicBezTo>
                      <a:cubicBezTo>
                        <a:pt x="5104" y="10761"/>
                        <a:pt x="5281" y="10653"/>
                        <a:pt x="5287" y="10434"/>
                      </a:cubicBezTo>
                      <a:cubicBezTo>
                        <a:pt x="5426" y="6269"/>
                        <a:pt x="700" y="4127"/>
                        <a:pt x="629" y="73"/>
                      </a:cubicBezTo>
                      <a:cubicBezTo>
                        <a:pt x="628" y="24"/>
                        <a:pt x="594" y="1"/>
                        <a:pt x="55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1050;p42">
                  <a:extLst>
                    <a:ext uri="{FF2B5EF4-FFF2-40B4-BE49-F238E27FC236}">
                      <a16:creationId xmlns:a16="http://schemas.microsoft.com/office/drawing/2014/main" id="{2F49EEA7-346F-498A-CA29-636874580BB5}"/>
                    </a:ext>
                  </a:extLst>
                </p:cNvPr>
                <p:cNvSpPr/>
                <p:nvPr/>
              </p:nvSpPr>
              <p:spPr>
                <a:xfrm>
                  <a:off x="4178240" y="3659824"/>
                  <a:ext cx="73127" cy="48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" h="4082" extrusionOk="0">
                      <a:moveTo>
                        <a:pt x="5562" y="1"/>
                      </a:moveTo>
                      <a:cubicBezTo>
                        <a:pt x="3240" y="1"/>
                        <a:pt x="1182" y="1095"/>
                        <a:pt x="182" y="3313"/>
                      </a:cubicBezTo>
                      <a:cubicBezTo>
                        <a:pt x="0" y="3717"/>
                        <a:pt x="357" y="4082"/>
                        <a:pt x="680" y="4082"/>
                      </a:cubicBezTo>
                      <a:cubicBezTo>
                        <a:pt x="829" y="4082"/>
                        <a:pt x="970" y="4005"/>
                        <a:pt x="1049" y="3820"/>
                      </a:cubicBezTo>
                      <a:cubicBezTo>
                        <a:pt x="1886" y="1856"/>
                        <a:pt x="3838" y="221"/>
                        <a:pt x="6037" y="147"/>
                      </a:cubicBezTo>
                      <a:cubicBezTo>
                        <a:pt x="6122" y="145"/>
                        <a:pt x="6122" y="21"/>
                        <a:pt x="6037" y="16"/>
                      </a:cubicBezTo>
                      <a:cubicBezTo>
                        <a:pt x="5878" y="6"/>
                        <a:pt x="5719" y="1"/>
                        <a:pt x="556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1051;p42">
                  <a:extLst>
                    <a:ext uri="{FF2B5EF4-FFF2-40B4-BE49-F238E27FC236}">
                      <a16:creationId xmlns:a16="http://schemas.microsoft.com/office/drawing/2014/main" id="{D3ED163A-6C83-581C-D066-7BCB9F70EDE4}"/>
                    </a:ext>
                  </a:extLst>
                </p:cNvPr>
                <p:cNvSpPr/>
                <p:nvPr/>
              </p:nvSpPr>
              <p:spPr>
                <a:xfrm>
                  <a:off x="4068681" y="3386475"/>
                  <a:ext cx="165498" cy="463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5" h="38823" extrusionOk="0">
                      <a:moveTo>
                        <a:pt x="4327" y="1"/>
                      </a:moveTo>
                      <a:cubicBezTo>
                        <a:pt x="4281" y="1"/>
                        <a:pt x="4233" y="39"/>
                        <a:pt x="4247" y="99"/>
                      </a:cubicBezTo>
                      <a:cubicBezTo>
                        <a:pt x="5454" y="5422"/>
                        <a:pt x="3090" y="10182"/>
                        <a:pt x="1622" y="15166"/>
                      </a:cubicBezTo>
                      <a:cubicBezTo>
                        <a:pt x="399" y="19319"/>
                        <a:pt x="0" y="23779"/>
                        <a:pt x="559" y="28082"/>
                      </a:cubicBezTo>
                      <a:cubicBezTo>
                        <a:pt x="1198" y="33013"/>
                        <a:pt x="4635" y="38823"/>
                        <a:pt x="9775" y="38823"/>
                      </a:cubicBezTo>
                      <a:cubicBezTo>
                        <a:pt x="10738" y="38823"/>
                        <a:pt x="11761" y="38619"/>
                        <a:pt x="12837" y="38166"/>
                      </a:cubicBezTo>
                      <a:cubicBezTo>
                        <a:pt x="13855" y="37739"/>
                        <a:pt x="13488" y="36443"/>
                        <a:pt x="12596" y="36443"/>
                      </a:cubicBezTo>
                      <a:cubicBezTo>
                        <a:pt x="12459" y="36443"/>
                        <a:pt x="12310" y="36473"/>
                        <a:pt x="12151" y="36542"/>
                      </a:cubicBezTo>
                      <a:cubicBezTo>
                        <a:pt x="11349" y="36889"/>
                        <a:pt x="10567" y="37045"/>
                        <a:pt x="9816" y="37045"/>
                      </a:cubicBezTo>
                      <a:cubicBezTo>
                        <a:pt x="6375" y="37045"/>
                        <a:pt x="3579" y="33773"/>
                        <a:pt x="2515" y="30552"/>
                      </a:cubicBezTo>
                      <a:cubicBezTo>
                        <a:pt x="1405" y="27188"/>
                        <a:pt x="1272" y="23222"/>
                        <a:pt x="1602" y="19715"/>
                      </a:cubicBezTo>
                      <a:cubicBezTo>
                        <a:pt x="2226" y="13118"/>
                        <a:pt x="6297" y="6755"/>
                        <a:pt x="4398" y="58"/>
                      </a:cubicBezTo>
                      <a:cubicBezTo>
                        <a:pt x="4388" y="18"/>
                        <a:pt x="4358" y="1"/>
                        <a:pt x="43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1052;p42">
                  <a:extLst>
                    <a:ext uri="{FF2B5EF4-FFF2-40B4-BE49-F238E27FC236}">
                      <a16:creationId xmlns:a16="http://schemas.microsoft.com/office/drawing/2014/main" id="{6B251344-51E4-3054-EEA1-301D924B660C}"/>
                    </a:ext>
                  </a:extLst>
                </p:cNvPr>
                <p:cNvSpPr/>
                <p:nvPr/>
              </p:nvSpPr>
              <p:spPr>
                <a:xfrm>
                  <a:off x="3784378" y="3630965"/>
                  <a:ext cx="183619" cy="33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2" h="2783" extrusionOk="0">
                      <a:moveTo>
                        <a:pt x="14192" y="1"/>
                      </a:moveTo>
                      <a:cubicBezTo>
                        <a:pt x="11995" y="1"/>
                        <a:pt x="10007" y="2139"/>
                        <a:pt x="7693" y="2139"/>
                      </a:cubicBezTo>
                      <a:cubicBezTo>
                        <a:pt x="7661" y="2139"/>
                        <a:pt x="7629" y="2139"/>
                        <a:pt x="7596" y="2138"/>
                      </a:cubicBezTo>
                      <a:cubicBezTo>
                        <a:pt x="5739" y="2089"/>
                        <a:pt x="4136" y="1315"/>
                        <a:pt x="2494" y="1315"/>
                      </a:cubicBezTo>
                      <a:cubicBezTo>
                        <a:pt x="1702" y="1315"/>
                        <a:pt x="900" y="1495"/>
                        <a:pt x="56" y="2024"/>
                      </a:cubicBezTo>
                      <a:cubicBezTo>
                        <a:pt x="0" y="2059"/>
                        <a:pt x="35" y="2129"/>
                        <a:pt x="88" y="2129"/>
                      </a:cubicBezTo>
                      <a:cubicBezTo>
                        <a:pt x="96" y="2129"/>
                        <a:pt x="105" y="2127"/>
                        <a:pt x="114" y="2123"/>
                      </a:cubicBezTo>
                      <a:cubicBezTo>
                        <a:pt x="756" y="1849"/>
                        <a:pt x="1383" y="1745"/>
                        <a:pt x="2001" y="1745"/>
                      </a:cubicBezTo>
                      <a:cubicBezTo>
                        <a:pt x="3952" y="1745"/>
                        <a:pt x="5812" y="2782"/>
                        <a:pt x="7791" y="2782"/>
                      </a:cubicBezTo>
                      <a:cubicBezTo>
                        <a:pt x="8023" y="2782"/>
                        <a:pt x="8256" y="2768"/>
                        <a:pt x="8491" y="2737"/>
                      </a:cubicBezTo>
                      <a:cubicBezTo>
                        <a:pt x="10454" y="2471"/>
                        <a:pt x="12297" y="439"/>
                        <a:pt x="14258" y="439"/>
                      </a:cubicBezTo>
                      <a:cubicBezTo>
                        <a:pt x="14510" y="439"/>
                        <a:pt x="14765" y="473"/>
                        <a:pt x="15022" y="548"/>
                      </a:cubicBezTo>
                      <a:cubicBezTo>
                        <a:pt x="15044" y="555"/>
                        <a:pt x="15065" y="558"/>
                        <a:pt x="15085" y="558"/>
                      </a:cubicBezTo>
                      <a:cubicBezTo>
                        <a:pt x="15300" y="558"/>
                        <a:pt x="15371" y="213"/>
                        <a:pt x="15134" y="140"/>
                      </a:cubicBezTo>
                      <a:cubicBezTo>
                        <a:pt x="14815" y="43"/>
                        <a:pt x="14502" y="1"/>
                        <a:pt x="1419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1053;p42">
                  <a:extLst>
                    <a:ext uri="{FF2B5EF4-FFF2-40B4-BE49-F238E27FC236}">
                      <a16:creationId xmlns:a16="http://schemas.microsoft.com/office/drawing/2014/main" id="{8AA5783A-48EF-8469-FB03-B95274C34E4D}"/>
                    </a:ext>
                  </a:extLst>
                </p:cNvPr>
                <p:cNvSpPr/>
                <p:nvPr/>
              </p:nvSpPr>
              <p:spPr>
                <a:xfrm>
                  <a:off x="3891775" y="3450727"/>
                  <a:ext cx="221221" cy="34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20" h="28602" extrusionOk="0">
                      <a:moveTo>
                        <a:pt x="484" y="0"/>
                      </a:moveTo>
                      <a:cubicBezTo>
                        <a:pt x="435" y="0"/>
                        <a:pt x="388" y="26"/>
                        <a:pt x="379" y="82"/>
                      </a:cubicBezTo>
                      <a:lnTo>
                        <a:pt x="380" y="82"/>
                      </a:lnTo>
                      <a:cubicBezTo>
                        <a:pt x="23" y="2465"/>
                        <a:pt x="0" y="4609"/>
                        <a:pt x="1418" y="6647"/>
                      </a:cubicBezTo>
                      <a:cubicBezTo>
                        <a:pt x="2483" y="8178"/>
                        <a:pt x="3906" y="9334"/>
                        <a:pt x="4812" y="10998"/>
                      </a:cubicBezTo>
                      <a:cubicBezTo>
                        <a:pt x="5719" y="12664"/>
                        <a:pt x="6115" y="14527"/>
                        <a:pt x="6599" y="16342"/>
                      </a:cubicBezTo>
                      <a:cubicBezTo>
                        <a:pt x="8246" y="22535"/>
                        <a:pt x="11832" y="25698"/>
                        <a:pt x="17431" y="28537"/>
                      </a:cubicBezTo>
                      <a:cubicBezTo>
                        <a:pt x="17519" y="28582"/>
                        <a:pt x="17606" y="28602"/>
                        <a:pt x="17688" y="28602"/>
                      </a:cubicBezTo>
                      <a:cubicBezTo>
                        <a:pt x="18188" y="28602"/>
                        <a:pt x="18520" y="27870"/>
                        <a:pt x="17981" y="27595"/>
                      </a:cubicBezTo>
                      <a:cubicBezTo>
                        <a:pt x="15542" y="26348"/>
                        <a:pt x="13037" y="25098"/>
                        <a:pt x="10983" y="23253"/>
                      </a:cubicBezTo>
                      <a:cubicBezTo>
                        <a:pt x="8505" y="21027"/>
                        <a:pt x="7752" y="17952"/>
                        <a:pt x="6897" y="14873"/>
                      </a:cubicBezTo>
                      <a:cubicBezTo>
                        <a:pt x="6295" y="12705"/>
                        <a:pt x="5593" y="10651"/>
                        <a:pt x="4182" y="8859"/>
                      </a:cubicBezTo>
                      <a:cubicBezTo>
                        <a:pt x="3630" y="8158"/>
                        <a:pt x="2979" y="7541"/>
                        <a:pt x="2407" y="6857"/>
                      </a:cubicBezTo>
                      <a:cubicBezTo>
                        <a:pt x="693" y="4805"/>
                        <a:pt x="351" y="2689"/>
                        <a:pt x="604" y="112"/>
                      </a:cubicBezTo>
                      <a:cubicBezTo>
                        <a:pt x="611" y="41"/>
                        <a:pt x="546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1054;p42">
                  <a:extLst>
                    <a:ext uri="{FF2B5EF4-FFF2-40B4-BE49-F238E27FC236}">
                      <a16:creationId xmlns:a16="http://schemas.microsoft.com/office/drawing/2014/main" id="{1BA18833-A824-A917-C5AA-91446F52ABE5}"/>
                    </a:ext>
                  </a:extLst>
                </p:cNvPr>
                <p:cNvSpPr/>
                <p:nvPr/>
              </p:nvSpPr>
              <p:spPr>
                <a:xfrm>
                  <a:off x="3761360" y="3771462"/>
                  <a:ext cx="431382" cy="22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14" h="18859" extrusionOk="0">
                      <a:moveTo>
                        <a:pt x="170" y="1"/>
                      </a:moveTo>
                      <a:cubicBezTo>
                        <a:pt x="41" y="1"/>
                        <a:pt x="0" y="206"/>
                        <a:pt x="141" y="252"/>
                      </a:cubicBezTo>
                      <a:cubicBezTo>
                        <a:pt x="4666" y="1752"/>
                        <a:pt x="7115" y="4979"/>
                        <a:pt x="9651" y="8773"/>
                      </a:cubicBezTo>
                      <a:cubicBezTo>
                        <a:pt x="11394" y="11379"/>
                        <a:pt x="13348" y="13440"/>
                        <a:pt x="16162" y="14881"/>
                      </a:cubicBezTo>
                      <a:cubicBezTo>
                        <a:pt x="19952" y="16824"/>
                        <a:pt x="24827" y="18859"/>
                        <a:pt x="29425" y="18859"/>
                      </a:cubicBezTo>
                      <a:cubicBezTo>
                        <a:pt x="31482" y="18859"/>
                        <a:pt x="33483" y="18452"/>
                        <a:pt x="35307" y="17447"/>
                      </a:cubicBezTo>
                      <a:cubicBezTo>
                        <a:pt x="36113" y="17001"/>
                        <a:pt x="35687" y="15777"/>
                        <a:pt x="34868" y="15777"/>
                      </a:cubicBezTo>
                      <a:cubicBezTo>
                        <a:pt x="34788" y="15777"/>
                        <a:pt x="34705" y="15788"/>
                        <a:pt x="34618" y="15813"/>
                      </a:cubicBezTo>
                      <a:cubicBezTo>
                        <a:pt x="32772" y="16347"/>
                        <a:pt x="31016" y="16605"/>
                        <a:pt x="29270" y="16605"/>
                      </a:cubicBezTo>
                      <a:cubicBezTo>
                        <a:pt x="27229" y="16605"/>
                        <a:pt x="25200" y="16253"/>
                        <a:pt x="23054" y="15581"/>
                      </a:cubicBezTo>
                      <a:cubicBezTo>
                        <a:pt x="19717" y="14534"/>
                        <a:pt x="15865" y="13265"/>
                        <a:pt x="13242" y="10871"/>
                      </a:cubicBezTo>
                      <a:cubicBezTo>
                        <a:pt x="11006" y="8832"/>
                        <a:pt x="9570" y="6080"/>
                        <a:pt x="7400" y="3975"/>
                      </a:cubicBezTo>
                      <a:cubicBezTo>
                        <a:pt x="5364" y="2002"/>
                        <a:pt x="2906" y="795"/>
                        <a:pt x="209" y="7"/>
                      </a:cubicBezTo>
                      <a:cubicBezTo>
                        <a:pt x="195" y="3"/>
                        <a:pt x="182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1055;p42">
                  <a:extLst>
                    <a:ext uri="{FF2B5EF4-FFF2-40B4-BE49-F238E27FC236}">
                      <a16:creationId xmlns:a16="http://schemas.microsoft.com/office/drawing/2014/main" id="{07F822AE-3050-BE70-F773-BB6C28DA1816}"/>
                    </a:ext>
                  </a:extLst>
                </p:cNvPr>
                <p:cNvSpPr/>
                <p:nvPr/>
              </p:nvSpPr>
              <p:spPr>
                <a:xfrm>
                  <a:off x="3888932" y="3743499"/>
                  <a:ext cx="108269" cy="20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4" h="17328" extrusionOk="0">
                      <a:moveTo>
                        <a:pt x="3019" y="0"/>
                      </a:moveTo>
                      <a:cubicBezTo>
                        <a:pt x="2981" y="0"/>
                        <a:pt x="2944" y="18"/>
                        <a:pt x="2925" y="59"/>
                      </a:cubicBezTo>
                      <a:cubicBezTo>
                        <a:pt x="1" y="6389"/>
                        <a:pt x="1057" y="14055"/>
                        <a:pt x="7908" y="17268"/>
                      </a:cubicBezTo>
                      <a:cubicBezTo>
                        <a:pt x="7996" y="17309"/>
                        <a:pt x="8083" y="17328"/>
                        <a:pt x="8165" y="17328"/>
                      </a:cubicBezTo>
                      <a:cubicBezTo>
                        <a:pt x="8705" y="17328"/>
                        <a:pt x="9064" y="16540"/>
                        <a:pt x="8485" y="16280"/>
                      </a:cubicBezTo>
                      <a:cubicBezTo>
                        <a:pt x="2245" y="13485"/>
                        <a:pt x="853" y="6125"/>
                        <a:pt x="3142" y="150"/>
                      </a:cubicBezTo>
                      <a:cubicBezTo>
                        <a:pt x="3174" y="67"/>
                        <a:pt x="3093" y="0"/>
                        <a:pt x="301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1056;p42">
                  <a:extLst>
                    <a:ext uri="{FF2B5EF4-FFF2-40B4-BE49-F238E27FC236}">
                      <a16:creationId xmlns:a16="http://schemas.microsoft.com/office/drawing/2014/main" id="{DFFF2673-BED8-DDA5-FF17-ED455B24E7DF}"/>
                    </a:ext>
                  </a:extLst>
                </p:cNvPr>
                <p:cNvSpPr/>
                <p:nvPr/>
              </p:nvSpPr>
              <p:spPr>
                <a:xfrm>
                  <a:off x="3693906" y="3849427"/>
                  <a:ext cx="262420" cy="9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9" h="7756" extrusionOk="0">
                      <a:moveTo>
                        <a:pt x="6710" y="1"/>
                      </a:moveTo>
                      <a:cubicBezTo>
                        <a:pt x="4436" y="1"/>
                        <a:pt x="2186" y="732"/>
                        <a:pt x="58" y="2584"/>
                      </a:cubicBezTo>
                      <a:cubicBezTo>
                        <a:pt x="0" y="2635"/>
                        <a:pt x="53" y="2707"/>
                        <a:pt x="115" y="2707"/>
                      </a:cubicBezTo>
                      <a:cubicBezTo>
                        <a:pt x="131" y="2707"/>
                        <a:pt x="149" y="2701"/>
                        <a:pt x="164" y="2689"/>
                      </a:cubicBezTo>
                      <a:cubicBezTo>
                        <a:pt x="2049" y="1224"/>
                        <a:pt x="4026" y="638"/>
                        <a:pt x="6022" y="638"/>
                      </a:cubicBezTo>
                      <a:cubicBezTo>
                        <a:pt x="11367" y="638"/>
                        <a:pt x="16846" y="4848"/>
                        <a:pt x="21041" y="7670"/>
                      </a:cubicBezTo>
                      <a:cubicBezTo>
                        <a:pt x="21130" y="7729"/>
                        <a:pt x="21217" y="7755"/>
                        <a:pt x="21299" y="7755"/>
                      </a:cubicBezTo>
                      <a:cubicBezTo>
                        <a:pt x="21705" y="7755"/>
                        <a:pt x="21968" y="7117"/>
                        <a:pt x="21539" y="6819"/>
                      </a:cubicBezTo>
                      <a:cubicBezTo>
                        <a:pt x="17278" y="3853"/>
                        <a:pt x="11932" y="1"/>
                        <a:pt x="67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1057;p42">
                  <a:extLst>
                    <a:ext uri="{FF2B5EF4-FFF2-40B4-BE49-F238E27FC236}">
                      <a16:creationId xmlns:a16="http://schemas.microsoft.com/office/drawing/2014/main" id="{BA829D1C-F6B5-2852-A044-8AF34D6D62A8}"/>
                    </a:ext>
                  </a:extLst>
                </p:cNvPr>
                <p:cNvSpPr/>
                <p:nvPr/>
              </p:nvSpPr>
              <p:spPr>
                <a:xfrm>
                  <a:off x="3798055" y="3700808"/>
                  <a:ext cx="47804" cy="11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9324" extrusionOk="0">
                      <a:moveTo>
                        <a:pt x="1283" y="1"/>
                      </a:moveTo>
                      <a:cubicBezTo>
                        <a:pt x="1240" y="1"/>
                        <a:pt x="1200" y="25"/>
                        <a:pt x="1184" y="83"/>
                      </a:cubicBezTo>
                      <a:cubicBezTo>
                        <a:pt x="273" y="3307"/>
                        <a:pt x="1" y="7392"/>
                        <a:pt x="3360" y="9279"/>
                      </a:cubicBezTo>
                      <a:cubicBezTo>
                        <a:pt x="3414" y="9310"/>
                        <a:pt x="3468" y="9323"/>
                        <a:pt x="3519" y="9323"/>
                      </a:cubicBezTo>
                      <a:cubicBezTo>
                        <a:pt x="3809" y="9323"/>
                        <a:pt x="4002" y="8887"/>
                        <a:pt x="3689" y="8717"/>
                      </a:cubicBezTo>
                      <a:cubicBezTo>
                        <a:pt x="495" y="6986"/>
                        <a:pt x="976" y="3168"/>
                        <a:pt x="1404" y="144"/>
                      </a:cubicBezTo>
                      <a:cubicBezTo>
                        <a:pt x="1416" y="58"/>
                        <a:pt x="1348" y="1"/>
                        <a:pt x="12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1058;p42">
                  <a:extLst>
                    <a:ext uri="{FF2B5EF4-FFF2-40B4-BE49-F238E27FC236}">
                      <a16:creationId xmlns:a16="http://schemas.microsoft.com/office/drawing/2014/main" id="{E52FBC89-04E0-5B94-34A3-7E46E48B3D35}"/>
                    </a:ext>
                  </a:extLst>
                </p:cNvPr>
                <p:cNvSpPr/>
                <p:nvPr/>
              </p:nvSpPr>
              <p:spPr>
                <a:xfrm>
                  <a:off x="3746954" y="3653888"/>
                  <a:ext cx="60215" cy="7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1" h="6493" extrusionOk="0">
                      <a:moveTo>
                        <a:pt x="87" y="1"/>
                      </a:moveTo>
                      <a:cubicBezTo>
                        <a:pt x="41" y="1"/>
                        <a:pt x="1" y="62"/>
                        <a:pt x="41" y="107"/>
                      </a:cubicBezTo>
                      <a:cubicBezTo>
                        <a:pt x="1791" y="2100"/>
                        <a:pt x="1860" y="5505"/>
                        <a:pt x="4678" y="6480"/>
                      </a:cubicBezTo>
                      <a:cubicBezTo>
                        <a:pt x="4703" y="6489"/>
                        <a:pt x="4727" y="6493"/>
                        <a:pt x="4749" y="6493"/>
                      </a:cubicBezTo>
                      <a:cubicBezTo>
                        <a:pt x="4963" y="6493"/>
                        <a:pt x="5041" y="6129"/>
                        <a:pt x="4794" y="6056"/>
                      </a:cubicBezTo>
                      <a:cubicBezTo>
                        <a:pt x="2113" y="5254"/>
                        <a:pt x="1866" y="1839"/>
                        <a:pt x="128" y="20"/>
                      </a:cubicBezTo>
                      <a:cubicBezTo>
                        <a:pt x="115" y="7"/>
                        <a:pt x="101" y="1"/>
                        <a:pt x="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1059;p42">
                  <a:extLst>
                    <a:ext uri="{FF2B5EF4-FFF2-40B4-BE49-F238E27FC236}">
                      <a16:creationId xmlns:a16="http://schemas.microsoft.com/office/drawing/2014/main" id="{9EEFCB91-014C-8D39-3009-517D6C661D55}"/>
                    </a:ext>
                  </a:extLst>
                </p:cNvPr>
                <p:cNvSpPr/>
                <p:nvPr/>
              </p:nvSpPr>
              <p:spPr>
                <a:xfrm>
                  <a:off x="3767906" y="3487601"/>
                  <a:ext cx="144582" cy="46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4" h="3926" extrusionOk="0">
                      <a:moveTo>
                        <a:pt x="83" y="1"/>
                      </a:moveTo>
                      <a:cubicBezTo>
                        <a:pt x="40" y="1"/>
                        <a:pt x="1" y="41"/>
                        <a:pt x="28" y="91"/>
                      </a:cubicBezTo>
                      <a:cubicBezTo>
                        <a:pt x="927" y="1696"/>
                        <a:pt x="2185" y="2868"/>
                        <a:pt x="3929" y="3530"/>
                      </a:cubicBezTo>
                      <a:cubicBezTo>
                        <a:pt x="4721" y="3831"/>
                        <a:pt x="5496" y="3926"/>
                        <a:pt x="6265" y="3926"/>
                      </a:cubicBezTo>
                      <a:cubicBezTo>
                        <a:pt x="7559" y="3926"/>
                        <a:pt x="8834" y="3659"/>
                        <a:pt x="10138" y="3659"/>
                      </a:cubicBezTo>
                      <a:cubicBezTo>
                        <a:pt x="10651" y="3659"/>
                        <a:pt x="11167" y="3700"/>
                        <a:pt x="11691" y="3815"/>
                      </a:cubicBezTo>
                      <a:cubicBezTo>
                        <a:pt x="11712" y="3819"/>
                        <a:pt x="11731" y="3821"/>
                        <a:pt x="11750" y="3821"/>
                      </a:cubicBezTo>
                      <a:cubicBezTo>
                        <a:pt x="12009" y="3821"/>
                        <a:pt x="12103" y="3418"/>
                        <a:pt x="11820" y="3349"/>
                      </a:cubicBezTo>
                      <a:cubicBezTo>
                        <a:pt x="11361" y="3235"/>
                        <a:pt x="10919" y="3193"/>
                        <a:pt x="10485" y="3193"/>
                      </a:cubicBezTo>
                      <a:cubicBezTo>
                        <a:pt x="9204" y="3193"/>
                        <a:pt x="7998" y="3563"/>
                        <a:pt x="6640" y="3563"/>
                      </a:cubicBezTo>
                      <a:cubicBezTo>
                        <a:pt x="6600" y="3563"/>
                        <a:pt x="6559" y="3563"/>
                        <a:pt x="6519" y="3562"/>
                      </a:cubicBezTo>
                      <a:cubicBezTo>
                        <a:pt x="3920" y="3521"/>
                        <a:pt x="1643" y="2092"/>
                        <a:pt x="135" y="28"/>
                      </a:cubicBezTo>
                      <a:cubicBezTo>
                        <a:pt x="121" y="9"/>
                        <a:pt x="101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1060;p42">
                  <a:extLst>
                    <a:ext uri="{FF2B5EF4-FFF2-40B4-BE49-F238E27FC236}">
                      <a16:creationId xmlns:a16="http://schemas.microsoft.com/office/drawing/2014/main" id="{0E7B2BA2-F5AF-B6C2-191F-396AE4523BE1}"/>
                    </a:ext>
                  </a:extLst>
                </p:cNvPr>
                <p:cNvSpPr/>
                <p:nvPr/>
              </p:nvSpPr>
              <p:spPr>
                <a:xfrm>
                  <a:off x="3998898" y="3299169"/>
                  <a:ext cx="124288" cy="17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5" h="14329" extrusionOk="0">
                      <a:moveTo>
                        <a:pt x="120" y="1"/>
                      </a:moveTo>
                      <a:cubicBezTo>
                        <a:pt x="90" y="1"/>
                        <a:pt x="61" y="21"/>
                        <a:pt x="60" y="61"/>
                      </a:cubicBezTo>
                      <a:cubicBezTo>
                        <a:pt x="0" y="2829"/>
                        <a:pt x="787" y="5260"/>
                        <a:pt x="2508" y="7459"/>
                      </a:cubicBezTo>
                      <a:cubicBezTo>
                        <a:pt x="3274" y="8440"/>
                        <a:pt x="4179" y="9296"/>
                        <a:pt x="5173" y="10043"/>
                      </a:cubicBezTo>
                      <a:cubicBezTo>
                        <a:pt x="6522" y="11060"/>
                        <a:pt x="9875" y="12036"/>
                        <a:pt x="9894" y="14082"/>
                      </a:cubicBezTo>
                      <a:cubicBezTo>
                        <a:pt x="9895" y="14246"/>
                        <a:pt x="10023" y="14328"/>
                        <a:pt x="10151" y="14328"/>
                      </a:cubicBezTo>
                      <a:cubicBezTo>
                        <a:pt x="10278" y="14328"/>
                        <a:pt x="10405" y="14246"/>
                        <a:pt x="10404" y="14082"/>
                      </a:cubicBezTo>
                      <a:cubicBezTo>
                        <a:pt x="10403" y="11779"/>
                        <a:pt x="8143" y="11236"/>
                        <a:pt x="6491" y="10154"/>
                      </a:cubicBezTo>
                      <a:cubicBezTo>
                        <a:pt x="3034" y="7891"/>
                        <a:pt x="471" y="4249"/>
                        <a:pt x="184" y="61"/>
                      </a:cubicBezTo>
                      <a:cubicBezTo>
                        <a:pt x="181" y="21"/>
                        <a:pt x="150" y="1"/>
                        <a:pt x="1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1061;p42">
                  <a:extLst>
                    <a:ext uri="{FF2B5EF4-FFF2-40B4-BE49-F238E27FC236}">
                      <a16:creationId xmlns:a16="http://schemas.microsoft.com/office/drawing/2014/main" id="{038BE3AE-568A-2A2C-F1F5-54E00E85DCB9}"/>
                    </a:ext>
                  </a:extLst>
                </p:cNvPr>
                <p:cNvSpPr/>
                <p:nvPr/>
              </p:nvSpPr>
              <p:spPr>
                <a:xfrm>
                  <a:off x="3892707" y="3347451"/>
                  <a:ext cx="135767" cy="50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6" h="4208" extrusionOk="0">
                      <a:moveTo>
                        <a:pt x="83" y="0"/>
                      </a:moveTo>
                      <a:cubicBezTo>
                        <a:pt x="43" y="0"/>
                        <a:pt x="0" y="45"/>
                        <a:pt x="24" y="95"/>
                      </a:cubicBezTo>
                      <a:cubicBezTo>
                        <a:pt x="2069" y="4208"/>
                        <a:pt x="7295" y="2214"/>
                        <a:pt x="10804" y="3186"/>
                      </a:cubicBezTo>
                      <a:cubicBezTo>
                        <a:pt x="10838" y="3195"/>
                        <a:pt x="10870" y="3200"/>
                        <a:pt x="10900" y="3200"/>
                      </a:cubicBezTo>
                      <a:cubicBezTo>
                        <a:pt x="11245" y="3200"/>
                        <a:pt x="11366" y="2644"/>
                        <a:pt x="10983" y="2541"/>
                      </a:cubicBezTo>
                      <a:cubicBezTo>
                        <a:pt x="10281" y="2351"/>
                        <a:pt x="9473" y="2299"/>
                        <a:pt x="8618" y="2299"/>
                      </a:cubicBezTo>
                      <a:cubicBezTo>
                        <a:pt x="7604" y="2299"/>
                        <a:pt x="6525" y="2372"/>
                        <a:pt x="5475" y="2372"/>
                      </a:cubicBezTo>
                      <a:cubicBezTo>
                        <a:pt x="3254" y="2372"/>
                        <a:pt x="1167" y="2048"/>
                        <a:pt x="130" y="31"/>
                      </a:cubicBezTo>
                      <a:cubicBezTo>
                        <a:pt x="119" y="9"/>
                        <a:pt x="101" y="0"/>
                        <a:pt x="8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1062;p42">
                  <a:extLst>
                    <a:ext uri="{FF2B5EF4-FFF2-40B4-BE49-F238E27FC236}">
                      <a16:creationId xmlns:a16="http://schemas.microsoft.com/office/drawing/2014/main" id="{88F21082-2791-6AAF-F024-DAA6656356E9}"/>
                    </a:ext>
                  </a:extLst>
                </p:cNvPr>
                <p:cNvSpPr/>
                <p:nvPr/>
              </p:nvSpPr>
              <p:spPr>
                <a:xfrm>
                  <a:off x="3929844" y="3378066"/>
                  <a:ext cx="61385" cy="4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9" h="3888" extrusionOk="0">
                      <a:moveTo>
                        <a:pt x="4778" y="0"/>
                      </a:moveTo>
                      <a:cubicBezTo>
                        <a:pt x="4663" y="0"/>
                        <a:pt x="4553" y="64"/>
                        <a:pt x="4522" y="212"/>
                      </a:cubicBezTo>
                      <a:cubicBezTo>
                        <a:pt x="4268" y="1411"/>
                        <a:pt x="3075" y="1862"/>
                        <a:pt x="2066" y="2299"/>
                      </a:cubicBezTo>
                      <a:cubicBezTo>
                        <a:pt x="1217" y="2666"/>
                        <a:pt x="608" y="3037"/>
                        <a:pt x="41" y="3775"/>
                      </a:cubicBezTo>
                      <a:cubicBezTo>
                        <a:pt x="1" y="3827"/>
                        <a:pt x="56" y="3888"/>
                        <a:pt x="110" y="3888"/>
                      </a:cubicBezTo>
                      <a:cubicBezTo>
                        <a:pt x="127" y="3888"/>
                        <a:pt x="144" y="3881"/>
                        <a:pt x="157" y="3867"/>
                      </a:cubicBezTo>
                      <a:cubicBezTo>
                        <a:pt x="1562" y="2362"/>
                        <a:pt x="4565" y="2806"/>
                        <a:pt x="5091" y="370"/>
                      </a:cubicBezTo>
                      <a:cubicBezTo>
                        <a:pt x="5139" y="147"/>
                        <a:pt x="4952" y="0"/>
                        <a:pt x="477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1063;p42">
                  <a:extLst>
                    <a:ext uri="{FF2B5EF4-FFF2-40B4-BE49-F238E27FC236}">
                      <a16:creationId xmlns:a16="http://schemas.microsoft.com/office/drawing/2014/main" id="{15103899-E0F8-0F31-67D8-32578988ED87}"/>
                    </a:ext>
                  </a:extLst>
                </p:cNvPr>
                <p:cNvSpPr/>
                <p:nvPr/>
              </p:nvSpPr>
              <p:spPr>
                <a:xfrm>
                  <a:off x="3939125" y="4018449"/>
                  <a:ext cx="128265" cy="48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8" h="4064" extrusionOk="0">
                      <a:moveTo>
                        <a:pt x="966" y="1"/>
                      </a:moveTo>
                      <a:cubicBezTo>
                        <a:pt x="931" y="1"/>
                        <a:pt x="896" y="16"/>
                        <a:pt x="876" y="52"/>
                      </a:cubicBezTo>
                      <a:lnTo>
                        <a:pt x="876" y="54"/>
                      </a:lnTo>
                      <a:cubicBezTo>
                        <a:pt x="1" y="1587"/>
                        <a:pt x="2695" y="3078"/>
                        <a:pt x="3797" y="3564"/>
                      </a:cubicBezTo>
                      <a:cubicBezTo>
                        <a:pt x="4571" y="3905"/>
                        <a:pt x="5370" y="4063"/>
                        <a:pt x="6162" y="4063"/>
                      </a:cubicBezTo>
                      <a:cubicBezTo>
                        <a:pt x="7598" y="4063"/>
                        <a:pt x="9011" y="3541"/>
                        <a:pt x="10211" y="2638"/>
                      </a:cubicBezTo>
                      <a:cubicBezTo>
                        <a:pt x="10738" y="2241"/>
                        <a:pt x="10408" y="1429"/>
                        <a:pt x="9910" y="1429"/>
                      </a:cubicBezTo>
                      <a:cubicBezTo>
                        <a:pt x="9804" y="1429"/>
                        <a:pt x="9691" y="1466"/>
                        <a:pt x="9577" y="1550"/>
                      </a:cubicBezTo>
                      <a:cubicBezTo>
                        <a:pt x="8394" y="2427"/>
                        <a:pt x="7102" y="2932"/>
                        <a:pt x="5609" y="2933"/>
                      </a:cubicBezTo>
                      <a:cubicBezTo>
                        <a:pt x="5605" y="2933"/>
                        <a:pt x="5601" y="2933"/>
                        <a:pt x="5597" y="2933"/>
                      </a:cubicBezTo>
                      <a:cubicBezTo>
                        <a:pt x="4830" y="2933"/>
                        <a:pt x="4118" y="2808"/>
                        <a:pt x="3411" y="2526"/>
                      </a:cubicBezTo>
                      <a:cubicBezTo>
                        <a:pt x="2671" y="2232"/>
                        <a:pt x="701" y="1205"/>
                        <a:pt x="1077" y="138"/>
                      </a:cubicBezTo>
                      <a:cubicBezTo>
                        <a:pt x="1105" y="59"/>
                        <a:pt x="1034" y="1"/>
                        <a:pt x="96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1064;p42">
                  <a:extLst>
                    <a:ext uri="{FF2B5EF4-FFF2-40B4-BE49-F238E27FC236}">
                      <a16:creationId xmlns:a16="http://schemas.microsoft.com/office/drawing/2014/main" id="{40C3E436-0D26-0766-4A94-B46470BDB90E}"/>
                    </a:ext>
                  </a:extLst>
                </p:cNvPr>
                <p:cNvSpPr/>
                <p:nvPr/>
              </p:nvSpPr>
              <p:spPr>
                <a:xfrm>
                  <a:off x="3764549" y="3986855"/>
                  <a:ext cx="208416" cy="11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8" h="10027" extrusionOk="0">
                      <a:moveTo>
                        <a:pt x="153" y="0"/>
                      </a:moveTo>
                      <a:cubicBezTo>
                        <a:pt x="79" y="0"/>
                        <a:pt x="0" y="66"/>
                        <a:pt x="30" y="151"/>
                      </a:cubicBezTo>
                      <a:cubicBezTo>
                        <a:pt x="1155" y="3438"/>
                        <a:pt x="2566" y="5557"/>
                        <a:pt x="5750" y="7119"/>
                      </a:cubicBezTo>
                      <a:cubicBezTo>
                        <a:pt x="9022" y="8725"/>
                        <a:pt x="12682" y="9940"/>
                        <a:pt x="16343" y="10026"/>
                      </a:cubicBezTo>
                      <a:cubicBezTo>
                        <a:pt x="16352" y="10026"/>
                        <a:pt x="16361" y="10026"/>
                        <a:pt x="16370" y="10026"/>
                      </a:cubicBezTo>
                      <a:cubicBezTo>
                        <a:pt x="17448" y="10026"/>
                        <a:pt x="17411" y="8411"/>
                        <a:pt x="16343" y="8328"/>
                      </a:cubicBezTo>
                      <a:cubicBezTo>
                        <a:pt x="13265" y="8083"/>
                        <a:pt x="10388" y="7184"/>
                        <a:pt x="7487" y="6178"/>
                      </a:cubicBezTo>
                      <a:cubicBezTo>
                        <a:pt x="4100" y="5006"/>
                        <a:pt x="1804" y="3405"/>
                        <a:pt x="247" y="59"/>
                      </a:cubicBezTo>
                      <a:cubicBezTo>
                        <a:pt x="228" y="18"/>
                        <a:pt x="191" y="0"/>
                        <a:pt x="1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1065;p42">
                  <a:extLst>
                    <a:ext uri="{FF2B5EF4-FFF2-40B4-BE49-F238E27FC236}">
                      <a16:creationId xmlns:a16="http://schemas.microsoft.com/office/drawing/2014/main" id="{9B67066F-A6EF-99EF-BD9D-11EF54972203}"/>
                    </a:ext>
                  </a:extLst>
                </p:cNvPr>
                <p:cNvSpPr/>
                <p:nvPr/>
              </p:nvSpPr>
              <p:spPr>
                <a:xfrm>
                  <a:off x="3637813" y="4031589"/>
                  <a:ext cx="168735" cy="69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6" h="5806" extrusionOk="0">
                      <a:moveTo>
                        <a:pt x="9756" y="1"/>
                      </a:moveTo>
                      <a:cubicBezTo>
                        <a:pt x="5445" y="1"/>
                        <a:pt x="0" y="1369"/>
                        <a:pt x="1371" y="5737"/>
                      </a:cubicBezTo>
                      <a:cubicBezTo>
                        <a:pt x="1387" y="5785"/>
                        <a:pt x="1422" y="5806"/>
                        <a:pt x="1458" y="5806"/>
                      </a:cubicBezTo>
                      <a:cubicBezTo>
                        <a:pt x="1513" y="5806"/>
                        <a:pt x="1569" y="5758"/>
                        <a:pt x="1558" y="5685"/>
                      </a:cubicBezTo>
                      <a:cubicBezTo>
                        <a:pt x="961" y="1893"/>
                        <a:pt x="5217" y="760"/>
                        <a:pt x="8979" y="760"/>
                      </a:cubicBezTo>
                      <a:cubicBezTo>
                        <a:pt x="10731" y="760"/>
                        <a:pt x="12375" y="1006"/>
                        <a:pt x="13373" y="1343"/>
                      </a:cubicBezTo>
                      <a:cubicBezTo>
                        <a:pt x="13426" y="1361"/>
                        <a:pt x="13476" y="1369"/>
                        <a:pt x="13523" y="1369"/>
                      </a:cubicBezTo>
                      <a:cubicBezTo>
                        <a:pt x="13970" y="1369"/>
                        <a:pt x="14125" y="622"/>
                        <a:pt x="13616" y="461"/>
                      </a:cubicBezTo>
                      <a:cubicBezTo>
                        <a:pt x="12730" y="180"/>
                        <a:pt x="11317" y="1"/>
                        <a:pt x="975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1066;p42">
                  <a:extLst>
                    <a:ext uri="{FF2B5EF4-FFF2-40B4-BE49-F238E27FC236}">
                      <a16:creationId xmlns:a16="http://schemas.microsoft.com/office/drawing/2014/main" id="{73C2AF53-8983-B6C6-BB4F-4DA8F137DB6E}"/>
                    </a:ext>
                  </a:extLst>
                </p:cNvPr>
                <p:cNvSpPr/>
                <p:nvPr/>
              </p:nvSpPr>
              <p:spPr>
                <a:xfrm>
                  <a:off x="3589877" y="4203991"/>
                  <a:ext cx="437342" cy="192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13" h="16137" extrusionOk="0">
                      <a:moveTo>
                        <a:pt x="35489" y="1"/>
                      </a:moveTo>
                      <a:cubicBezTo>
                        <a:pt x="35235" y="1"/>
                        <a:pt x="34982" y="127"/>
                        <a:pt x="34811" y="432"/>
                      </a:cubicBezTo>
                      <a:cubicBezTo>
                        <a:pt x="31659" y="6028"/>
                        <a:pt x="26814" y="10096"/>
                        <a:pt x="20794" y="12354"/>
                      </a:cubicBezTo>
                      <a:cubicBezTo>
                        <a:pt x="14049" y="14885"/>
                        <a:pt x="7133" y="14725"/>
                        <a:pt x="61" y="14936"/>
                      </a:cubicBezTo>
                      <a:cubicBezTo>
                        <a:pt x="13" y="14937"/>
                        <a:pt x="1" y="15010"/>
                        <a:pt x="49" y="15023"/>
                      </a:cubicBezTo>
                      <a:cubicBezTo>
                        <a:pt x="2892" y="15761"/>
                        <a:pt x="5943" y="16137"/>
                        <a:pt x="9037" y="16137"/>
                      </a:cubicBezTo>
                      <a:cubicBezTo>
                        <a:pt x="20007" y="16137"/>
                        <a:pt x="31529" y="11410"/>
                        <a:pt x="36293" y="1297"/>
                      </a:cubicBezTo>
                      <a:cubicBezTo>
                        <a:pt x="36612" y="620"/>
                        <a:pt x="36049" y="1"/>
                        <a:pt x="354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1067;p42">
                  <a:extLst>
                    <a:ext uri="{FF2B5EF4-FFF2-40B4-BE49-F238E27FC236}">
                      <a16:creationId xmlns:a16="http://schemas.microsoft.com/office/drawing/2014/main" id="{4B72BC80-99BC-8AE2-4E70-A3594E3CDD0A}"/>
                    </a:ext>
                  </a:extLst>
                </p:cNvPr>
                <p:cNvSpPr/>
                <p:nvPr/>
              </p:nvSpPr>
              <p:spPr>
                <a:xfrm>
                  <a:off x="3736383" y="4120209"/>
                  <a:ext cx="144104" cy="182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4" h="15274" extrusionOk="0">
                      <a:moveTo>
                        <a:pt x="11136" y="0"/>
                      </a:moveTo>
                      <a:cubicBezTo>
                        <a:pt x="11036" y="0"/>
                        <a:pt x="10931" y="28"/>
                        <a:pt x="10824" y="90"/>
                      </a:cubicBezTo>
                      <a:cubicBezTo>
                        <a:pt x="8296" y="1570"/>
                        <a:pt x="6466" y="3615"/>
                        <a:pt x="5137" y="6224"/>
                      </a:cubicBezTo>
                      <a:cubicBezTo>
                        <a:pt x="3572" y="9297"/>
                        <a:pt x="2623" y="12625"/>
                        <a:pt x="83" y="15091"/>
                      </a:cubicBezTo>
                      <a:cubicBezTo>
                        <a:pt x="1" y="15171"/>
                        <a:pt x="75" y="15274"/>
                        <a:pt x="163" y="15274"/>
                      </a:cubicBezTo>
                      <a:cubicBezTo>
                        <a:pt x="188" y="15274"/>
                        <a:pt x="213" y="15266"/>
                        <a:pt x="237" y="15247"/>
                      </a:cubicBezTo>
                      <a:cubicBezTo>
                        <a:pt x="2405" y="13508"/>
                        <a:pt x="3458" y="11178"/>
                        <a:pt x="4626" y="8717"/>
                      </a:cubicBezTo>
                      <a:cubicBezTo>
                        <a:pt x="6190" y="5422"/>
                        <a:pt x="8203" y="2927"/>
                        <a:pt x="11460" y="1176"/>
                      </a:cubicBezTo>
                      <a:cubicBezTo>
                        <a:pt x="12063" y="852"/>
                        <a:pt x="11692" y="0"/>
                        <a:pt x="1113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1068;p42">
                  <a:extLst>
                    <a:ext uri="{FF2B5EF4-FFF2-40B4-BE49-F238E27FC236}">
                      <a16:creationId xmlns:a16="http://schemas.microsoft.com/office/drawing/2014/main" id="{DE2150BD-E206-5E70-8F3E-850672A8725B}"/>
                    </a:ext>
                  </a:extLst>
                </p:cNvPr>
                <p:cNvSpPr/>
                <p:nvPr/>
              </p:nvSpPr>
              <p:spPr>
                <a:xfrm>
                  <a:off x="3761599" y="4249358"/>
                  <a:ext cx="31547" cy="95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" h="8003" extrusionOk="0">
                      <a:moveTo>
                        <a:pt x="1134" y="1"/>
                      </a:moveTo>
                      <a:cubicBezTo>
                        <a:pt x="905" y="1"/>
                        <a:pt x="668" y="186"/>
                        <a:pt x="752" y="469"/>
                      </a:cubicBezTo>
                      <a:cubicBezTo>
                        <a:pt x="1480" y="2919"/>
                        <a:pt x="1918" y="5650"/>
                        <a:pt x="98" y="7751"/>
                      </a:cubicBezTo>
                      <a:cubicBezTo>
                        <a:pt x="1" y="7864"/>
                        <a:pt x="92" y="8002"/>
                        <a:pt x="207" y="8002"/>
                      </a:cubicBezTo>
                      <a:cubicBezTo>
                        <a:pt x="241" y="8002"/>
                        <a:pt x="276" y="7990"/>
                        <a:pt x="310" y="7961"/>
                      </a:cubicBezTo>
                      <a:cubicBezTo>
                        <a:pt x="2641" y="5992"/>
                        <a:pt x="2190" y="2916"/>
                        <a:pt x="1481" y="268"/>
                      </a:cubicBezTo>
                      <a:cubicBezTo>
                        <a:pt x="1431" y="81"/>
                        <a:pt x="1284" y="1"/>
                        <a:pt x="113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1069;p42">
                  <a:extLst>
                    <a:ext uri="{FF2B5EF4-FFF2-40B4-BE49-F238E27FC236}">
                      <a16:creationId xmlns:a16="http://schemas.microsoft.com/office/drawing/2014/main" id="{38C21CD6-3C2A-F3A7-551E-78D9F8CAAC53}"/>
                    </a:ext>
                  </a:extLst>
                </p:cNvPr>
                <p:cNvSpPr/>
                <p:nvPr/>
              </p:nvSpPr>
              <p:spPr>
                <a:xfrm>
                  <a:off x="3774117" y="4277978"/>
                  <a:ext cx="41139" cy="2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4" h="2466" extrusionOk="0">
                      <a:moveTo>
                        <a:pt x="531" y="0"/>
                      </a:moveTo>
                      <a:cubicBezTo>
                        <a:pt x="214" y="0"/>
                        <a:pt x="1" y="485"/>
                        <a:pt x="346" y="676"/>
                      </a:cubicBezTo>
                      <a:cubicBezTo>
                        <a:pt x="1308" y="1210"/>
                        <a:pt x="2273" y="1772"/>
                        <a:pt x="3153" y="2437"/>
                      </a:cubicBezTo>
                      <a:cubicBezTo>
                        <a:pt x="3179" y="2457"/>
                        <a:pt x="3206" y="2466"/>
                        <a:pt x="3232" y="2466"/>
                      </a:cubicBezTo>
                      <a:cubicBezTo>
                        <a:pt x="3350" y="2466"/>
                        <a:pt x="3444" y="2290"/>
                        <a:pt x="3345" y="2188"/>
                      </a:cubicBezTo>
                      <a:cubicBezTo>
                        <a:pt x="2542" y="1363"/>
                        <a:pt x="1704" y="637"/>
                        <a:pt x="709" y="52"/>
                      </a:cubicBezTo>
                      <a:cubicBezTo>
                        <a:pt x="648" y="16"/>
                        <a:pt x="588" y="0"/>
                        <a:pt x="53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1070;p42">
                  <a:extLst>
                    <a:ext uri="{FF2B5EF4-FFF2-40B4-BE49-F238E27FC236}">
                      <a16:creationId xmlns:a16="http://schemas.microsoft.com/office/drawing/2014/main" id="{B69779FF-6387-3411-A519-403BB4D434EF}"/>
                    </a:ext>
                  </a:extLst>
                </p:cNvPr>
                <p:cNvSpPr/>
                <p:nvPr/>
              </p:nvSpPr>
              <p:spPr>
                <a:xfrm>
                  <a:off x="3616503" y="4139118"/>
                  <a:ext cx="213684" cy="12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9" h="10621" extrusionOk="0">
                      <a:moveTo>
                        <a:pt x="17213" y="0"/>
                      </a:moveTo>
                      <a:cubicBezTo>
                        <a:pt x="17190" y="0"/>
                        <a:pt x="17166" y="1"/>
                        <a:pt x="17141" y="4"/>
                      </a:cubicBezTo>
                      <a:cubicBezTo>
                        <a:pt x="10144" y="756"/>
                        <a:pt x="3750" y="4509"/>
                        <a:pt x="21" y="10553"/>
                      </a:cubicBezTo>
                      <a:cubicBezTo>
                        <a:pt x="0" y="10584"/>
                        <a:pt x="31" y="10621"/>
                        <a:pt x="61" y="10621"/>
                      </a:cubicBezTo>
                      <a:cubicBezTo>
                        <a:pt x="71" y="10621"/>
                        <a:pt x="81" y="10617"/>
                        <a:pt x="89" y="10607"/>
                      </a:cubicBezTo>
                      <a:cubicBezTo>
                        <a:pt x="4413" y="5328"/>
                        <a:pt x="10299" y="1910"/>
                        <a:pt x="17141" y="1175"/>
                      </a:cubicBezTo>
                      <a:cubicBezTo>
                        <a:pt x="17858" y="1098"/>
                        <a:pt x="17889" y="0"/>
                        <a:pt x="172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1071;p42">
                  <a:extLst>
                    <a:ext uri="{FF2B5EF4-FFF2-40B4-BE49-F238E27FC236}">
                      <a16:creationId xmlns:a16="http://schemas.microsoft.com/office/drawing/2014/main" id="{4E6F2948-AA96-B634-F57D-C269F0A2DD5C}"/>
                    </a:ext>
                  </a:extLst>
                </p:cNvPr>
                <p:cNvSpPr/>
                <p:nvPr/>
              </p:nvSpPr>
              <p:spPr>
                <a:xfrm>
                  <a:off x="3586748" y="4309417"/>
                  <a:ext cx="333158" cy="281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91" h="23548" extrusionOk="0">
                      <a:moveTo>
                        <a:pt x="26866" y="1"/>
                      </a:moveTo>
                      <a:cubicBezTo>
                        <a:pt x="26750" y="1"/>
                        <a:pt x="26627" y="33"/>
                        <a:pt x="26503" y="109"/>
                      </a:cubicBezTo>
                      <a:cubicBezTo>
                        <a:pt x="21606" y="3072"/>
                        <a:pt x="15903" y="5695"/>
                        <a:pt x="12304" y="10296"/>
                      </a:cubicBezTo>
                      <a:cubicBezTo>
                        <a:pt x="10537" y="12554"/>
                        <a:pt x="9159" y="15084"/>
                        <a:pt x="7307" y="17279"/>
                      </a:cubicBezTo>
                      <a:cubicBezTo>
                        <a:pt x="5247" y="19718"/>
                        <a:pt x="2846" y="21737"/>
                        <a:pt x="96" y="23359"/>
                      </a:cubicBezTo>
                      <a:cubicBezTo>
                        <a:pt x="0" y="23417"/>
                        <a:pt x="59" y="23547"/>
                        <a:pt x="150" y="23547"/>
                      </a:cubicBezTo>
                      <a:cubicBezTo>
                        <a:pt x="165" y="23547"/>
                        <a:pt x="182" y="23544"/>
                        <a:pt x="198" y="23535"/>
                      </a:cubicBezTo>
                      <a:lnTo>
                        <a:pt x="198" y="23534"/>
                      </a:lnTo>
                      <a:cubicBezTo>
                        <a:pt x="4928" y="21081"/>
                        <a:pt x="8553" y="17766"/>
                        <a:pt x="11666" y="13471"/>
                      </a:cubicBezTo>
                      <a:cubicBezTo>
                        <a:pt x="13698" y="10666"/>
                        <a:pt x="15805" y="8405"/>
                        <a:pt x="18737" y="6529"/>
                      </a:cubicBezTo>
                      <a:cubicBezTo>
                        <a:pt x="21528" y="4742"/>
                        <a:pt x="24395" y="3069"/>
                        <a:pt x="27226" y="1348"/>
                      </a:cubicBezTo>
                      <a:cubicBezTo>
                        <a:pt x="27891" y="944"/>
                        <a:pt x="27484" y="1"/>
                        <a:pt x="2686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1072;p42">
                  <a:extLst>
                    <a:ext uri="{FF2B5EF4-FFF2-40B4-BE49-F238E27FC236}">
                      <a16:creationId xmlns:a16="http://schemas.microsoft.com/office/drawing/2014/main" id="{F1BFA48A-EF77-023C-B4FA-77D384C61418}"/>
                    </a:ext>
                  </a:extLst>
                </p:cNvPr>
                <p:cNvSpPr/>
                <p:nvPr/>
              </p:nvSpPr>
              <p:spPr>
                <a:xfrm>
                  <a:off x="3661476" y="4528345"/>
                  <a:ext cx="15194" cy="48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" h="4088" extrusionOk="0">
                      <a:moveTo>
                        <a:pt x="808" y="1"/>
                      </a:moveTo>
                      <a:cubicBezTo>
                        <a:pt x="639" y="1"/>
                        <a:pt x="471" y="134"/>
                        <a:pt x="510" y="377"/>
                      </a:cubicBezTo>
                      <a:cubicBezTo>
                        <a:pt x="707" y="1624"/>
                        <a:pt x="592" y="2863"/>
                        <a:pt x="24" y="4003"/>
                      </a:cubicBezTo>
                      <a:cubicBezTo>
                        <a:pt x="1" y="4048"/>
                        <a:pt x="37" y="4088"/>
                        <a:pt x="75" y="4088"/>
                      </a:cubicBezTo>
                      <a:cubicBezTo>
                        <a:pt x="92" y="4088"/>
                        <a:pt x="109" y="4080"/>
                        <a:pt x="122" y="4061"/>
                      </a:cubicBezTo>
                      <a:cubicBezTo>
                        <a:pt x="870" y="2936"/>
                        <a:pt x="1271" y="1652"/>
                        <a:pt x="1115" y="295"/>
                      </a:cubicBezTo>
                      <a:cubicBezTo>
                        <a:pt x="1092" y="94"/>
                        <a:pt x="950" y="1"/>
                        <a:pt x="80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1073;p42">
                  <a:extLst>
                    <a:ext uri="{FF2B5EF4-FFF2-40B4-BE49-F238E27FC236}">
                      <a16:creationId xmlns:a16="http://schemas.microsoft.com/office/drawing/2014/main" id="{38844A66-3E9C-FB23-0BE3-CDE4933A7800}"/>
                    </a:ext>
                  </a:extLst>
                </p:cNvPr>
                <p:cNvSpPr/>
                <p:nvPr/>
              </p:nvSpPr>
              <p:spPr>
                <a:xfrm>
                  <a:off x="3835837" y="4527294"/>
                  <a:ext cx="71168" cy="227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19017" extrusionOk="0">
                      <a:moveTo>
                        <a:pt x="2958" y="1"/>
                      </a:moveTo>
                      <a:cubicBezTo>
                        <a:pt x="2632" y="1"/>
                        <a:pt x="2303" y="171"/>
                        <a:pt x="2166" y="560"/>
                      </a:cubicBezTo>
                      <a:cubicBezTo>
                        <a:pt x="1051" y="3723"/>
                        <a:pt x="1" y="7187"/>
                        <a:pt x="1201" y="10484"/>
                      </a:cubicBezTo>
                      <a:cubicBezTo>
                        <a:pt x="2314" y="13542"/>
                        <a:pt x="4824" y="15721"/>
                        <a:pt x="5655" y="18939"/>
                      </a:cubicBezTo>
                      <a:cubicBezTo>
                        <a:pt x="5669" y="18992"/>
                        <a:pt x="5712" y="19017"/>
                        <a:pt x="5756" y="19017"/>
                      </a:cubicBezTo>
                      <a:cubicBezTo>
                        <a:pt x="5811" y="19017"/>
                        <a:pt x="5869" y="18977"/>
                        <a:pt x="5871" y="18909"/>
                      </a:cubicBezTo>
                      <a:cubicBezTo>
                        <a:pt x="5957" y="16495"/>
                        <a:pt x="4820" y="14550"/>
                        <a:pt x="3756" y="12450"/>
                      </a:cubicBezTo>
                      <a:cubicBezTo>
                        <a:pt x="1737" y="8470"/>
                        <a:pt x="2386" y="5057"/>
                        <a:pt x="3737" y="994"/>
                      </a:cubicBezTo>
                      <a:cubicBezTo>
                        <a:pt x="3937" y="390"/>
                        <a:pt x="3451" y="1"/>
                        <a:pt x="295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1074;p42">
                  <a:extLst>
                    <a:ext uri="{FF2B5EF4-FFF2-40B4-BE49-F238E27FC236}">
                      <a16:creationId xmlns:a16="http://schemas.microsoft.com/office/drawing/2014/main" id="{C423D90F-076C-A505-3E57-A0FF7603D8F1}"/>
                    </a:ext>
                  </a:extLst>
                </p:cNvPr>
                <p:cNvSpPr/>
                <p:nvPr/>
              </p:nvSpPr>
              <p:spPr>
                <a:xfrm>
                  <a:off x="3495655" y="4461322"/>
                  <a:ext cx="412174" cy="359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06" h="30137" extrusionOk="0">
                      <a:moveTo>
                        <a:pt x="33372" y="0"/>
                      </a:moveTo>
                      <a:cubicBezTo>
                        <a:pt x="33124" y="0"/>
                        <a:pt x="32886" y="131"/>
                        <a:pt x="32749" y="446"/>
                      </a:cubicBezTo>
                      <a:cubicBezTo>
                        <a:pt x="30967" y="4538"/>
                        <a:pt x="26807" y="6374"/>
                        <a:pt x="22998" y="8189"/>
                      </a:cubicBezTo>
                      <a:cubicBezTo>
                        <a:pt x="18941" y="10124"/>
                        <a:pt x="14797" y="11892"/>
                        <a:pt x="11002" y="14325"/>
                      </a:cubicBezTo>
                      <a:cubicBezTo>
                        <a:pt x="5268" y="18002"/>
                        <a:pt x="822" y="23151"/>
                        <a:pt x="6" y="30072"/>
                      </a:cubicBezTo>
                      <a:cubicBezTo>
                        <a:pt x="1" y="30113"/>
                        <a:pt x="37" y="30136"/>
                        <a:pt x="72" y="30136"/>
                      </a:cubicBezTo>
                      <a:cubicBezTo>
                        <a:pt x="100" y="30136"/>
                        <a:pt x="128" y="30121"/>
                        <a:pt x="135" y="30089"/>
                      </a:cubicBezTo>
                      <a:cubicBezTo>
                        <a:pt x="1923" y="21797"/>
                        <a:pt x="9462" y="16545"/>
                        <a:pt x="16587" y="13020"/>
                      </a:cubicBezTo>
                      <a:cubicBezTo>
                        <a:pt x="22441" y="10123"/>
                        <a:pt x="31421" y="7893"/>
                        <a:pt x="34216" y="1304"/>
                      </a:cubicBezTo>
                      <a:cubicBezTo>
                        <a:pt x="34505" y="623"/>
                        <a:pt x="33913" y="0"/>
                        <a:pt x="3337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1075;p42">
                  <a:extLst>
                    <a:ext uri="{FF2B5EF4-FFF2-40B4-BE49-F238E27FC236}">
                      <a16:creationId xmlns:a16="http://schemas.microsoft.com/office/drawing/2014/main" id="{E6B41358-AB40-C4AE-DDBD-7969D490288F}"/>
                    </a:ext>
                  </a:extLst>
                </p:cNvPr>
                <p:cNvSpPr/>
                <p:nvPr/>
              </p:nvSpPr>
              <p:spPr>
                <a:xfrm>
                  <a:off x="4188871" y="3962308"/>
                  <a:ext cx="41115" cy="7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2" h="6009" extrusionOk="0">
                      <a:moveTo>
                        <a:pt x="1145" y="1"/>
                      </a:moveTo>
                      <a:cubicBezTo>
                        <a:pt x="1042" y="1"/>
                        <a:pt x="932" y="13"/>
                        <a:pt x="814" y="40"/>
                      </a:cubicBezTo>
                      <a:cubicBezTo>
                        <a:pt x="0" y="223"/>
                        <a:pt x="266" y="1401"/>
                        <a:pt x="1014" y="1401"/>
                      </a:cubicBezTo>
                      <a:cubicBezTo>
                        <a:pt x="1046" y="1401"/>
                        <a:pt x="1078" y="1399"/>
                        <a:pt x="1111" y="1394"/>
                      </a:cubicBezTo>
                      <a:lnTo>
                        <a:pt x="1111" y="1394"/>
                      </a:lnTo>
                      <a:cubicBezTo>
                        <a:pt x="2439" y="2271"/>
                        <a:pt x="3030" y="4538"/>
                        <a:pt x="3277" y="5955"/>
                      </a:cubicBezTo>
                      <a:cubicBezTo>
                        <a:pt x="3284" y="5992"/>
                        <a:pt x="3312" y="6008"/>
                        <a:pt x="3342" y="6008"/>
                      </a:cubicBezTo>
                      <a:cubicBezTo>
                        <a:pt x="3381" y="6008"/>
                        <a:pt x="3423" y="5981"/>
                        <a:pt x="3424" y="5935"/>
                      </a:cubicBezTo>
                      <a:cubicBezTo>
                        <a:pt x="3441" y="4547"/>
                        <a:pt x="3187" y="3249"/>
                        <a:pt x="2731" y="1940"/>
                      </a:cubicBezTo>
                      <a:cubicBezTo>
                        <a:pt x="2435" y="1091"/>
                        <a:pt x="2106" y="1"/>
                        <a:pt x="114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1076;p42">
                  <a:extLst>
                    <a:ext uri="{FF2B5EF4-FFF2-40B4-BE49-F238E27FC236}">
                      <a16:creationId xmlns:a16="http://schemas.microsoft.com/office/drawing/2014/main" id="{2D24D32E-E0CC-0144-4435-D5D88F606303}"/>
                    </a:ext>
                  </a:extLst>
                </p:cNvPr>
                <p:cNvSpPr/>
                <p:nvPr/>
              </p:nvSpPr>
              <p:spPr>
                <a:xfrm>
                  <a:off x="4197149" y="4407438"/>
                  <a:ext cx="60274" cy="77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6" h="6516" extrusionOk="0">
                      <a:moveTo>
                        <a:pt x="622" y="1"/>
                      </a:moveTo>
                      <a:cubicBezTo>
                        <a:pt x="296" y="1"/>
                        <a:pt x="1" y="393"/>
                        <a:pt x="313" y="695"/>
                      </a:cubicBezTo>
                      <a:cubicBezTo>
                        <a:pt x="1238" y="1586"/>
                        <a:pt x="2148" y="2467"/>
                        <a:pt x="2988" y="3440"/>
                      </a:cubicBezTo>
                      <a:cubicBezTo>
                        <a:pt x="3732" y="4302"/>
                        <a:pt x="4707" y="5358"/>
                        <a:pt x="4991" y="6497"/>
                      </a:cubicBezTo>
                      <a:cubicBezTo>
                        <a:pt x="4994" y="6510"/>
                        <a:pt x="5006" y="6515"/>
                        <a:pt x="5017" y="6515"/>
                      </a:cubicBezTo>
                      <a:cubicBezTo>
                        <a:pt x="5031" y="6515"/>
                        <a:pt x="5045" y="6506"/>
                        <a:pt x="5044" y="6490"/>
                      </a:cubicBezTo>
                      <a:lnTo>
                        <a:pt x="5042" y="6490"/>
                      </a:lnTo>
                      <a:cubicBezTo>
                        <a:pt x="4915" y="5489"/>
                        <a:pt x="4696" y="4791"/>
                        <a:pt x="4058" y="3982"/>
                      </a:cubicBezTo>
                      <a:cubicBezTo>
                        <a:pt x="3046" y="2700"/>
                        <a:pt x="1955" y="1498"/>
                        <a:pt x="969" y="189"/>
                      </a:cubicBezTo>
                      <a:cubicBezTo>
                        <a:pt x="869" y="55"/>
                        <a:pt x="744" y="1"/>
                        <a:pt x="62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1077;p42">
                  <a:extLst>
                    <a:ext uri="{FF2B5EF4-FFF2-40B4-BE49-F238E27FC236}">
                      <a16:creationId xmlns:a16="http://schemas.microsoft.com/office/drawing/2014/main" id="{1D73EA87-F21C-B90B-D2D1-49F816C51F2F}"/>
                    </a:ext>
                  </a:extLst>
                </p:cNvPr>
                <p:cNvSpPr/>
                <p:nvPr/>
              </p:nvSpPr>
              <p:spPr>
                <a:xfrm>
                  <a:off x="4117189" y="4293877"/>
                  <a:ext cx="55162" cy="172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" h="14423" extrusionOk="0">
                      <a:moveTo>
                        <a:pt x="2212" y="1"/>
                      </a:moveTo>
                      <a:cubicBezTo>
                        <a:pt x="1810" y="1"/>
                        <a:pt x="1415" y="315"/>
                        <a:pt x="1591" y="795"/>
                      </a:cubicBezTo>
                      <a:cubicBezTo>
                        <a:pt x="3276" y="5378"/>
                        <a:pt x="2912" y="10242"/>
                        <a:pt x="47" y="14276"/>
                      </a:cubicBezTo>
                      <a:cubicBezTo>
                        <a:pt x="0" y="14343"/>
                        <a:pt x="70" y="14423"/>
                        <a:pt x="137" y="14423"/>
                      </a:cubicBezTo>
                      <a:cubicBezTo>
                        <a:pt x="160" y="14423"/>
                        <a:pt x="182" y="14414"/>
                        <a:pt x="199" y="14393"/>
                      </a:cubicBezTo>
                      <a:cubicBezTo>
                        <a:pt x="3441" y="10457"/>
                        <a:pt x="4617" y="5300"/>
                        <a:pt x="2856" y="447"/>
                      </a:cubicBezTo>
                      <a:cubicBezTo>
                        <a:pt x="2743" y="136"/>
                        <a:pt x="2476" y="1"/>
                        <a:pt x="221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1078;p42">
                  <a:extLst>
                    <a:ext uri="{FF2B5EF4-FFF2-40B4-BE49-F238E27FC236}">
                      <a16:creationId xmlns:a16="http://schemas.microsoft.com/office/drawing/2014/main" id="{AD0E7877-C09C-865E-AB89-F0C4FA6EA2DA}"/>
                    </a:ext>
                  </a:extLst>
                </p:cNvPr>
                <p:cNvSpPr/>
                <p:nvPr/>
              </p:nvSpPr>
              <p:spPr>
                <a:xfrm>
                  <a:off x="3735200" y="4686007"/>
                  <a:ext cx="46860" cy="61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3" h="5141" extrusionOk="0">
                      <a:moveTo>
                        <a:pt x="869" y="0"/>
                      </a:moveTo>
                      <a:cubicBezTo>
                        <a:pt x="411" y="0"/>
                        <a:pt x="1" y="606"/>
                        <a:pt x="439" y="960"/>
                      </a:cubicBezTo>
                      <a:cubicBezTo>
                        <a:pt x="1123" y="1509"/>
                        <a:pt x="1794" y="1956"/>
                        <a:pt x="2344" y="2657"/>
                      </a:cubicBezTo>
                      <a:cubicBezTo>
                        <a:pt x="2926" y="3398"/>
                        <a:pt x="3394" y="4210"/>
                        <a:pt x="3746" y="5084"/>
                      </a:cubicBezTo>
                      <a:cubicBezTo>
                        <a:pt x="3762" y="5123"/>
                        <a:pt x="3795" y="5140"/>
                        <a:pt x="3828" y="5140"/>
                      </a:cubicBezTo>
                      <a:cubicBezTo>
                        <a:pt x="3877" y="5140"/>
                        <a:pt x="3923" y="5102"/>
                        <a:pt x="3907" y="5038"/>
                      </a:cubicBezTo>
                      <a:cubicBezTo>
                        <a:pt x="3464" y="3305"/>
                        <a:pt x="2562" y="1400"/>
                        <a:pt x="1242" y="157"/>
                      </a:cubicBezTo>
                      <a:cubicBezTo>
                        <a:pt x="1125" y="47"/>
                        <a:pt x="995" y="0"/>
                        <a:pt x="86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1079;p42">
                  <a:extLst>
                    <a:ext uri="{FF2B5EF4-FFF2-40B4-BE49-F238E27FC236}">
                      <a16:creationId xmlns:a16="http://schemas.microsoft.com/office/drawing/2014/main" id="{25912C79-06DA-7369-85D8-EC3022F2D349}"/>
                    </a:ext>
                  </a:extLst>
                </p:cNvPr>
                <p:cNvSpPr/>
                <p:nvPr/>
              </p:nvSpPr>
              <p:spPr>
                <a:xfrm>
                  <a:off x="3879149" y="4688838"/>
                  <a:ext cx="102739" cy="56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1" h="4744" extrusionOk="0">
                      <a:moveTo>
                        <a:pt x="2414" y="0"/>
                      </a:moveTo>
                      <a:cubicBezTo>
                        <a:pt x="1761" y="0"/>
                        <a:pt x="1138" y="96"/>
                        <a:pt x="597" y="294"/>
                      </a:cubicBezTo>
                      <a:cubicBezTo>
                        <a:pt x="0" y="514"/>
                        <a:pt x="178" y="1404"/>
                        <a:pt x="695" y="1404"/>
                      </a:cubicBezTo>
                      <a:cubicBezTo>
                        <a:pt x="756" y="1404"/>
                        <a:pt x="822" y="1392"/>
                        <a:pt x="892" y="1364"/>
                      </a:cubicBezTo>
                      <a:cubicBezTo>
                        <a:pt x="1439" y="1150"/>
                        <a:pt x="2096" y="1045"/>
                        <a:pt x="2791" y="1045"/>
                      </a:cubicBezTo>
                      <a:cubicBezTo>
                        <a:pt x="5201" y="1045"/>
                        <a:pt x="8067" y="2310"/>
                        <a:pt x="8391" y="4671"/>
                      </a:cubicBezTo>
                      <a:cubicBezTo>
                        <a:pt x="8398" y="4721"/>
                        <a:pt x="8437" y="4744"/>
                        <a:pt x="8479" y="4744"/>
                      </a:cubicBezTo>
                      <a:cubicBezTo>
                        <a:pt x="8532" y="4744"/>
                        <a:pt x="8590" y="4707"/>
                        <a:pt x="8590" y="4644"/>
                      </a:cubicBezTo>
                      <a:cubicBezTo>
                        <a:pt x="8601" y="1757"/>
                        <a:pt x="5220" y="0"/>
                        <a:pt x="241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1080;p42">
                  <a:extLst>
                    <a:ext uri="{FF2B5EF4-FFF2-40B4-BE49-F238E27FC236}">
                      <a16:creationId xmlns:a16="http://schemas.microsoft.com/office/drawing/2014/main" id="{99CA79C5-D478-38D8-ADC0-41BA434CCC0C}"/>
                    </a:ext>
                  </a:extLst>
                </p:cNvPr>
                <p:cNvSpPr/>
                <p:nvPr/>
              </p:nvSpPr>
              <p:spPr>
                <a:xfrm>
                  <a:off x="4079145" y="4652705"/>
                  <a:ext cx="79864" cy="5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6" h="4941" extrusionOk="0">
                      <a:moveTo>
                        <a:pt x="872" y="0"/>
                      </a:moveTo>
                      <a:cubicBezTo>
                        <a:pt x="745" y="0"/>
                        <a:pt x="617" y="4"/>
                        <a:pt x="490" y="13"/>
                      </a:cubicBezTo>
                      <a:cubicBezTo>
                        <a:pt x="12" y="46"/>
                        <a:pt x="0" y="781"/>
                        <a:pt x="455" y="781"/>
                      </a:cubicBezTo>
                      <a:cubicBezTo>
                        <a:pt x="466" y="781"/>
                        <a:pt x="478" y="780"/>
                        <a:pt x="490" y="779"/>
                      </a:cubicBezTo>
                      <a:cubicBezTo>
                        <a:pt x="645" y="767"/>
                        <a:pt x="798" y="761"/>
                        <a:pt x="950" y="761"/>
                      </a:cubicBezTo>
                      <a:cubicBezTo>
                        <a:pt x="3512" y="761"/>
                        <a:pt x="5549" y="2488"/>
                        <a:pt x="6462" y="4865"/>
                      </a:cubicBezTo>
                      <a:cubicBezTo>
                        <a:pt x="6481" y="4914"/>
                        <a:pt x="6533" y="4940"/>
                        <a:pt x="6581" y="4940"/>
                      </a:cubicBezTo>
                      <a:cubicBezTo>
                        <a:pt x="6635" y="4940"/>
                        <a:pt x="6686" y="4907"/>
                        <a:pt x="6679" y="4835"/>
                      </a:cubicBezTo>
                      <a:cubicBezTo>
                        <a:pt x="6380" y="1986"/>
                        <a:pt x="3630" y="0"/>
                        <a:pt x="87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1081;p42">
                  <a:extLst>
                    <a:ext uri="{FF2B5EF4-FFF2-40B4-BE49-F238E27FC236}">
                      <a16:creationId xmlns:a16="http://schemas.microsoft.com/office/drawing/2014/main" id="{3FFCD333-4168-7AEC-DBA1-6FF170BE7D3A}"/>
                    </a:ext>
                  </a:extLst>
                </p:cNvPr>
                <p:cNvSpPr/>
                <p:nvPr/>
              </p:nvSpPr>
              <p:spPr>
                <a:xfrm>
                  <a:off x="4140554" y="4660146"/>
                  <a:ext cx="37806" cy="1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5" h="1537" extrusionOk="0">
                      <a:moveTo>
                        <a:pt x="3020" y="1"/>
                      </a:moveTo>
                      <a:cubicBezTo>
                        <a:pt x="3002" y="1"/>
                        <a:pt x="2982" y="7"/>
                        <a:pt x="2963" y="20"/>
                      </a:cubicBezTo>
                      <a:cubicBezTo>
                        <a:pt x="2225" y="515"/>
                        <a:pt x="1284" y="833"/>
                        <a:pt x="398" y="908"/>
                      </a:cubicBezTo>
                      <a:cubicBezTo>
                        <a:pt x="10" y="941"/>
                        <a:pt x="1" y="1536"/>
                        <a:pt x="359" y="1536"/>
                      </a:cubicBezTo>
                      <a:cubicBezTo>
                        <a:pt x="372" y="1536"/>
                        <a:pt x="384" y="1535"/>
                        <a:pt x="398" y="1534"/>
                      </a:cubicBezTo>
                      <a:cubicBezTo>
                        <a:pt x="1492" y="1410"/>
                        <a:pt x="2339" y="989"/>
                        <a:pt x="3098" y="191"/>
                      </a:cubicBezTo>
                      <a:cubicBezTo>
                        <a:pt x="3165" y="120"/>
                        <a:pt x="3103" y="1"/>
                        <a:pt x="30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1082;p42">
                  <a:extLst>
                    <a:ext uri="{FF2B5EF4-FFF2-40B4-BE49-F238E27FC236}">
                      <a16:creationId xmlns:a16="http://schemas.microsoft.com/office/drawing/2014/main" id="{D75519F3-61F8-DAA0-4490-CA1AB505ABBE}"/>
                    </a:ext>
                  </a:extLst>
                </p:cNvPr>
                <p:cNvSpPr/>
                <p:nvPr/>
              </p:nvSpPr>
              <p:spPr>
                <a:xfrm>
                  <a:off x="3545048" y="4788830"/>
                  <a:ext cx="99932" cy="96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6" h="8084" extrusionOk="0">
                      <a:moveTo>
                        <a:pt x="7767" y="0"/>
                      </a:moveTo>
                      <a:cubicBezTo>
                        <a:pt x="7705" y="0"/>
                        <a:pt x="7639" y="15"/>
                        <a:pt x="7572" y="49"/>
                      </a:cubicBezTo>
                      <a:cubicBezTo>
                        <a:pt x="4347" y="1694"/>
                        <a:pt x="1469" y="4584"/>
                        <a:pt x="38" y="7920"/>
                      </a:cubicBezTo>
                      <a:cubicBezTo>
                        <a:pt x="0" y="8009"/>
                        <a:pt x="64" y="8084"/>
                        <a:pt x="136" y="8084"/>
                      </a:cubicBezTo>
                      <a:cubicBezTo>
                        <a:pt x="168" y="8084"/>
                        <a:pt x="202" y="8068"/>
                        <a:pt x="229" y="8032"/>
                      </a:cubicBezTo>
                      <a:cubicBezTo>
                        <a:pt x="2395" y="4996"/>
                        <a:pt x="4766" y="2659"/>
                        <a:pt x="7980" y="749"/>
                      </a:cubicBezTo>
                      <a:cubicBezTo>
                        <a:pt x="8365" y="521"/>
                        <a:pt x="8131" y="0"/>
                        <a:pt x="776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1083;p42">
                  <a:extLst>
                    <a:ext uri="{FF2B5EF4-FFF2-40B4-BE49-F238E27FC236}">
                      <a16:creationId xmlns:a16="http://schemas.microsoft.com/office/drawing/2014/main" id="{80508FD1-F87B-9A8E-D866-55B607DF64F9}"/>
                    </a:ext>
                  </a:extLst>
                </p:cNvPr>
                <p:cNvSpPr/>
                <p:nvPr/>
              </p:nvSpPr>
              <p:spPr>
                <a:xfrm>
                  <a:off x="3577180" y="4673656"/>
                  <a:ext cx="22098" cy="76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0" h="6377" extrusionOk="0">
                      <a:moveTo>
                        <a:pt x="743" y="1"/>
                      </a:moveTo>
                      <a:cubicBezTo>
                        <a:pt x="387" y="1"/>
                        <a:pt x="1" y="333"/>
                        <a:pt x="242" y="776"/>
                      </a:cubicBezTo>
                      <a:cubicBezTo>
                        <a:pt x="1182" y="2501"/>
                        <a:pt x="1056" y="4340"/>
                        <a:pt x="746" y="6217"/>
                      </a:cubicBezTo>
                      <a:cubicBezTo>
                        <a:pt x="732" y="6301"/>
                        <a:pt x="809" y="6377"/>
                        <a:pt x="881" y="6377"/>
                      </a:cubicBezTo>
                      <a:cubicBezTo>
                        <a:pt x="916" y="6377"/>
                        <a:pt x="950" y="6358"/>
                        <a:pt x="971" y="6312"/>
                      </a:cubicBezTo>
                      <a:cubicBezTo>
                        <a:pt x="1849" y="4430"/>
                        <a:pt x="1640" y="2347"/>
                        <a:pt x="1199" y="372"/>
                      </a:cubicBezTo>
                      <a:cubicBezTo>
                        <a:pt x="1141" y="111"/>
                        <a:pt x="947" y="1"/>
                        <a:pt x="7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1084;p42">
                  <a:extLst>
                    <a:ext uri="{FF2B5EF4-FFF2-40B4-BE49-F238E27FC236}">
                      <a16:creationId xmlns:a16="http://schemas.microsoft.com/office/drawing/2014/main" id="{439507A5-96CF-71C2-3302-3B0980ECB381}"/>
                    </a:ext>
                  </a:extLst>
                </p:cNvPr>
                <p:cNvSpPr/>
                <p:nvPr/>
              </p:nvSpPr>
              <p:spPr>
                <a:xfrm>
                  <a:off x="3562320" y="4386833"/>
                  <a:ext cx="82110" cy="7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4" h="6141" extrusionOk="0">
                      <a:moveTo>
                        <a:pt x="6451" y="1"/>
                      </a:moveTo>
                      <a:cubicBezTo>
                        <a:pt x="6363" y="1"/>
                        <a:pt x="6272" y="42"/>
                        <a:pt x="6200" y="144"/>
                      </a:cubicBezTo>
                      <a:cubicBezTo>
                        <a:pt x="4555" y="2459"/>
                        <a:pt x="2681" y="4687"/>
                        <a:pt x="85" y="5967"/>
                      </a:cubicBezTo>
                      <a:cubicBezTo>
                        <a:pt x="1" y="6009"/>
                        <a:pt x="46" y="6140"/>
                        <a:pt x="128" y="6140"/>
                      </a:cubicBezTo>
                      <a:cubicBezTo>
                        <a:pt x="137" y="6140"/>
                        <a:pt x="146" y="6139"/>
                        <a:pt x="156" y="6136"/>
                      </a:cubicBezTo>
                      <a:cubicBezTo>
                        <a:pt x="3030" y="5166"/>
                        <a:pt x="4825" y="2788"/>
                        <a:pt x="6676" y="512"/>
                      </a:cubicBezTo>
                      <a:cubicBezTo>
                        <a:pt x="6874" y="269"/>
                        <a:pt x="6674" y="1"/>
                        <a:pt x="645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1085;p42">
                  <a:extLst>
                    <a:ext uri="{FF2B5EF4-FFF2-40B4-BE49-F238E27FC236}">
                      <a16:creationId xmlns:a16="http://schemas.microsoft.com/office/drawing/2014/main" id="{43357407-0CFA-D4DE-A380-3D9DE12D3EC3}"/>
                    </a:ext>
                  </a:extLst>
                </p:cNvPr>
                <p:cNvSpPr/>
                <p:nvPr/>
              </p:nvSpPr>
              <p:spPr>
                <a:xfrm>
                  <a:off x="3538347" y="4235131"/>
                  <a:ext cx="101532" cy="35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0" h="2977" extrusionOk="0">
                      <a:moveTo>
                        <a:pt x="6513" y="0"/>
                      </a:moveTo>
                      <a:cubicBezTo>
                        <a:pt x="4048" y="0"/>
                        <a:pt x="1848" y="1055"/>
                        <a:pt x="38" y="2887"/>
                      </a:cubicBezTo>
                      <a:cubicBezTo>
                        <a:pt x="0" y="2924"/>
                        <a:pt x="36" y="2976"/>
                        <a:pt x="77" y="2976"/>
                      </a:cubicBezTo>
                      <a:cubicBezTo>
                        <a:pt x="89" y="2976"/>
                        <a:pt x="102" y="2972"/>
                        <a:pt x="113" y="2961"/>
                      </a:cubicBezTo>
                      <a:lnTo>
                        <a:pt x="112" y="2961"/>
                      </a:lnTo>
                      <a:cubicBezTo>
                        <a:pt x="1706" y="1428"/>
                        <a:pt x="3854" y="681"/>
                        <a:pt x="6029" y="681"/>
                      </a:cubicBezTo>
                      <a:cubicBezTo>
                        <a:pt x="6640" y="681"/>
                        <a:pt x="7254" y="740"/>
                        <a:pt x="7858" y="857"/>
                      </a:cubicBezTo>
                      <a:cubicBezTo>
                        <a:pt x="7885" y="863"/>
                        <a:pt x="7912" y="865"/>
                        <a:pt x="7938" y="865"/>
                      </a:cubicBezTo>
                      <a:cubicBezTo>
                        <a:pt x="8351" y="865"/>
                        <a:pt x="8500" y="212"/>
                        <a:pt x="8056" y="135"/>
                      </a:cubicBezTo>
                      <a:cubicBezTo>
                        <a:pt x="7531" y="45"/>
                        <a:pt x="7016" y="0"/>
                        <a:pt x="65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1086;p42">
                  <a:extLst>
                    <a:ext uri="{FF2B5EF4-FFF2-40B4-BE49-F238E27FC236}">
                      <a16:creationId xmlns:a16="http://schemas.microsoft.com/office/drawing/2014/main" id="{D33A4772-7B68-11E9-BF8C-F5A4D3189BF0}"/>
                    </a:ext>
                  </a:extLst>
                </p:cNvPr>
                <p:cNvSpPr/>
                <p:nvPr/>
              </p:nvSpPr>
              <p:spPr>
                <a:xfrm>
                  <a:off x="3654536" y="3767640"/>
                  <a:ext cx="85275" cy="9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" h="7747" extrusionOk="0">
                      <a:moveTo>
                        <a:pt x="269" y="1"/>
                      </a:moveTo>
                      <a:cubicBezTo>
                        <a:pt x="190" y="1"/>
                        <a:pt x="110" y="52"/>
                        <a:pt x="104" y="154"/>
                      </a:cubicBezTo>
                      <a:cubicBezTo>
                        <a:pt x="1" y="1787"/>
                        <a:pt x="605" y="3276"/>
                        <a:pt x="1757" y="4436"/>
                      </a:cubicBezTo>
                      <a:cubicBezTo>
                        <a:pt x="3135" y="5821"/>
                        <a:pt x="5282" y="6087"/>
                        <a:pt x="6494" y="7638"/>
                      </a:cubicBezTo>
                      <a:cubicBezTo>
                        <a:pt x="6554" y="7714"/>
                        <a:pt x="6627" y="7747"/>
                        <a:pt x="6698" y="7747"/>
                      </a:cubicBezTo>
                      <a:cubicBezTo>
                        <a:pt x="6922" y="7747"/>
                        <a:pt x="7138" y="7429"/>
                        <a:pt x="6943" y="7189"/>
                      </a:cubicBezTo>
                      <a:cubicBezTo>
                        <a:pt x="6011" y="6050"/>
                        <a:pt x="4639" y="5740"/>
                        <a:pt x="3396" y="5056"/>
                      </a:cubicBezTo>
                      <a:cubicBezTo>
                        <a:pt x="1589" y="4064"/>
                        <a:pt x="401" y="2233"/>
                        <a:pt x="421" y="154"/>
                      </a:cubicBezTo>
                      <a:cubicBezTo>
                        <a:pt x="422" y="51"/>
                        <a:pt x="346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1087;p42">
                  <a:extLst>
                    <a:ext uri="{FF2B5EF4-FFF2-40B4-BE49-F238E27FC236}">
                      <a16:creationId xmlns:a16="http://schemas.microsoft.com/office/drawing/2014/main" id="{2BA6C06F-DFE5-1B54-29EC-DBCC01EF9F83}"/>
                    </a:ext>
                  </a:extLst>
                </p:cNvPr>
                <p:cNvSpPr/>
                <p:nvPr/>
              </p:nvSpPr>
              <p:spPr>
                <a:xfrm>
                  <a:off x="4016374" y="3829921"/>
                  <a:ext cx="175807" cy="54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8" h="4532" extrusionOk="0">
                      <a:moveTo>
                        <a:pt x="12694" y="0"/>
                      </a:moveTo>
                      <a:cubicBezTo>
                        <a:pt x="8273" y="0"/>
                        <a:pt x="5078" y="4345"/>
                        <a:pt x="635" y="4345"/>
                      </a:cubicBezTo>
                      <a:cubicBezTo>
                        <a:pt x="462" y="4345"/>
                        <a:pt x="286" y="4339"/>
                        <a:pt x="109" y="4325"/>
                      </a:cubicBezTo>
                      <a:cubicBezTo>
                        <a:pt x="106" y="4325"/>
                        <a:pt x="104" y="4324"/>
                        <a:pt x="102" y="4324"/>
                      </a:cubicBezTo>
                      <a:cubicBezTo>
                        <a:pt x="1" y="4324"/>
                        <a:pt x="6" y="4482"/>
                        <a:pt x="109" y="4493"/>
                      </a:cubicBezTo>
                      <a:cubicBezTo>
                        <a:pt x="365" y="4519"/>
                        <a:pt x="619" y="4532"/>
                        <a:pt x="869" y="4532"/>
                      </a:cubicBezTo>
                      <a:cubicBezTo>
                        <a:pt x="4962" y="4532"/>
                        <a:pt x="8254" y="1152"/>
                        <a:pt x="12229" y="1152"/>
                      </a:cubicBezTo>
                      <a:cubicBezTo>
                        <a:pt x="12700" y="1152"/>
                        <a:pt x="13180" y="1200"/>
                        <a:pt x="13672" y="1306"/>
                      </a:cubicBezTo>
                      <a:cubicBezTo>
                        <a:pt x="13722" y="1316"/>
                        <a:pt x="13770" y="1321"/>
                        <a:pt x="13816" y="1321"/>
                      </a:cubicBezTo>
                      <a:cubicBezTo>
                        <a:pt x="14480" y="1321"/>
                        <a:pt x="14718" y="266"/>
                        <a:pt x="13997" y="127"/>
                      </a:cubicBezTo>
                      <a:cubicBezTo>
                        <a:pt x="13550" y="40"/>
                        <a:pt x="13116" y="0"/>
                        <a:pt x="126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1088;p42">
                  <a:extLst>
                    <a:ext uri="{FF2B5EF4-FFF2-40B4-BE49-F238E27FC236}">
                      <a16:creationId xmlns:a16="http://schemas.microsoft.com/office/drawing/2014/main" id="{2082D72E-F015-F556-573A-9CC90505CB0D}"/>
                    </a:ext>
                  </a:extLst>
                </p:cNvPr>
                <p:cNvSpPr/>
                <p:nvPr/>
              </p:nvSpPr>
              <p:spPr>
                <a:xfrm>
                  <a:off x="3882207" y="4149856"/>
                  <a:ext cx="185040" cy="110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1" h="9240" extrusionOk="0">
                      <a:moveTo>
                        <a:pt x="14587" y="0"/>
                      </a:moveTo>
                      <a:cubicBezTo>
                        <a:pt x="14385" y="0"/>
                        <a:pt x="14185" y="99"/>
                        <a:pt x="14053" y="339"/>
                      </a:cubicBezTo>
                      <a:cubicBezTo>
                        <a:pt x="11662" y="4687"/>
                        <a:pt x="5029" y="8513"/>
                        <a:pt x="126" y="9045"/>
                      </a:cubicBezTo>
                      <a:cubicBezTo>
                        <a:pt x="7" y="9058"/>
                        <a:pt x="0" y="9239"/>
                        <a:pt x="121" y="9239"/>
                      </a:cubicBezTo>
                      <a:cubicBezTo>
                        <a:pt x="122" y="9239"/>
                        <a:pt x="124" y="9239"/>
                        <a:pt x="126" y="9239"/>
                      </a:cubicBezTo>
                      <a:cubicBezTo>
                        <a:pt x="5679" y="9004"/>
                        <a:pt x="12624" y="6236"/>
                        <a:pt x="15224" y="1023"/>
                      </a:cubicBezTo>
                      <a:cubicBezTo>
                        <a:pt x="15490" y="489"/>
                        <a:pt x="15034" y="0"/>
                        <a:pt x="145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1089;p42">
                  <a:extLst>
                    <a:ext uri="{FF2B5EF4-FFF2-40B4-BE49-F238E27FC236}">
                      <a16:creationId xmlns:a16="http://schemas.microsoft.com/office/drawing/2014/main" id="{010213CB-FA30-0B82-5C69-55B0B22A72F7}"/>
                    </a:ext>
                  </a:extLst>
                </p:cNvPr>
                <p:cNvSpPr/>
                <p:nvPr/>
              </p:nvSpPr>
              <p:spPr>
                <a:xfrm>
                  <a:off x="3919595" y="4294319"/>
                  <a:ext cx="57264" cy="194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4" h="16255" extrusionOk="0">
                      <a:moveTo>
                        <a:pt x="3694" y="0"/>
                      </a:moveTo>
                      <a:cubicBezTo>
                        <a:pt x="3518" y="0"/>
                        <a:pt x="3345" y="92"/>
                        <a:pt x="3236" y="312"/>
                      </a:cubicBezTo>
                      <a:cubicBezTo>
                        <a:pt x="2167" y="2483"/>
                        <a:pt x="0" y="5912"/>
                        <a:pt x="583" y="8432"/>
                      </a:cubicBezTo>
                      <a:cubicBezTo>
                        <a:pt x="775" y="9259"/>
                        <a:pt x="1249" y="9947"/>
                        <a:pt x="1748" y="10616"/>
                      </a:cubicBezTo>
                      <a:cubicBezTo>
                        <a:pt x="3075" y="12389"/>
                        <a:pt x="4052" y="13963"/>
                        <a:pt x="4376" y="16172"/>
                      </a:cubicBezTo>
                      <a:cubicBezTo>
                        <a:pt x="4384" y="16230"/>
                        <a:pt x="4424" y="16255"/>
                        <a:pt x="4468" y="16255"/>
                      </a:cubicBezTo>
                      <a:cubicBezTo>
                        <a:pt x="4527" y="16255"/>
                        <a:pt x="4594" y="16210"/>
                        <a:pt x="4601" y="16143"/>
                      </a:cubicBezTo>
                      <a:cubicBezTo>
                        <a:pt x="4793" y="14161"/>
                        <a:pt x="4321" y="12749"/>
                        <a:pt x="3333" y="11040"/>
                      </a:cubicBezTo>
                      <a:cubicBezTo>
                        <a:pt x="2312" y="9276"/>
                        <a:pt x="1597" y="7780"/>
                        <a:pt x="2201" y="5674"/>
                      </a:cubicBezTo>
                      <a:cubicBezTo>
                        <a:pt x="2660" y="4070"/>
                        <a:pt x="3600" y="2454"/>
                        <a:pt x="4278" y="922"/>
                      </a:cubicBezTo>
                      <a:cubicBezTo>
                        <a:pt x="4490" y="443"/>
                        <a:pt x="4083" y="0"/>
                        <a:pt x="36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1090;p42">
                  <a:extLst>
                    <a:ext uri="{FF2B5EF4-FFF2-40B4-BE49-F238E27FC236}">
                      <a16:creationId xmlns:a16="http://schemas.microsoft.com/office/drawing/2014/main" id="{E73C010A-463C-8370-C3F0-0302A2062014}"/>
                    </a:ext>
                  </a:extLst>
                </p:cNvPr>
                <p:cNvSpPr/>
                <p:nvPr/>
              </p:nvSpPr>
              <p:spPr>
                <a:xfrm>
                  <a:off x="4083672" y="3753043"/>
                  <a:ext cx="250594" cy="343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9" h="28781" extrusionOk="0">
                      <a:moveTo>
                        <a:pt x="19856" y="1"/>
                      </a:moveTo>
                      <a:cubicBezTo>
                        <a:pt x="19487" y="1"/>
                        <a:pt x="19111" y="188"/>
                        <a:pt x="18948" y="624"/>
                      </a:cubicBezTo>
                      <a:cubicBezTo>
                        <a:pt x="14959" y="11303"/>
                        <a:pt x="6271" y="19240"/>
                        <a:pt x="60" y="28586"/>
                      </a:cubicBezTo>
                      <a:cubicBezTo>
                        <a:pt x="0" y="28676"/>
                        <a:pt x="90" y="28780"/>
                        <a:pt x="177" y="28780"/>
                      </a:cubicBezTo>
                      <a:cubicBezTo>
                        <a:pt x="207" y="28780"/>
                        <a:pt x="236" y="28769"/>
                        <a:pt x="260" y="28741"/>
                      </a:cubicBezTo>
                      <a:cubicBezTo>
                        <a:pt x="7664" y="19912"/>
                        <a:pt x="16490" y="12121"/>
                        <a:pt x="20722" y="1112"/>
                      </a:cubicBezTo>
                      <a:cubicBezTo>
                        <a:pt x="20979" y="444"/>
                        <a:pt x="20425" y="1"/>
                        <a:pt x="1985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1091;p42">
                  <a:extLst>
                    <a:ext uri="{FF2B5EF4-FFF2-40B4-BE49-F238E27FC236}">
                      <a16:creationId xmlns:a16="http://schemas.microsoft.com/office/drawing/2014/main" id="{81D43143-E2E2-0464-0672-2913A30BE7D0}"/>
                    </a:ext>
                  </a:extLst>
                </p:cNvPr>
                <p:cNvSpPr/>
                <p:nvPr/>
              </p:nvSpPr>
              <p:spPr>
                <a:xfrm>
                  <a:off x="4000403" y="3640724"/>
                  <a:ext cx="327783" cy="57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41" h="48258" extrusionOk="0">
                      <a:moveTo>
                        <a:pt x="26439" y="1"/>
                      </a:moveTo>
                      <a:cubicBezTo>
                        <a:pt x="25965" y="1"/>
                        <a:pt x="25491" y="308"/>
                        <a:pt x="25483" y="923"/>
                      </a:cubicBezTo>
                      <a:cubicBezTo>
                        <a:pt x="25420" y="5826"/>
                        <a:pt x="24891" y="10435"/>
                        <a:pt x="22217" y="14666"/>
                      </a:cubicBezTo>
                      <a:cubicBezTo>
                        <a:pt x="19889" y="18349"/>
                        <a:pt x="16866" y="21610"/>
                        <a:pt x="14239" y="25081"/>
                      </a:cubicBezTo>
                      <a:cubicBezTo>
                        <a:pt x="8785" y="32292"/>
                        <a:pt x="3668" y="39823"/>
                        <a:pt x="30" y="48134"/>
                      </a:cubicBezTo>
                      <a:cubicBezTo>
                        <a:pt x="0" y="48202"/>
                        <a:pt x="49" y="48258"/>
                        <a:pt x="104" y="48258"/>
                      </a:cubicBezTo>
                      <a:cubicBezTo>
                        <a:pt x="128" y="48258"/>
                        <a:pt x="155" y="48246"/>
                        <a:pt x="175" y="48219"/>
                      </a:cubicBezTo>
                      <a:cubicBezTo>
                        <a:pt x="6137" y="40167"/>
                        <a:pt x="11516" y="31693"/>
                        <a:pt x="17693" y="23793"/>
                      </a:cubicBezTo>
                      <a:cubicBezTo>
                        <a:pt x="20370" y="20369"/>
                        <a:pt x="23488" y="17088"/>
                        <a:pt x="25352" y="13118"/>
                      </a:cubicBezTo>
                      <a:cubicBezTo>
                        <a:pt x="27148" y="9294"/>
                        <a:pt x="27440" y="5089"/>
                        <a:pt x="27393" y="923"/>
                      </a:cubicBezTo>
                      <a:cubicBezTo>
                        <a:pt x="27387" y="308"/>
                        <a:pt x="26913" y="1"/>
                        <a:pt x="2643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1092;p42">
                  <a:extLst>
                    <a:ext uri="{FF2B5EF4-FFF2-40B4-BE49-F238E27FC236}">
                      <a16:creationId xmlns:a16="http://schemas.microsoft.com/office/drawing/2014/main" id="{92A452AB-C8AF-51BA-0747-3F2A7B631955}"/>
                    </a:ext>
                  </a:extLst>
                </p:cNvPr>
                <p:cNvSpPr/>
                <p:nvPr/>
              </p:nvSpPr>
              <p:spPr>
                <a:xfrm>
                  <a:off x="4129600" y="3715966"/>
                  <a:ext cx="186378" cy="26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3" h="22540" extrusionOk="0">
                      <a:moveTo>
                        <a:pt x="14448" y="1"/>
                      </a:moveTo>
                      <a:cubicBezTo>
                        <a:pt x="14056" y="1"/>
                        <a:pt x="13653" y="201"/>
                        <a:pt x="13472" y="656"/>
                      </a:cubicBezTo>
                      <a:cubicBezTo>
                        <a:pt x="10273" y="8686"/>
                        <a:pt x="2845" y="14316"/>
                        <a:pt x="14" y="22461"/>
                      </a:cubicBezTo>
                      <a:cubicBezTo>
                        <a:pt x="0" y="22501"/>
                        <a:pt x="40" y="22539"/>
                        <a:pt x="77" y="22539"/>
                      </a:cubicBezTo>
                      <a:cubicBezTo>
                        <a:pt x="92" y="22539"/>
                        <a:pt x="106" y="22533"/>
                        <a:pt x="117" y="22520"/>
                      </a:cubicBezTo>
                      <a:cubicBezTo>
                        <a:pt x="5434" y="15857"/>
                        <a:pt x="12460" y="9376"/>
                        <a:pt x="15349" y="1173"/>
                      </a:cubicBezTo>
                      <a:cubicBezTo>
                        <a:pt x="15602" y="454"/>
                        <a:pt x="15038" y="1"/>
                        <a:pt x="144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1093;p42">
                  <a:extLst>
                    <a:ext uri="{FF2B5EF4-FFF2-40B4-BE49-F238E27FC236}">
                      <a16:creationId xmlns:a16="http://schemas.microsoft.com/office/drawing/2014/main" id="{122E4A1D-AB18-4AA2-F0B0-4595FC878934}"/>
                    </a:ext>
                  </a:extLst>
                </p:cNvPr>
                <p:cNvSpPr/>
                <p:nvPr/>
              </p:nvSpPr>
              <p:spPr>
                <a:xfrm>
                  <a:off x="4135668" y="3913202"/>
                  <a:ext cx="64061" cy="68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3" h="5714" extrusionOk="0">
                      <a:moveTo>
                        <a:pt x="4589" y="0"/>
                      </a:moveTo>
                      <a:cubicBezTo>
                        <a:pt x="4467" y="0"/>
                        <a:pt x="4337" y="49"/>
                        <a:pt x="4211" y="164"/>
                      </a:cubicBezTo>
                      <a:cubicBezTo>
                        <a:pt x="2602" y="1643"/>
                        <a:pt x="1074" y="3362"/>
                        <a:pt x="87" y="5331"/>
                      </a:cubicBezTo>
                      <a:cubicBezTo>
                        <a:pt x="0" y="5505"/>
                        <a:pt x="155" y="5713"/>
                        <a:pt x="315" y="5713"/>
                      </a:cubicBezTo>
                      <a:cubicBezTo>
                        <a:pt x="371" y="5713"/>
                        <a:pt x="427" y="5689"/>
                        <a:pt x="474" y="5629"/>
                      </a:cubicBezTo>
                      <a:cubicBezTo>
                        <a:pt x="1814" y="3944"/>
                        <a:pt x="3159" y="2344"/>
                        <a:pt x="4873" y="1020"/>
                      </a:cubicBezTo>
                      <a:cubicBezTo>
                        <a:pt x="5362" y="643"/>
                        <a:pt x="5035" y="0"/>
                        <a:pt x="458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1094;p42">
                  <a:extLst>
                    <a:ext uri="{FF2B5EF4-FFF2-40B4-BE49-F238E27FC236}">
                      <a16:creationId xmlns:a16="http://schemas.microsoft.com/office/drawing/2014/main" id="{D6A13C3C-3181-C233-A4EA-2C4EB41352D9}"/>
                    </a:ext>
                  </a:extLst>
                </p:cNvPr>
                <p:cNvSpPr/>
                <p:nvPr/>
              </p:nvSpPr>
              <p:spPr>
                <a:xfrm>
                  <a:off x="4216249" y="3899728"/>
                  <a:ext cx="49428" cy="5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8" h="4392" extrusionOk="0">
                      <a:moveTo>
                        <a:pt x="3453" y="0"/>
                      </a:moveTo>
                      <a:cubicBezTo>
                        <a:pt x="3349" y="0"/>
                        <a:pt x="3242" y="38"/>
                        <a:pt x="3145" y="128"/>
                      </a:cubicBezTo>
                      <a:cubicBezTo>
                        <a:pt x="1885" y="1305"/>
                        <a:pt x="882" y="2661"/>
                        <a:pt x="58" y="4170"/>
                      </a:cubicBezTo>
                      <a:cubicBezTo>
                        <a:pt x="0" y="4274"/>
                        <a:pt x="93" y="4392"/>
                        <a:pt x="191" y="4392"/>
                      </a:cubicBezTo>
                      <a:cubicBezTo>
                        <a:pt x="224" y="4392"/>
                        <a:pt x="257" y="4378"/>
                        <a:pt x="286" y="4346"/>
                      </a:cubicBezTo>
                      <a:cubicBezTo>
                        <a:pt x="1385" y="3091"/>
                        <a:pt x="2580" y="1919"/>
                        <a:pt x="3799" y="782"/>
                      </a:cubicBezTo>
                      <a:cubicBezTo>
                        <a:pt x="4138" y="465"/>
                        <a:pt x="3817" y="0"/>
                        <a:pt x="34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1095;p42">
                  <a:extLst>
                    <a:ext uri="{FF2B5EF4-FFF2-40B4-BE49-F238E27FC236}">
                      <a16:creationId xmlns:a16="http://schemas.microsoft.com/office/drawing/2014/main" id="{F3D3713F-CD1D-4543-D215-CE774C088C43}"/>
                    </a:ext>
                  </a:extLst>
                </p:cNvPr>
                <p:cNvSpPr/>
                <p:nvPr/>
              </p:nvSpPr>
              <p:spPr>
                <a:xfrm>
                  <a:off x="4293928" y="3574585"/>
                  <a:ext cx="43360" cy="371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" h="31111" extrusionOk="0">
                      <a:moveTo>
                        <a:pt x="1204" y="0"/>
                      </a:moveTo>
                      <a:cubicBezTo>
                        <a:pt x="1169" y="0"/>
                        <a:pt x="1135" y="23"/>
                        <a:pt x="1138" y="68"/>
                      </a:cubicBezTo>
                      <a:lnTo>
                        <a:pt x="1138" y="69"/>
                      </a:lnTo>
                      <a:cubicBezTo>
                        <a:pt x="1471" y="4866"/>
                        <a:pt x="1729" y="9834"/>
                        <a:pt x="1713" y="14660"/>
                      </a:cubicBezTo>
                      <a:cubicBezTo>
                        <a:pt x="1694" y="19887"/>
                        <a:pt x="807" y="24890"/>
                        <a:pt x="90" y="30042"/>
                      </a:cubicBezTo>
                      <a:cubicBezTo>
                        <a:pt x="1" y="30681"/>
                        <a:pt x="503" y="31111"/>
                        <a:pt x="985" y="31111"/>
                      </a:cubicBezTo>
                      <a:cubicBezTo>
                        <a:pt x="1301" y="31111"/>
                        <a:pt x="1609" y="30927"/>
                        <a:pt x="1737" y="30497"/>
                      </a:cubicBezTo>
                      <a:cubicBezTo>
                        <a:pt x="3191" y="25628"/>
                        <a:pt x="3561" y="20241"/>
                        <a:pt x="3606" y="15185"/>
                      </a:cubicBezTo>
                      <a:cubicBezTo>
                        <a:pt x="3630" y="12561"/>
                        <a:pt x="3527" y="9931"/>
                        <a:pt x="3192" y="7326"/>
                      </a:cubicBezTo>
                      <a:cubicBezTo>
                        <a:pt x="2855" y="4704"/>
                        <a:pt x="2097" y="2527"/>
                        <a:pt x="1277" y="50"/>
                      </a:cubicBezTo>
                      <a:cubicBezTo>
                        <a:pt x="1265" y="17"/>
                        <a:pt x="1234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" name="Google Shape;1096;p42">
                <a:extLst>
                  <a:ext uri="{FF2B5EF4-FFF2-40B4-BE49-F238E27FC236}">
                    <a16:creationId xmlns:a16="http://schemas.microsoft.com/office/drawing/2014/main" id="{0FBB91CF-F668-DD7F-4028-95207F11A083}"/>
                  </a:ext>
                </a:extLst>
              </p:cNvPr>
              <p:cNvGrpSpPr/>
              <p:nvPr/>
            </p:nvGrpSpPr>
            <p:grpSpPr>
              <a:xfrm flipH="1">
                <a:off x="7441880" y="1720826"/>
                <a:ext cx="1146079" cy="2225200"/>
                <a:chOff x="3375417" y="3069514"/>
                <a:chExt cx="1043503" cy="2026040"/>
              </a:xfrm>
            </p:grpSpPr>
            <p:sp>
              <p:nvSpPr>
                <p:cNvPr id="24" name="Google Shape;1097;p42">
                  <a:extLst>
                    <a:ext uri="{FF2B5EF4-FFF2-40B4-BE49-F238E27FC236}">
                      <a16:creationId xmlns:a16="http://schemas.microsoft.com/office/drawing/2014/main" id="{8F3F65EA-7AA0-3335-48D9-6760F7C20B46}"/>
                    </a:ext>
                  </a:extLst>
                </p:cNvPr>
                <p:cNvSpPr/>
                <p:nvPr/>
              </p:nvSpPr>
              <p:spPr>
                <a:xfrm>
                  <a:off x="3387720" y="3077530"/>
                  <a:ext cx="996201" cy="2012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99" h="168473" extrusionOk="0">
                      <a:moveTo>
                        <a:pt x="61198" y="1"/>
                      </a:moveTo>
                      <a:cubicBezTo>
                        <a:pt x="55748" y="1"/>
                        <a:pt x="48593" y="5110"/>
                        <a:pt x="48593" y="5110"/>
                      </a:cubicBezTo>
                      <a:lnTo>
                        <a:pt x="40076" y="14991"/>
                      </a:lnTo>
                      <a:lnTo>
                        <a:pt x="32920" y="27938"/>
                      </a:lnTo>
                      <a:cubicBezTo>
                        <a:pt x="32920" y="27938"/>
                        <a:pt x="23381" y="35774"/>
                        <a:pt x="19634" y="40544"/>
                      </a:cubicBezTo>
                      <a:cubicBezTo>
                        <a:pt x="15886" y="45312"/>
                        <a:pt x="14523" y="57578"/>
                        <a:pt x="14523" y="57578"/>
                      </a:cubicBezTo>
                      <a:lnTo>
                        <a:pt x="15205" y="80746"/>
                      </a:lnTo>
                      <a:lnTo>
                        <a:pt x="14100" y="83181"/>
                      </a:lnTo>
                      <a:lnTo>
                        <a:pt x="14100" y="84213"/>
                      </a:lnTo>
                      <a:lnTo>
                        <a:pt x="11350" y="85760"/>
                      </a:lnTo>
                      <a:lnTo>
                        <a:pt x="6879" y="91263"/>
                      </a:lnTo>
                      <a:cubicBezTo>
                        <a:pt x="6879" y="91263"/>
                        <a:pt x="4643" y="94187"/>
                        <a:pt x="2407" y="101581"/>
                      </a:cubicBezTo>
                      <a:cubicBezTo>
                        <a:pt x="172" y="108975"/>
                        <a:pt x="3612" y="119808"/>
                        <a:pt x="3612" y="119808"/>
                      </a:cubicBezTo>
                      <a:lnTo>
                        <a:pt x="5331" y="123763"/>
                      </a:lnTo>
                      <a:cubicBezTo>
                        <a:pt x="5331" y="123763"/>
                        <a:pt x="2751" y="128234"/>
                        <a:pt x="1376" y="133392"/>
                      </a:cubicBezTo>
                      <a:cubicBezTo>
                        <a:pt x="0" y="138551"/>
                        <a:pt x="516" y="146289"/>
                        <a:pt x="516" y="146289"/>
                      </a:cubicBezTo>
                      <a:cubicBezTo>
                        <a:pt x="516" y="146289"/>
                        <a:pt x="688" y="151620"/>
                        <a:pt x="3440" y="158498"/>
                      </a:cubicBezTo>
                      <a:cubicBezTo>
                        <a:pt x="6190" y="165377"/>
                        <a:pt x="10834" y="166925"/>
                        <a:pt x="10834" y="166925"/>
                      </a:cubicBezTo>
                      <a:lnTo>
                        <a:pt x="14789" y="168299"/>
                      </a:lnTo>
                      <a:lnTo>
                        <a:pt x="17368" y="168472"/>
                      </a:lnTo>
                      <a:cubicBezTo>
                        <a:pt x="17368" y="168472"/>
                        <a:pt x="22183" y="162970"/>
                        <a:pt x="25450" y="160218"/>
                      </a:cubicBezTo>
                      <a:cubicBezTo>
                        <a:pt x="28717" y="157467"/>
                        <a:pt x="33531" y="155232"/>
                        <a:pt x="33531" y="155232"/>
                      </a:cubicBezTo>
                      <a:cubicBezTo>
                        <a:pt x="33531" y="155232"/>
                        <a:pt x="35823" y="155580"/>
                        <a:pt x="38396" y="155580"/>
                      </a:cubicBezTo>
                      <a:cubicBezTo>
                        <a:pt x="40602" y="155580"/>
                        <a:pt x="43015" y="155324"/>
                        <a:pt x="44365" y="154371"/>
                      </a:cubicBezTo>
                      <a:cubicBezTo>
                        <a:pt x="47288" y="152308"/>
                        <a:pt x="50727" y="150244"/>
                        <a:pt x="50727" y="150244"/>
                      </a:cubicBezTo>
                      <a:lnTo>
                        <a:pt x="64657" y="146289"/>
                      </a:lnTo>
                      <a:cubicBezTo>
                        <a:pt x="64657" y="146289"/>
                        <a:pt x="69127" y="145774"/>
                        <a:pt x="70330" y="142506"/>
                      </a:cubicBezTo>
                      <a:cubicBezTo>
                        <a:pt x="71534" y="139239"/>
                        <a:pt x="72221" y="137175"/>
                        <a:pt x="72221" y="137175"/>
                      </a:cubicBezTo>
                      <a:lnTo>
                        <a:pt x="73426" y="134081"/>
                      </a:lnTo>
                      <a:lnTo>
                        <a:pt x="76350" y="134768"/>
                      </a:lnTo>
                      <a:cubicBezTo>
                        <a:pt x="76350" y="134768"/>
                        <a:pt x="78068" y="132533"/>
                        <a:pt x="78757" y="127718"/>
                      </a:cubicBezTo>
                      <a:cubicBezTo>
                        <a:pt x="79444" y="122903"/>
                        <a:pt x="79272" y="117229"/>
                        <a:pt x="79272" y="117229"/>
                      </a:cubicBezTo>
                      <a:lnTo>
                        <a:pt x="77552" y="107943"/>
                      </a:lnTo>
                      <a:lnTo>
                        <a:pt x="74458" y="96595"/>
                      </a:lnTo>
                      <a:lnTo>
                        <a:pt x="74802" y="92812"/>
                      </a:lnTo>
                      <a:cubicBezTo>
                        <a:pt x="74802" y="92812"/>
                        <a:pt x="78068" y="84041"/>
                        <a:pt x="80648" y="74755"/>
                      </a:cubicBezTo>
                      <a:cubicBezTo>
                        <a:pt x="83227" y="65470"/>
                        <a:pt x="83399" y="55153"/>
                        <a:pt x="83399" y="55153"/>
                      </a:cubicBezTo>
                      <a:cubicBezTo>
                        <a:pt x="83399" y="55153"/>
                        <a:pt x="82334" y="37993"/>
                        <a:pt x="79256" y="30324"/>
                      </a:cubicBezTo>
                      <a:lnTo>
                        <a:pt x="79256" y="30322"/>
                      </a:lnTo>
                      <a:cubicBezTo>
                        <a:pt x="79256" y="30322"/>
                        <a:pt x="82322" y="23849"/>
                        <a:pt x="80619" y="16013"/>
                      </a:cubicBezTo>
                      <a:cubicBezTo>
                        <a:pt x="78915" y="8177"/>
                        <a:pt x="74826" y="5451"/>
                        <a:pt x="74826" y="5451"/>
                      </a:cubicBezTo>
                      <a:cubicBezTo>
                        <a:pt x="74826" y="5451"/>
                        <a:pt x="66650" y="1"/>
                        <a:pt x="6119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098;p42">
                  <a:extLst>
                    <a:ext uri="{FF2B5EF4-FFF2-40B4-BE49-F238E27FC236}">
                      <a16:creationId xmlns:a16="http://schemas.microsoft.com/office/drawing/2014/main" id="{5607D5C6-BF77-D561-8A55-F1C65A611278}"/>
                    </a:ext>
                  </a:extLst>
                </p:cNvPr>
                <p:cNvSpPr/>
                <p:nvPr/>
              </p:nvSpPr>
              <p:spPr>
                <a:xfrm>
                  <a:off x="3416567" y="3163534"/>
                  <a:ext cx="942819" cy="18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30" h="155879" extrusionOk="0">
                      <a:moveTo>
                        <a:pt x="53939" y="0"/>
                      </a:moveTo>
                      <a:cubicBezTo>
                        <a:pt x="49073" y="0"/>
                        <a:pt x="45333" y="4359"/>
                        <a:pt x="42393" y="8316"/>
                      </a:cubicBezTo>
                      <a:cubicBezTo>
                        <a:pt x="36569" y="16155"/>
                        <a:pt x="30744" y="23995"/>
                        <a:pt x="24919" y="31833"/>
                      </a:cubicBezTo>
                      <a:cubicBezTo>
                        <a:pt x="22433" y="35180"/>
                        <a:pt x="19923" y="38567"/>
                        <a:pt x="18288" y="42403"/>
                      </a:cubicBezTo>
                      <a:cubicBezTo>
                        <a:pt x="15854" y="48110"/>
                        <a:pt x="15495" y="54535"/>
                        <a:pt x="16306" y="60686"/>
                      </a:cubicBezTo>
                      <a:cubicBezTo>
                        <a:pt x="16701" y="63673"/>
                        <a:pt x="17360" y="66719"/>
                        <a:pt x="16730" y="69666"/>
                      </a:cubicBezTo>
                      <a:cubicBezTo>
                        <a:pt x="15346" y="76154"/>
                        <a:pt x="8361" y="79918"/>
                        <a:pt x="5675" y="85984"/>
                      </a:cubicBezTo>
                      <a:cubicBezTo>
                        <a:pt x="4341" y="88999"/>
                        <a:pt x="4159" y="92391"/>
                        <a:pt x="4218" y="95688"/>
                      </a:cubicBezTo>
                      <a:cubicBezTo>
                        <a:pt x="4314" y="101078"/>
                        <a:pt x="4994" y="106459"/>
                        <a:pt x="6243" y="111706"/>
                      </a:cubicBezTo>
                      <a:cubicBezTo>
                        <a:pt x="8183" y="119848"/>
                        <a:pt x="2667" y="126484"/>
                        <a:pt x="1342" y="134152"/>
                      </a:cubicBezTo>
                      <a:cubicBezTo>
                        <a:pt x="0" y="141914"/>
                        <a:pt x="3813" y="150267"/>
                        <a:pt x="10175" y="154842"/>
                      </a:cubicBezTo>
                      <a:cubicBezTo>
                        <a:pt x="10860" y="155335"/>
                        <a:pt x="11610" y="155801"/>
                        <a:pt x="12451" y="155869"/>
                      </a:cubicBezTo>
                      <a:cubicBezTo>
                        <a:pt x="12527" y="155875"/>
                        <a:pt x="12602" y="155878"/>
                        <a:pt x="12676" y="155878"/>
                      </a:cubicBezTo>
                      <a:cubicBezTo>
                        <a:pt x="14374" y="155878"/>
                        <a:pt x="15680" y="154305"/>
                        <a:pt x="16776" y="152955"/>
                      </a:cubicBezTo>
                      <a:cubicBezTo>
                        <a:pt x="19682" y="149369"/>
                        <a:pt x="26237" y="142664"/>
                        <a:pt x="31537" y="142664"/>
                      </a:cubicBezTo>
                      <a:cubicBezTo>
                        <a:pt x="31838" y="142664"/>
                        <a:pt x="32134" y="142685"/>
                        <a:pt x="32425" y="142730"/>
                      </a:cubicBezTo>
                      <a:cubicBezTo>
                        <a:pt x="33501" y="142895"/>
                        <a:pt x="34583" y="143212"/>
                        <a:pt x="35659" y="143212"/>
                      </a:cubicBezTo>
                      <a:cubicBezTo>
                        <a:pt x="35929" y="143212"/>
                        <a:pt x="36199" y="143192"/>
                        <a:pt x="36469" y="143145"/>
                      </a:cubicBezTo>
                      <a:cubicBezTo>
                        <a:pt x="37810" y="142909"/>
                        <a:pt x="38931" y="142031"/>
                        <a:pt x="40054" y="141263"/>
                      </a:cubicBezTo>
                      <a:cubicBezTo>
                        <a:pt x="40977" y="140632"/>
                        <a:pt x="41899" y="140096"/>
                        <a:pt x="42827" y="139636"/>
                      </a:cubicBezTo>
                      <a:cubicBezTo>
                        <a:pt x="46700" y="137719"/>
                        <a:pt x="50679" y="137143"/>
                        <a:pt x="55181" y="136647"/>
                      </a:cubicBezTo>
                      <a:cubicBezTo>
                        <a:pt x="59826" y="136139"/>
                        <a:pt x="65494" y="134890"/>
                        <a:pt x="66756" y="130390"/>
                      </a:cubicBezTo>
                      <a:cubicBezTo>
                        <a:pt x="67160" y="128948"/>
                        <a:pt x="67001" y="127388"/>
                        <a:pt x="67456" y="125963"/>
                      </a:cubicBezTo>
                      <a:cubicBezTo>
                        <a:pt x="69333" y="120069"/>
                        <a:pt x="75031" y="118528"/>
                        <a:pt x="74183" y="111331"/>
                      </a:cubicBezTo>
                      <a:cubicBezTo>
                        <a:pt x="73332" y="104114"/>
                        <a:pt x="69252" y="97655"/>
                        <a:pt x="68935" y="90304"/>
                      </a:cubicBezTo>
                      <a:cubicBezTo>
                        <a:pt x="68534" y="80940"/>
                        <a:pt x="73921" y="70614"/>
                        <a:pt x="75602" y="61447"/>
                      </a:cubicBezTo>
                      <a:cubicBezTo>
                        <a:pt x="78930" y="43302"/>
                        <a:pt x="75466" y="24823"/>
                        <a:pt x="65576" y="9493"/>
                      </a:cubicBezTo>
                      <a:cubicBezTo>
                        <a:pt x="62953" y="5427"/>
                        <a:pt x="59724" y="258"/>
                        <a:pt x="54316" y="9"/>
                      </a:cubicBezTo>
                      <a:cubicBezTo>
                        <a:pt x="54189" y="3"/>
                        <a:pt x="54064" y="0"/>
                        <a:pt x="5393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099;p42">
                  <a:extLst>
                    <a:ext uri="{FF2B5EF4-FFF2-40B4-BE49-F238E27FC236}">
                      <a16:creationId xmlns:a16="http://schemas.microsoft.com/office/drawing/2014/main" id="{6622B4D9-49F0-93CE-0E03-7D7F1DC2F0CE}"/>
                    </a:ext>
                  </a:extLst>
                </p:cNvPr>
                <p:cNvSpPr/>
                <p:nvPr/>
              </p:nvSpPr>
              <p:spPr>
                <a:xfrm>
                  <a:off x="3435034" y="3200491"/>
                  <a:ext cx="905383" cy="178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96" h="149690" extrusionOk="0">
                      <a:moveTo>
                        <a:pt x="51798" y="1"/>
                      </a:moveTo>
                      <a:cubicBezTo>
                        <a:pt x="47125" y="1"/>
                        <a:pt x="43534" y="4187"/>
                        <a:pt x="40710" y="7986"/>
                      </a:cubicBezTo>
                      <a:lnTo>
                        <a:pt x="23931" y="30571"/>
                      </a:lnTo>
                      <a:cubicBezTo>
                        <a:pt x="21544" y="33785"/>
                        <a:pt x="19133" y="37037"/>
                        <a:pt x="17562" y="40720"/>
                      </a:cubicBezTo>
                      <a:cubicBezTo>
                        <a:pt x="15225" y="46200"/>
                        <a:pt x="14881" y="52371"/>
                        <a:pt x="15660" y="58277"/>
                      </a:cubicBezTo>
                      <a:cubicBezTo>
                        <a:pt x="16038" y="61146"/>
                        <a:pt x="16670" y="64071"/>
                        <a:pt x="16066" y="66901"/>
                      </a:cubicBezTo>
                      <a:cubicBezTo>
                        <a:pt x="14737" y="73131"/>
                        <a:pt x="8030" y="76745"/>
                        <a:pt x="5451" y="82570"/>
                      </a:cubicBezTo>
                      <a:cubicBezTo>
                        <a:pt x="4169" y="85466"/>
                        <a:pt x="3996" y="88723"/>
                        <a:pt x="4051" y="91890"/>
                      </a:cubicBezTo>
                      <a:cubicBezTo>
                        <a:pt x="4142" y="97066"/>
                        <a:pt x="4796" y="102233"/>
                        <a:pt x="5996" y="107270"/>
                      </a:cubicBezTo>
                      <a:cubicBezTo>
                        <a:pt x="7858" y="115089"/>
                        <a:pt x="2561" y="121462"/>
                        <a:pt x="1288" y="128825"/>
                      </a:cubicBezTo>
                      <a:cubicBezTo>
                        <a:pt x="1" y="136280"/>
                        <a:pt x="3663" y="144301"/>
                        <a:pt x="9773" y="148695"/>
                      </a:cubicBezTo>
                      <a:cubicBezTo>
                        <a:pt x="10429" y="149166"/>
                        <a:pt x="11150" y="149615"/>
                        <a:pt x="11957" y="149681"/>
                      </a:cubicBezTo>
                      <a:cubicBezTo>
                        <a:pt x="12030" y="149687"/>
                        <a:pt x="12102" y="149689"/>
                        <a:pt x="12173" y="149689"/>
                      </a:cubicBezTo>
                      <a:cubicBezTo>
                        <a:pt x="13804" y="149689"/>
                        <a:pt x="15058" y="148179"/>
                        <a:pt x="16111" y="146882"/>
                      </a:cubicBezTo>
                      <a:cubicBezTo>
                        <a:pt x="18901" y="143438"/>
                        <a:pt x="25197" y="136999"/>
                        <a:pt x="30286" y="136999"/>
                      </a:cubicBezTo>
                      <a:cubicBezTo>
                        <a:pt x="30574" y="136999"/>
                        <a:pt x="30859" y="137020"/>
                        <a:pt x="31138" y="137063"/>
                      </a:cubicBezTo>
                      <a:cubicBezTo>
                        <a:pt x="32171" y="137222"/>
                        <a:pt x="33210" y="137526"/>
                        <a:pt x="34243" y="137526"/>
                      </a:cubicBezTo>
                      <a:cubicBezTo>
                        <a:pt x="34503" y="137526"/>
                        <a:pt x="34763" y="137507"/>
                        <a:pt x="35022" y="137461"/>
                      </a:cubicBezTo>
                      <a:cubicBezTo>
                        <a:pt x="36310" y="137235"/>
                        <a:pt x="37386" y="136391"/>
                        <a:pt x="38466" y="135654"/>
                      </a:cubicBezTo>
                      <a:cubicBezTo>
                        <a:pt x="39350" y="135049"/>
                        <a:pt x="40236" y="134533"/>
                        <a:pt x="41126" y="134092"/>
                      </a:cubicBezTo>
                      <a:cubicBezTo>
                        <a:pt x="44846" y="132251"/>
                        <a:pt x="48667" y="131697"/>
                        <a:pt x="52990" y="131223"/>
                      </a:cubicBezTo>
                      <a:cubicBezTo>
                        <a:pt x="57452" y="130733"/>
                        <a:pt x="62895" y="129534"/>
                        <a:pt x="64105" y="125213"/>
                      </a:cubicBezTo>
                      <a:cubicBezTo>
                        <a:pt x="64493" y="123829"/>
                        <a:pt x="64340" y="122332"/>
                        <a:pt x="64777" y="120961"/>
                      </a:cubicBezTo>
                      <a:cubicBezTo>
                        <a:pt x="66580" y="115302"/>
                        <a:pt x="72052" y="113823"/>
                        <a:pt x="71238" y="106911"/>
                      </a:cubicBezTo>
                      <a:cubicBezTo>
                        <a:pt x="70420" y="99981"/>
                        <a:pt x="66502" y="93779"/>
                        <a:pt x="66198" y="86718"/>
                      </a:cubicBezTo>
                      <a:cubicBezTo>
                        <a:pt x="65812" y="77727"/>
                        <a:pt x="70987" y="67811"/>
                        <a:pt x="72601" y="59008"/>
                      </a:cubicBezTo>
                      <a:cubicBezTo>
                        <a:pt x="75796" y="41584"/>
                        <a:pt x="72470" y="23838"/>
                        <a:pt x="62974" y="9118"/>
                      </a:cubicBezTo>
                      <a:cubicBezTo>
                        <a:pt x="60454" y="5213"/>
                        <a:pt x="57354" y="249"/>
                        <a:pt x="52159" y="9"/>
                      </a:cubicBezTo>
                      <a:cubicBezTo>
                        <a:pt x="52038" y="4"/>
                        <a:pt x="51917" y="1"/>
                        <a:pt x="517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100;p42">
                  <a:extLst>
                    <a:ext uri="{FF2B5EF4-FFF2-40B4-BE49-F238E27FC236}">
                      <a16:creationId xmlns:a16="http://schemas.microsoft.com/office/drawing/2014/main" id="{6F7B8E07-94BC-7D56-505E-02F25112A196}"/>
                    </a:ext>
                  </a:extLst>
                </p:cNvPr>
                <p:cNvSpPr/>
                <p:nvPr/>
              </p:nvSpPr>
              <p:spPr>
                <a:xfrm>
                  <a:off x="3540043" y="3362442"/>
                  <a:ext cx="732754" cy="1370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44" h="114751" extrusionOk="0">
                      <a:moveTo>
                        <a:pt x="47217" y="1"/>
                      </a:moveTo>
                      <a:cubicBezTo>
                        <a:pt x="46211" y="1"/>
                        <a:pt x="45235" y="323"/>
                        <a:pt x="44553" y="1052"/>
                      </a:cubicBezTo>
                      <a:cubicBezTo>
                        <a:pt x="43443" y="2237"/>
                        <a:pt x="43431" y="4040"/>
                        <a:pt x="43408" y="5663"/>
                      </a:cubicBezTo>
                      <a:cubicBezTo>
                        <a:pt x="43364" y="8952"/>
                        <a:pt x="41418" y="10341"/>
                        <a:pt x="39440" y="12680"/>
                      </a:cubicBezTo>
                      <a:cubicBezTo>
                        <a:pt x="38677" y="13583"/>
                        <a:pt x="37571" y="14356"/>
                        <a:pt x="36432" y="14356"/>
                      </a:cubicBezTo>
                      <a:cubicBezTo>
                        <a:pt x="36222" y="14356"/>
                        <a:pt x="36011" y="14329"/>
                        <a:pt x="35800" y="14273"/>
                      </a:cubicBezTo>
                      <a:cubicBezTo>
                        <a:pt x="33625" y="13686"/>
                        <a:pt x="33156" y="10437"/>
                        <a:pt x="31028" y="9696"/>
                      </a:cubicBezTo>
                      <a:cubicBezTo>
                        <a:pt x="30626" y="9556"/>
                        <a:pt x="30238" y="9490"/>
                        <a:pt x="29865" y="9490"/>
                      </a:cubicBezTo>
                      <a:cubicBezTo>
                        <a:pt x="24558" y="9490"/>
                        <a:pt x="22134" y="22834"/>
                        <a:pt x="20891" y="25690"/>
                      </a:cubicBezTo>
                      <a:cubicBezTo>
                        <a:pt x="18646" y="30844"/>
                        <a:pt x="14891" y="34916"/>
                        <a:pt x="13837" y="40659"/>
                      </a:cubicBezTo>
                      <a:cubicBezTo>
                        <a:pt x="13197" y="44147"/>
                        <a:pt x="13484" y="47737"/>
                        <a:pt x="13119" y="51262"/>
                      </a:cubicBezTo>
                      <a:cubicBezTo>
                        <a:pt x="12510" y="57126"/>
                        <a:pt x="10691" y="61081"/>
                        <a:pt x="6803" y="65249"/>
                      </a:cubicBezTo>
                      <a:cubicBezTo>
                        <a:pt x="3173" y="69142"/>
                        <a:pt x="0" y="74114"/>
                        <a:pt x="482" y="79659"/>
                      </a:cubicBezTo>
                      <a:cubicBezTo>
                        <a:pt x="517" y="80067"/>
                        <a:pt x="578" y="80486"/>
                        <a:pt x="793" y="80835"/>
                      </a:cubicBezTo>
                      <a:cubicBezTo>
                        <a:pt x="1301" y="81658"/>
                        <a:pt x="2432" y="81775"/>
                        <a:pt x="3400" y="81802"/>
                      </a:cubicBezTo>
                      <a:cubicBezTo>
                        <a:pt x="6234" y="81882"/>
                        <a:pt x="9069" y="81964"/>
                        <a:pt x="11903" y="82045"/>
                      </a:cubicBezTo>
                      <a:cubicBezTo>
                        <a:pt x="12888" y="82072"/>
                        <a:pt x="13907" y="82108"/>
                        <a:pt x="14799" y="82530"/>
                      </a:cubicBezTo>
                      <a:cubicBezTo>
                        <a:pt x="16420" y="83296"/>
                        <a:pt x="17243" y="85194"/>
                        <a:pt x="17305" y="86988"/>
                      </a:cubicBezTo>
                      <a:cubicBezTo>
                        <a:pt x="17398" y="89606"/>
                        <a:pt x="16195" y="92075"/>
                        <a:pt x="15021" y="94416"/>
                      </a:cubicBezTo>
                      <a:cubicBezTo>
                        <a:pt x="13772" y="96912"/>
                        <a:pt x="12695" y="99470"/>
                        <a:pt x="10920" y="101567"/>
                      </a:cubicBezTo>
                      <a:cubicBezTo>
                        <a:pt x="9123" y="103690"/>
                        <a:pt x="6812" y="105317"/>
                        <a:pt x="5796" y="108029"/>
                      </a:cubicBezTo>
                      <a:cubicBezTo>
                        <a:pt x="4980" y="110203"/>
                        <a:pt x="5431" y="113068"/>
                        <a:pt x="7457" y="114205"/>
                      </a:cubicBezTo>
                      <a:cubicBezTo>
                        <a:pt x="8176" y="114609"/>
                        <a:pt x="9002" y="114751"/>
                        <a:pt x="9834" y="114751"/>
                      </a:cubicBezTo>
                      <a:cubicBezTo>
                        <a:pt x="10196" y="114751"/>
                        <a:pt x="10560" y="114724"/>
                        <a:pt x="10916" y="114681"/>
                      </a:cubicBezTo>
                      <a:cubicBezTo>
                        <a:pt x="13819" y="114325"/>
                        <a:pt x="16486" y="112962"/>
                        <a:pt x="19256" y="112022"/>
                      </a:cubicBezTo>
                      <a:cubicBezTo>
                        <a:pt x="20815" y="111493"/>
                        <a:pt x="22499" y="111105"/>
                        <a:pt x="24137" y="111105"/>
                      </a:cubicBezTo>
                      <a:cubicBezTo>
                        <a:pt x="25409" y="111105"/>
                        <a:pt x="26654" y="111338"/>
                        <a:pt x="27791" y="111920"/>
                      </a:cubicBezTo>
                      <a:cubicBezTo>
                        <a:pt x="29375" y="112731"/>
                        <a:pt x="30716" y="114193"/>
                        <a:pt x="32490" y="114337"/>
                      </a:cubicBezTo>
                      <a:cubicBezTo>
                        <a:pt x="32589" y="114345"/>
                        <a:pt x="32687" y="114349"/>
                        <a:pt x="32784" y="114349"/>
                      </a:cubicBezTo>
                      <a:cubicBezTo>
                        <a:pt x="35443" y="114349"/>
                        <a:pt x="37163" y="111384"/>
                        <a:pt x="38214" y="108857"/>
                      </a:cubicBezTo>
                      <a:lnTo>
                        <a:pt x="38905" y="107195"/>
                      </a:lnTo>
                      <a:cubicBezTo>
                        <a:pt x="40026" y="104501"/>
                        <a:pt x="41146" y="101806"/>
                        <a:pt x="42266" y="99113"/>
                      </a:cubicBezTo>
                      <a:cubicBezTo>
                        <a:pt x="42952" y="97465"/>
                        <a:pt x="43915" y="95587"/>
                        <a:pt x="45680" y="95310"/>
                      </a:cubicBezTo>
                      <a:cubicBezTo>
                        <a:pt x="45827" y="95287"/>
                        <a:pt x="45973" y="95276"/>
                        <a:pt x="46118" y="95276"/>
                      </a:cubicBezTo>
                      <a:cubicBezTo>
                        <a:pt x="47540" y="95276"/>
                        <a:pt x="48865" y="96294"/>
                        <a:pt x="50312" y="96501"/>
                      </a:cubicBezTo>
                      <a:cubicBezTo>
                        <a:pt x="50502" y="96528"/>
                        <a:pt x="50689" y="96541"/>
                        <a:pt x="50874" y="96541"/>
                      </a:cubicBezTo>
                      <a:cubicBezTo>
                        <a:pt x="53732" y="96541"/>
                        <a:pt x="55858" y="93370"/>
                        <a:pt x="56431" y="90445"/>
                      </a:cubicBezTo>
                      <a:cubicBezTo>
                        <a:pt x="57474" y="85133"/>
                        <a:pt x="55854" y="79712"/>
                        <a:pt x="54551" y="74457"/>
                      </a:cubicBezTo>
                      <a:cubicBezTo>
                        <a:pt x="53401" y="69824"/>
                        <a:pt x="52024" y="63713"/>
                        <a:pt x="54283" y="59184"/>
                      </a:cubicBezTo>
                      <a:cubicBezTo>
                        <a:pt x="56317" y="55104"/>
                        <a:pt x="59738" y="52152"/>
                        <a:pt x="60593" y="47379"/>
                      </a:cubicBezTo>
                      <a:cubicBezTo>
                        <a:pt x="61344" y="43120"/>
                        <a:pt x="61255" y="39631"/>
                        <a:pt x="59308" y="35857"/>
                      </a:cubicBezTo>
                      <a:cubicBezTo>
                        <a:pt x="58437" y="34169"/>
                        <a:pt x="57540" y="32290"/>
                        <a:pt x="57994" y="30447"/>
                      </a:cubicBezTo>
                      <a:cubicBezTo>
                        <a:pt x="58397" y="28810"/>
                        <a:pt x="60039" y="28175"/>
                        <a:pt x="60589" y="26821"/>
                      </a:cubicBezTo>
                      <a:cubicBezTo>
                        <a:pt x="61145" y="25449"/>
                        <a:pt x="60749" y="24177"/>
                        <a:pt x="60498" y="22706"/>
                      </a:cubicBezTo>
                      <a:cubicBezTo>
                        <a:pt x="59299" y="15657"/>
                        <a:pt x="57943" y="9703"/>
                        <a:pt x="53309" y="4060"/>
                      </a:cubicBezTo>
                      <a:cubicBezTo>
                        <a:pt x="52192" y="2700"/>
                        <a:pt x="51027" y="1302"/>
                        <a:pt x="49448" y="524"/>
                      </a:cubicBezTo>
                      <a:cubicBezTo>
                        <a:pt x="48766" y="188"/>
                        <a:pt x="47983" y="1"/>
                        <a:pt x="472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101;p42">
                  <a:extLst>
                    <a:ext uri="{FF2B5EF4-FFF2-40B4-BE49-F238E27FC236}">
                      <a16:creationId xmlns:a16="http://schemas.microsoft.com/office/drawing/2014/main" id="{EB3D6BE6-6DCF-6026-9BD4-A07FC2B4A34C}"/>
                    </a:ext>
                  </a:extLst>
                </p:cNvPr>
                <p:cNvSpPr/>
                <p:nvPr/>
              </p:nvSpPr>
              <p:spPr>
                <a:xfrm>
                  <a:off x="4212439" y="3116673"/>
                  <a:ext cx="163455" cy="32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4" h="27046" extrusionOk="0">
                      <a:moveTo>
                        <a:pt x="790" y="1"/>
                      </a:moveTo>
                      <a:cubicBezTo>
                        <a:pt x="791" y="1"/>
                        <a:pt x="8684" y="6579"/>
                        <a:pt x="6316" y="8684"/>
                      </a:cubicBezTo>
                      <a:cubicBezTo>
                        <a:pt x="5263" y="9620"/>
                        <a:pt x="3899" y="9880"/>
                        <a:pt x="2708" y="9880"/>
                      </a:cubicBezTo>
                      <a:cubicBezTo>
                        <a:pt x="1219" y="9880"/>
                        <a:pt x="1" y="9474"/>
                        <a:pt x="1" y="9473"/>
                      </a:cubicBezTo>
                      <a:lnTo>
                        <a:pt x="1" y="9473"/>
                      </a:lnTo>
                      <a:cubicBezTo>
                        <a:pt x="1" y="9474"/>
                        <a:pt x="3685" y="15262"/>
                        <a:pt x="5526" y="18157"/>
                      </a:cubicBezTo>
                      <a:cubicBezTo>
                        <a:pt x="7368" y="21051"/>
                        <a:pt x="10212" y="27045"/>
                        <a:pt x="10212" y="27045"/>
                      </a:cubicBezTo>
                      <a:cubicBezTo>
                        <a:pt x="10212" y="27045"/>
                        <a:pt x="13683" y="18946"/>
                        <a:pt x="11052" y="11578"/>
                      </a:cubicBezTo>
                      <a:cubicBezTo>
                        <a:pt x="8421" y="4211"/>
                        <a:pt x="791" y="1"/>
                        <a:pt x="79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102;p42">
                  <a:extLst>
                    <a:ext uri="{FF2B5EF4-FFF2-40B4-BE49-F238E27FC236}">
                      <a16:creationId xmlns:a16="http://schemas.microsoft.com/office/drawing/2014/main" id="{9CA450FB-65B5-837E-2878-B97C0AB86293}"/>
                    </a:ext>
                  </a:extLst>
                </p:cNvPr>
                <p:cNvSpPr/>
                <p:nvPr/>
              </p:nvSpPr>
              <p:spPr>
                <a:xfrm>
                  <a:off x="3750155" y="3069514"/>
                  <a:ext cx="668765" cy="387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87" h="32410" extrusionOk="0">
                      <a:moveTo>
                        <a:pt x="30611" y="1"/>
                      </a:moveTo>
                      <a:cubicBezTo>
                        <a:pt x="25873" y="1"/>
                        <a:pt x="21224" y="1572"/>
                        <a:pt x="17539" y="4718"/>
                      </a:cubicBezTo>
                      <a:cubicBezTo>
                        <a:pt x="11640" y="9757"/>
                        <a:pt x="7070" y="17398"/>
                        <a:pt x="3580" y="24234"/>
                      </a:cubicBezTo>
                      <a:cubicBezTo>
                        <a:pt x="2247" y="26845"/>
                        <a:pt x="1023" y="29588"/>
                        <a:pt x="1" y="32409"/>
                      </a:cubicBezTo>
                      <a:cubicBezTo>
                        <a:pt x="1554" y="29876"/>
                        <a:pt x="3341" y="27475"/>
                        <a:pt x="5275" y="25210"/>
                      </a:cubicBezTo>
                      <a:cubicBezTo>
                        <a:pt x="5416" y="24945"/>
                        <a:pt x="5553" y="24681"/>
                        <a:pt x="5698" y="24418"/>
                      </a:cubicBezTo>
                      <a:cubicBezTo>
                        <a:pt x="7748" y="20691"/>
                        <a:pt x="10068" y="17113"/>
                        <a:pt x="12583" y="13685"/>
                      </a:cubicBezTo>
                      <a:cubicBezTo>
                        <a:pt x="15259" y="10036"/>
                        <a:pt x="18175" y="6224"/>
                        <a:pt x="22291" y="4123"/>
                      </a:cubicBezTo>
                      <a:cubicBezTo>
                        <a:pt x="24836" y="2825"/>
                        <a:pt x="27667" y="2202"/>
                        <a:pt x="30506" y="2202"/>
                      </a:cubicBezTo>
                      <a:cubicBezTo>
                        <a:pt x="35604" y="2202"/>
                        <a:pt x="40726" y="4211"/>
                        <a:pt x="44252" y="7921"/>
                      </a:cubicBezTo>
                      <a:cubicBezTo>
                        <a:pt x="49932" y="13901"/>
                        <a:pt x="50607" y="22140"/>
                        <a:pt x="48884" y="29843"/>
                      </a:cubicBezTo>
                      <a:cubicBezTo>
                        <a:pt x="48781" y="30305"/>
                        <a:pt x="49193" y="30687"/>
                        <a:pt x="49583" y="30687"/>
                      </a:cubicBezTo>
                      <a:cubicBezTo>
                        <a:pt x="49782" y="30687"/>
                        <a:pt x="49975" y="30589"/>
                        <a:pt x="50093" y="30353"/>
                      </a:cubicBezTo>
                      <a:cubicBezTo>
                        <a:pt x="55986" y="18538"/>
                        <a:pt x="47988" y="3385"/>
                        <a:pt x="35425" y="542"/>
                      </a:cubicBezTo>
                      <a:cubicBezTo>
                        <a:pt x="33833" y="181"/>
                        <a:pt x="32217" y="1"/>
                        <a:pt x="306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103;p42">
                  <a:extLst>
                    <a:ext uri="{FF2B5EF4-FFF2-40B4-BE49-F238E27FC236}">
                      <a16:creationId xmlns:a16="http://schemas.microsoft.com/office/drawing/2014/main" id="{04CED7B2-DF52-363C-A4DB-4433A33FB695}"/>
                    </a:ext>
                  </a:extLst>
                </p:cNvPr>
                <p:cNvSpPr/>
                <p:nvPr/>
              </p:nvSpPr>
              <p:spPr>
                <a:xfrm>
                  <a:off x="3545478" y="3398014"/>
                  <a:ext cx="238792" cy="6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1" h="53020" extrusionOk="0">
                      <a:moveTo>
                        <a:pt x="19301" y="1"/>
                      </a:moveTo>
                      <a:cubicBezTo>
                        <a:pt x="19196" y="1"/>
                        <a:pt x="19087" y="40"/>
                        <a:pt x="18989" y="133"/>
                      </a:cubicBezTo>
                      <a:cubicBezTo>
                        <a:pt x="12545" y="6242"/>
                        <a:pt x="5793" y="12915"/>
                        <a:pt x="2802" y="21491"/>
                      </a:cubicBezTo>
                      <a:cubicBezTo>
                        <a:pt x="1185" y="26129"/>
                        <a:pt x="944" y="31075"/>
                        <a:pt x="1089" y="35944"/>
                      </a:cubicBezTo>
                      <a:cubicBezTo>
                        <a:pt x="1257" y="41547"/>
                        <a:pt x="1370" y="47356"/>
                        <a:pt x="2108" y="52914"/>
                      </a:cubicBezTo>
                      <a:cubicBezTo>
                        <a:pt x="2118" y="52983"/>
                        <a:pt x="2174" y="53020"/>
                        <a:pt x="2227" y="53020"/>
                      </a:cubicBezTo>
                      <a:cubicBezTo>
                        <a:pt x="2278" y="53020"/>
                        <a:pt x="2326" y="52986"/>
                        <a:pt x="2328" y="52914"/>
                      </a:cubicBezTo>
                      <a:cubicBezTo>
                        <a:pt x="2613" y="42829"/>
                        <a:pt x="1" y="32343"/>
                        <a:pt x="3196" y="22491"/>
                      </a:cubicBezTo>
                      <a:cubicBezTo>
                        <a:pt x="6071" y="13622"/>
                        <a:pt x="13108" y="7067"/>
                        <a:pt x="19652" y="796"/>
                      </a:cubicBezTo>
                      <a:cubicBezTo>
                        <a:pt x="19990" y="471"/>
                        <a:pt x="19668" y="1"/>
                        <a:pt x="193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104;p42">
                  <a:extLst>
                    <a:ext uri="{FF2B5EF4-FFF2-40B4-BE49-F238E27FC236}">
                      <a16:creationId xmlns:a16="http://schemas.microsoft.com/office/drawing/2014/main" id="{340A94EC-E25D-B024-8CF0-BADB70EBAC55}"/>
                    </a:ext>
                  </a:extLst>
                </p:cNvPr>
                <p:cNvSpPr/>
                <p:nvPr/>
              </p:nvSpPr>
              <p:spPr>
                <a:xfrm>
                  <a:off x="3396954" y="4085735"/>
                  <a:ext cx="151092" cy="465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9" h="38980" extrusionOk="0">
                      <a:moveTo>
                        <a:pt x="12269" y="1"/>
                      </a:moveTo>
                      <a:cubicBezTo>
                        <a:pt x="12231" y="1"/>
                        <a:pt x="12191" y="10"/>
                        <a:pt x="12153" y="32"/>
                      </a:cubicBezTo>
                      <a:lnTo>
                        <a:pt x="12154" y="32"/>
                      </a:lnTo>
                      <a:cubicBezTo>
                        <a:pt x="6471" y="3238"/>
                        <a:pt x="2880" y="9972"/>
                        <a:pt x="1531" y="16158"/>
                      </a:cubicBezTo>
                      <a:cubicBezTo>
                        <a:pt x="1" y="23184"/>
                        <a:pt x="544" y="32360"/>
                        <a:pt x="3892" y="38838"/>
                      </a:cubicBezTo>
                      <a:cubicBezTo>
                        <a:pt x="3944" y="38938"/>
                        <a:pt x="4026" y="38980"/>
                        <a:pt x="4110" y="38980"/>
                      </a:cubicBezTo>
                      <a:cubicBezTo>
                        <a:pt x="4274" y="38980"/>
                        <a:pt x="4443" y="38818"/>
                        <a:pt x="4405" y="38622"/>
                      </a:cubicBezTo>
                      <a:cubicBezTo>
                        <a:pt x="3666" y="34851"/>
                        <a:pt x="2299" y="31309"/>
                        <a:pt x="1865" y="27448"/>
                      </a:cubicBezTo>
                      <a:cubicBezTo>
                        <a:pt x="1453" y="23764"/>
                        <a:pt x="1519" y="20000"/>
                        <a:pt x="2288" y="16366"/>
                      </a:cubicBezTo>
                      <a:cubicBezTo>
                        <a:pt x="3702" y="9698"/>
                        <a:pt x="7297" y="4700"/>
                        <a:pt x="12459" y="428"/>
                      </a:cubicBezTo>
                      <a:cubicBezTo>
                        <a:pt x="12649" y="271"/>
                        <a:pt x="12474" y="1"/>
                        <a:pt x="122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105;p42">
                  <a:extLst>
                    <a:ext uri="{FF2B5EF4-FFF2-40B4-BE49-F238E27FC236}">
                      <a16:creationId xmlns:a16="http://schemas.microsoft.com/office/drawing/2014/main" id="{FF94CAB2-FE07-AF70-465C-20C19FD41A3D}"/>
                    </a:ext>
                  </a:extLst>
                </p:cNvPr>
                <p:cNvSpPr/>
                <p:nvPr/>
              </p:nvSpPr>
              <p:spPr>
                <a:xfrm>
                  <a:off x="4265582" y="4208422"/>
                  <a:ext cx="80139" cy="48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9" h="40900" extrusionOk="0">
                      <a:moveTo>
                        <a:pt x="625" y="0"/>
                      </a:moveTo>
                      <a:cubicBezTo>
                        <a:pt x="310" y="0"/>
                        <a:pt x="1" y="213"/>
                        <a:pt x="20" y="594"/>
                      </a:cubicBezTo>
                      <a:cubicBezTo>
                        <a:pt x="167" y="3575"/>
                        <a:pt x="1553" y="6574"/>
                        <a:pt x="2333" y="9450"/>
                      </a:cubicBezTo>
                      <a:cubicBezTo>
                        <a:pt x="3161" y="12505"/>
                        <a:pt x="3891" y="15596"/>
                        <a:pt x="4385" y="18724"/>
                      </a:cubicBezTo>
                      <a:cubicBezTo>
                        <a:pt x="4909" y="22037"/>
                        <a:pt x="5204" y="25389"/>
                        <a:pt x="5058" y="28744"/>
                      </a:cubicBezTo>
                      <a:cubicBezTo>
                        <a:pt x="4997" y="30145"/>
                        <a:pt x="4323" y="39783"/>
                        <a:pt x="1663" y="39783"/>
                      </a:cubicBezTo>
                      <a:cubicBezTo>
                        <a:pt x="1563" y="39783"/>
                        <a:pt x="1460" y="39770"/>
                        <a:pt x="1354" y="39742"/>
                      </a:cubicBezTo>
                      <a:cubicBezTo>
                        <a:pt x="1315" y="39731"/>
                        <a:pt x="1279" y="39727"/>
                        <a:pt x="1245" y="39727"/>
                      </a:cubicBezTo>
                      <a:cubicBezTo>
                        <a:pt x="915" y="39727"/>
                        <a:pt x="809" y="40178"/>
                        <a:pt x="1081" y="40386"/>
                      </a:cubicBezTo>
                      <a:cubicBezTo>
                        <a:pt x="1542" y="40739"/>
                        <a:pt x="1966" y="40899"/>
                        <a:pt x="2357" y="40899"/>
                      </a:cubicBezTo>
                      <a:cubicBezTo>
                        <a:pt x="5977" y="40899"/>
                        <a:pt x="6709" y="27136"/>
                        <a:pt x="6670" y="25346"/>
                      </a:cubicBezTo>
                      <a:cubicBezTo>
                        <a:pt x="6578" y="21143"/>
                        <a:pt x="5910" y="16977"/>
                        <a:pt x="4983" y="12884"/>
                      </a:cubicBezTo>
                      <a:cubicBezTo>
                        <a:pt x="4074" y="8874"/>
                        <a:pt x="3333" y="3807"/>
                        <a:pt x="1158" y="285"/>
                      </a:cubicBezTo>
                      <a:cubicBezTo>
                        <a:pt x="1038" y="91"/>
                        <a:pt x="830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106;p42">
                  <a:extLst>
                    <a:ext uri="{FF2B5EF4-FFF2-40B4-BE49-F238E27FC236}">
                      <a16:creationId xmlns:a16="http://schemas.microsoft.com/office/drawing/2014/main" id="{2A47DA89-7D10-FC01-D661-068BEA606F53}"/>
                    </a:ext>
                  </a:extLst>
                </p:cNvPr>
                <p:cNvSpPr/>
                <p:nvPr/>
              </p:nvSpPr>
              <p:spPr>
                <a:xfrm>
                  <a:off x="3375417" y="4549524"/>
                  <a:ext cx="219907" cy="54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0" h="45712" extrusionOk="0">
                      <a:moveTo>
                        <a:pt x="6195" y="0"/>
                      </a:moveTo>
                      <a:cubicBezTo>
                        <a:pt x="6144" y="0"/>
                        <a:pt x="6093" y="26"/>
                        <a:pt x="6057" y="87"/>
                      </a:cubicBezTo>
                      <a:cubicBezTo>
                        <a:pt x="1195" y="8184"/>
                        <a:pt x="1" y="18779"/>
                        <a:pt x="1743" y="27948"/>
                      </a:cubicBezTo>
                      <a:cubicBezTo>
                        <a:pt x="3315" y="36219"/>
                        <a:pt x="8237" y="45584"/>
                        <a:pt x="17805" y="45711"/>
                      </a:cubicBezTo>
                      <a:cubicBezTo>
                        <a:pt x="17807" y="45711"/>
                        <a:pt x="17810" y="45711"/>
                        <a:pt x="17812" y="45711"/>
                      </a:cubicBezTo>
                      <a:cubicBezTo>
                        <a:pt x="18410" y="45711"/>
                        <a:pt x="18405" y="44794"/>
                        <a:pt x="17805" y="44773"/>
                      </a:cubicBezTo>
                      <a:cubicBezTo>
                        <a:pt x="7912" y="44429"/>
                        <a:pt x="3534" y="34396"/>
                        <a:pt x="2269" y="25907"/>
                      </a:cubicBezTo>
                      <a:cubicBezTo>
                        <a:pt x="927" y="16895"/>
                        <a:pt x="2849" y="8530"/>
                        <a:pt x="6356" y="262"/>
                      </a:cubicBezTo>
                      <a:cubicBezTo>
                        <a:pt x="6414" y="125"/>
                        <a:pt x="6306" y="0"/>
                        <a:pt x="61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107;p42">
                  <a:extLst>
                    <a:ext uri="{FF2B5EF4-FFF2-40B4-BE49-F238E27FC236}">
                      <a16:creationId xmlns:a16="http://schemas.microsoft.com/office/drawing/2014/main" id="{F36C71B8-AB28-E445-B39A-3CA820ACBCCF}"/>
                    </a:ext>
                  </a:extLst>
                </p:cNvPr>
                <p:cNvSpPr/>
                <p:nvPr/>
              </p:nvSpPr>
              <p:spPr>
                <a:xfrm>
                  <a:off x="3595707" y="4934822"/>
                  <a:ext cx="188576" cy="157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87" h="13159" extrusionOk="0">
                      <a:moveTo>
                        <a:pt x="15392" y="1"/>
                      </a:moveTo>
                      <a:cubicBezTo>
                        <a:pt x="15353" y="1"/>
                        <a:pt x="15311" y="8"/>
                        <a:pt x="15265" y="25"/>
                      </a:cubicBezTo>
                      <a:cubicBezTo>
                        <a:pt x="9482" y="2173"/>
                        <a:pt x="3253" y="7763"/>
                        <a:pt x="54" y="12979"/>
                      </a:cubicBezTo>
                      <a:cubicBezTo>
                        <a:pt x="0" y="13065"/>
                        <a:pt x="79" y="13158"/>
                        <a:pt x="162" y="13158"/>
                      </a:cubicBezTo>
                      <a:cubicBezTo>
                        <a:pt x="190" y="13158"/>
                        <a:pt x="218" y="13148"/>
                        <a:pt x="242" y="13124"/>
                      </a:cubicBezTo>
                      <a:cubicBezTo>
                        <a:pt x="2457" y="10893"/>
                        <a:pt x="4515" y="8579"/>
                        <a:pt x="6941" y="6562"/>
                      </a:cubicBezTo>
                      <a:cubicBezTo>
                        <a:pt x="9649" y="4309"/>
                        <a:pt x="12731" y="2736"/>
                        <a:pt x="15533" y="658"/>
                      </a:cubicBezTo>
                      <a:cubicBezTo>
                        <a:pt x="15786" y="469"/>
                        <a:pt x="15695" y="1"/>
                        <a:pt x="1539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108;p42">
                  <a:extLst>
                    <a:ext uri="{FF2B5EF4-FFF2-40B4-BE49-F238E27FC236}">
                      <a16:creationId xmlns:a16="http://schemas.microsoft.com/office/drawing/2014/main" id="{85F935EC-C151-2F0E-832D-2A60785C6423}"/>
                    </a:ext>
                  </a:extLst>
                </p:cNvPr>
                <p:cNvSpPr/>
                <p:nvPr/>
              </p:nvSpPr>
              <p:spPr>
                <a:xfrm>
                  <a:off x="3765158" y="4677718"/>
                  <a:ext cx="510493" cy="273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37" h="22896" extrusionOk="0">
                      <a:moveTo>
                        <a:pt x="42387" y="1"/>
                      </a:moveTo>
                      <a:cubicBezTo>
                        <a:pt x="42344" y="1"/>
                        <a:pt x="42298" y="14"/>
                        <a:pt x="42252" y="43"/>
                      </a:cubicBezTo>
                      <a:cubicBezTo>
                        <a:pt x="38402" y="2486"/>
                        <a:pt x="40453" y="8449"/>
                        <a:pt x="36209" y="10919"/>
                      </a:cubicBezTo>
                      <a:cubicBezTo>
                        <a:pt x="33841" y="12298"/>
                        <a:pt x="30850" y="12804"/>
                        <a:pt x="28242" y="13545"/>
                      </a:cubicBezTo>
                      <a:cubicBezTo>
                        <a:pt x="24937" y="14485"/>
                        <a:pt x="21478" y="14850"/>
                        <a:pt x="18338" y="16115"/>
                      </a:cubicBezTo>
                      <a:lnTo>
                        <a:pt x="18340" y="16115"/>
                      </a:lnTo>
                      <a:cubicBezTo>
                        <a:pt x="17293" y="16535"/>
                        <a:pt x="16283" y="17056"/>
                        <a:pt x="15326" y="17731"/>
                      </a:cubicBezTo>
                      <a:cubicBezTo>
                        <a:pt x="13423" y="19071"/>
                        <a:pt x="11493" y="20882"/>
                        <a:pt x="9230" y="20882"/>
                      </a:cubicBezTo>
                      <a:cubicBezTo>
                        <a:pt x="9070" y="20882"/>
                        <a:pt x="8908" y="20873"/>
                        <a:pt x="8744" y="20854"/>
                      </a:cubicBezTo>
                      <a:cubicBezTo>
                        <a:pt x="7636" y="20724"/>
                        <a:pt x="6632" y="20138"/>
                        <a:pt x="5538" y="19918"/>
                      </a:cubicBezTo>
                      <a:cubicBezTo>
                        <a:pt x="5245" y="19859"/>
                        <a:pt x="4949" y="19831"/>
                        <a:pt x="4652" y="19831"/>
                      </a:cubicBezTo>
                      <a:cubicBezTo>
                        <a:pt x="2693" y="19831"/>
                        <a:pt x="744" y="21067"/>
                        <a:pt x="0" y="22896"/>
                      </a:cubicBezTo>
                      <a:cubicBezTo>
                        <a:pt x="940" y="21837"/>
                        <a:pt x="2449" y="21488"/>
                        <a:pt x="3872" y="21488"/>
                      </a:cubicBezTo>
                      <a:cubicBezTo>
                        <a:pt x="3917" y="21488"/>
                        <a:pt x="3963" y="21488"/>
                        <a:pt x="4009" y="21489"/>
                      </a:cubicBezTo>
                      <a:cubicBezTo>
                        <a:pt x="5358" y="21510"/>
                        <a:pt x="6698" y="21782"/>
                        <a:pt x="8045" y="21782"/>
                      </a:cubicBezTo>
                      <a:cubicBezTo>
                        <a:pt x="8156" y="21782"/>
                        <a:pt x="8267" y="21780"/>
                        <a:pt x="8379" y="21776"/>
                      </a:cubicBezTo>
                      <a:cubicBezTo>
                        <a:pt x="13206" y="21600"/>
                        <a:pt x="16502" y="18168"/>
                        <a:pt x="20709" y="16375"/>
                      </a:cubicBezTo>
                      <a:cubicBezTo>
                        <a:pt x="25663" y="14265"/>
                        <a:pt x="31394" y="14261"/>
                        <a:pt x="36240" y="11693"/>
                      </a:cubicBezTo>
                      <a:cubicBezTo>
                        <a:pt x="40845" y="9251"/>
                        <a:pt x="39368" y="3882"/>
                        <a:pt x="42573" y="458"/>
                      </a:cubicBezTo>
                      <a:cubicBezTo>
                        <a:pt x="42737" y="283"/>
                        <a:pt x="42591" y="1"/>
                        <a:pt x="4238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109;p42">
                  <a:extLst>
                    <a:ext uri="{FF2B5EF4-FFF2-40B4-BE49-F238E27FC236}">
                      <a16:creationId xmlns:a16="http://schemas.microsoft.com/office/drawing/2014/main" id="{354C412C-A278-4113-3164-4A8362DD3EB6}"/>
                    </a:ext>
                  </a:extLst>
                </p:cNvPr>
                <p:cNvSpPr/>
                <p:nvPr/>
              </p:nvSpPr>
              <p:spPr>
                <a:xfrm>
                  <a:off x="4208389" y="3219568"/>
                  <a:ext cx="194919" cy="103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86894" extrusionOk="0">
                      <a:moveTo>
                        <a:pt x="535" y="1"/>
                      </a:moveTo>
                      <a:cubicBezTo>
                        <a:pt x="264" y="1"/>
                        <a:pt x="1" y="340"/>
                        <a:pt x="156" y="633"/>
                      </a:cubicBezTo>
                      <a:cubicBezTo>
                        <a:pt x="4171" y="8224"/>
                        <a:pt x="8685" y="15331"/>
                        <a:pt x="11000" y="23707"/>
                      </a:cubicBezTo>
                      <a:cubicBezTo>
                        <a:pt x="13327" y="32120"/>
                        <a:pt x="13728" y="40981"/>
                        <a:pt x="12885" y="49640"/>
                      </a:cubicBezTo>
                      <a:cubicBezTo>
                        <a:pt x="11805" y="60738"/>
                        <a:pt x="8490" y="71440"/>
                        <a:pt x="4650" y="81861"/>
                      </a:cubicBezTo>
                      <a:cubicBezTo>
                        <a:pt x="4650" y="81862"/>
                        <a:pt x="4650" y="81863"/>
                        <a:pt x="4649" y="81865"/>
                      </a:cubicBezTo>
                      <a:cubicBezTo>
                        <a:pt x="4914" y="82700"/>
                        <a:pt x="5013" y="83587"/>
                        <a:pt x="4979" y="84485"/>
                      </a:cubicBezTo>
                      <a:cubicBezTo>
                        <a:pt x="5316" y="85242"/>
                        <a:pt x="5523" y="86060"/>
                        <a:pt x="5612" y="86893"/>
                      </a:cubicBezTo>
                      <a:cubicBezTo>
                        <a:pt x="10851" y="74655"/>
                        <a:pt x="13924" y="61134"/>
                        <a:pt x="14927" y="48661"/>
                      </a:cubicBezTo>
                      <a:cubicBezTo>
                        <a:pt x="16318" y="31365"/>
                        <a:pt x="11903" y="13742"/>
                        <a:pt x="799" y="136"/>
                      </a:cubicBezTo>
                      <a:cubicBezTo>
                        <a:pt x="721" y="41"/>
                        <a:pt x="627" y="1"/>
                        <a:pt x="5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110;p42">
                  <a:extLst>
                    <a:ext uri="{FF2B5EF4-FFF2-40B4-BE49-F238E27FC236}">
                      <a16:creationId xmlns:a16="http://schemas.microsoft.com/office/drawing/2014/main" id="{DD6F82A0-BD78-D4D1-DCFB-B9E6F96316CB}"/>
                    </a:ext>
                  </a:extLst>
                </p:cNvPr>
                <p:cNvSpPr/>
                <p:nvPr/>
              </p:nvSpPr>
              <p:spPr>
                <a:xfrm>
                  <a:off x="3908773" y="3814440"/>
                  <a:ext cx="413954" cy="63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5" h="53311" extrusionOk="0">
                      <a:moveTo>
                        <a:pt x="33672" y="1"/>
                      </a:moveTo>
                      <a:cubicBezTo>
                        <a:pt x="33451" y="1"/>
                        <a:pt x="33230" y="113"/>
                        <a:pt x="33080" y="385"/>
                      </a:cubicBezTo>
                      <a:cubicBezTo>
                        <a:pt x="30422" y="5202"/>
                        <a:pt x="26430" y="9271"/>
                        <a:pt x="22954" y="13508"/>
                      </a:cubicBezTo>
                      <a:cubicBezTo>
                        <a:pt x="19680" y="17500"/>
                        <a:pt x="16450" y="21535"/>
                        <a:pt x="13417" y="25715"/>
                      </a:cubicBezTo>
                      <a:cubicBezTo>
                        <a:pt x="7349" y="34079"/>
                        <a:pt x="2111" y="42946"/>
                        <a:pt x="20" y="53154"/>
                      </a:cubicBezTo>
                      <a:cubicBezTo>
                        <a:pt x="0" y="53252"/>
                        <a:pt x="71" y="53311"/>
                        <a:pt x="143" y="53311"/>
                      </a:cubicBezTo>
                      <a:cubicBezTo>
                        <a:pt x="192" y="53311"/>
                        <a:pt x="242" y="53284"/>
                        <a:pt x="266" y="53222"/>
                      </a:cubicBezTo>
                      <a:cubicBezTo>
                        <a:pt x="4083" y="43461"/>
                        <a:pt x="9347" y="34295"/>
                        <a:pt x="15534" y="25857"/>
                      </a:cubicBezTo>
                      <a:cubicBezTo>
                        <a:pt x="18686" y="21557"/>
                        <a:pt x="22045" y="17416"/>
                        <a:pt x="25432" y="13300"/>
                      </a:cubicBezTo>
                      <a:cubicBezTo>
                        <a:pt x="28572" y="9484"/>
                        <a:pt x="32353" y="5705"/>
                        <a:pt x="34388" y="1149"/>
                      </a:cubicBezTo>
                      <a:cubicBezTo>
                        <a:pt x="34655" y="551"/>
                        <a:pt x="34162" y="1"/>
                        <a:pt x="336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111;p42">
                  <a:extLst>
                    <a:ext uri="{FF2B5EF4-FFF2-40B4-BE49-F238E27FC236}">
                      <a16:creationId xmlns:a16="http://schemas.microsoft.com/office/drawing/2014/main" id="{87521FB9-DFAE-EC09-4F02-BC0D0AEB9267}"/>
                    </a:ext>
                  </a:extLst>
                </p:cNvPr>
                <p:cNvSpPr/>
                <p:nvPr/>
              </p:nvSpPr>
              <p:spPr>
                <a:xfrm>
                  <a:off x="3594560" y="4235048"/>
                  <a:ext cx="419496" cy="654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9" h="54770" extrusionOk="0">
                      <a:moveTo>
                        <a:pt x="33946" y="1"/>
                      </a:moveTo>
                      <a:cubicBezTo>
                        <a:pt x="33685" y="1"/>
                        <a:pt x="33425" y="123"/>
                        <a:pt x="33251" y="419"/>
                      </a:cubicBezTo>
                      <a:cubicBezTo>
                        <a:pt x="30302" y="5425"/>
                        <a:pt x="28045" y="10738"/>
                        <a:pt x="25966" y="16154"/>
                      </a:cubicBezTo>
                      <a:cubicBezTo>
                        <a:pt x="23921" y="21481"/>
                        <a:pt x="22502" y="27365"/>
                        <a:pt x="18246" y="31416"/>
                      </a:cubicBezTo>
                      <a:cubicBezTo>
                        <a:pt x="11637" y="37709"/>
                        <a:pt x="1" y="43747"/>
                        <a:pt x="1255" y="54625"/>
                      </a:cubicBezTo>
                      <a:cubicBezTo>
                        <a:pt x="1266" y="54720"/>
                        <a:pt x="1339" y="54769"/>
                        <a:pt x="1411" y="54769"/>
                      </a:cubicBezTo>
                      <a:cubicBezTo>
                        <a:pt x="1481" y="54769"/>
                        <a:pt x="1549" y="54722"/>
                        <a:pt x="1554" y="54625"/>
                      </a:cubicBezTo>
                      <a:cubicBezTo>
                        <a:pt x="2225" y="42281"/>
                        <a:pt x="14853" y="38842"/>
                        <a:pt x="21553" y="30460"/>
                      </a:cubicBezTo>
                      <a:cubicBezTo>
                        <a:pt x="24387" y="26915"/>
                        <a:pt x="25627" y="22278"/>
                        <a:pt x="27207" y="18104"/>
                      </a:cubicBezTo>
                      <a:cubicBezTo>
                        <a:pt x="29386" y="12353"/>
                        <a:pt x="31724" y="6660"/>
                        <a:pt x="34741" y="1290"/>
                      </a:cubicBezTo>
                      <a:cubicBezTo>
                        <a:pt x="35119" y="619"/>
                        <a:pt x="34531" y="1"/>
                        <a:pt x="339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112;p42">
                  <a:extLst>
                    <a:ext uri="{FF2B5EF4-FFF2-40B4-BE49-F238E27FC236}">
                      <a16:creationId xmlns:a16="http://schemas.microsoft.com/office/drawing/2014/main" id="{3695ED5C-1D97-5CA1-F57F-FD580A288FD2}"/>
                    </a:ext>
                  </a:extLst>
                </p:cNvPr>
                <p:cNvSpPr/>
                <p:nvPr/>
              </p:nvSpPr>
              <p:spPr>
                <a:xfrm>
                  <a:off x="4036740" y="4085305"/>
                  <a:ext cx="79446" cy="453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1" h="37999" extrusionOk="0">
                      <a:moveTo>
                        <a:pt x="5482" y="0"/>
                      </a:moveTo>
                      <a:cubicBezTo>
                        <a:pt x="5292" y="0"/>
                        <a:pt x="5096" y="80"/>
                        <a:pt x="4924" y="271"/>
                      </a:cubicBezTo>
                      <a:cubicBezTo>
                        <a:pt x="732" y="4933"/>
                        <a:pt x="0" y="11640"/>
                        <a:pt x="208" y="17675"/>
                      </a:cubicBezTo>
                      <a:cubicBezTo>
                        <a:pt x="451" y="24708"/>
                        <a:pt x="2033" y="31631"/>
                        <a:pt x="5181" y="37926"/>
                      </a:cubicBezTo>
                      <a:cubicBezTo>
                        <a:pt x="5206" y="37977"/>
                        <a:pt x="5252" y="37998"/>
                        <a:pt x="5300" y="37998"/>
                      </a:cubicBezTo>
                      <a:cubicBezTo>
                        <a:pt x="5394" y="37998"/>
                        <a:pt x="5495" y="37916"/>
                        <a:pt x="5455" y="37811"/>
                      </a:cubicBezTo>
                      <a:cubicBezTo>
                        <a:pt x="3170" y="31861"/>
                        <a:pt x="1650" y="25591"/>
                        <a:pt x="1607" y="19196"/>
                      </a:cubicBezTo>
                      <a:cubicBezTo>
                        <a:pt x="1567" y="13192"/>
                        <a:pt x="2010" y="6202"/>
                        <a:pt x="6114" y="1460"/>
                      </a:cubicBezTo>
                      <a:cubicBezTo>
                        <a:pt x="6650" y="840"/>
                        <a:pt x="6098" y="0"/>
                        <a:pt x="5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113;p42">
                  <a:extLst>
                    <a:ext uri="{FF2B5EF4-FFF2-40B4-BE49-F238E27FC236}">
                      <a16:creationId xmlns:a16="http://schemas.microsoft.com/office/drawing/2014/main" id="{EDE55565-B373-8E6A-2F74-F3D1A4D99C06}"/>
                    </a:ext>
                  </a:extLst>
                </p:cNvPr>
                <p:cNvSpPr/>
                <p:nvPr/>
              </p:nvSpPr>
              <p:spPr>
                <a:xfrm>
                  <a:off x="3978209" y="4373944"/>
                  <a:ext cx="78108" cy="239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9" h="20026" extrusionOk="0">
                      <a:moveTo>
                        <a:pt x="6006" y="1"/>
                      </a:moveTo>
                      <a:cubicBezTo>
                        <a:pt x="5761" y="1"/>
                        <a:pt x="5514" y="161"/>
                        <a:pt x="5502" y="481"/>
                      </a:cubicBezTo>
                      <a:cubicBezTo>
                        <a:pt x="5335" y="4833"/>
                        <a:pt x="4519" y="8172"/>
                        <a:pt x="2605" y="12085"/>
                      </a:cubicBezTo>
                      <a:cubicBezTo>
                        <a:pt x="1356" y="14637"/>
                        <a:pt x="30" y="17040"/>
                        <a:pt x="2" y="19948"/>
                      </a:cubicBezTo>
                      <a:cubicBezTo>
                        <a:pt x="1" y="19997"/>
                        <a:pt x="44" y="20025"/>
                        <a:pt x="85" y="20025"/>
                      </a:cubicBezTo>
                      <a:cubicBezTo>
                        <a:pt x="117" y="20025"/>
                        <a:pt x="149" y="20007"/>
                        <a:pt x="157" y="19968"/>
                      </a:cubicBezTo>
                      <a:cubicBezTo>
                        <a:pt x="984" y="16153"/>
                        <a:pt x="3152" y="13238"/>
                        <a:pt x="4782" y="9784"/>
                      </a:cubicBezTo>
                      <a:cubicBezTo>
                        <a:pt x="6162" y="6860"/>
                        <a:pt x="6538" y="3684"/>
                        <a:pt x="6496" y="481"/>
                      </a:cubicBezTo>
                      <a:cubicBezTo>
                        <a:pt x="6492" y="160"/>
                        <a:pt x="6250" y="1"/>
                        <a:pt x="600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114;p42">
                  <a:extLst>
                    <a:ext uri="{FF2B5EF4-FFF2-40B4-BE49-F238E27FC236}">
                      <a16:creationId xmlns:a16="http://schemas.microsoft.com/office/drawing/2014/main" id="{DB2B5F78-8DD5-BB78-5147-7F6C10756FD1}"/>
                    </a:ext>
                  </a:extLst>
                </p:cNvPr>
                <p:cNvSpPr/>
                <p:nvPr/>
              </p:nvSpPr>
              <p:spPr>
                <a:xfrm>
                  <a:off x="3990334" y="4549524"/>
                  <a:ext cx="99884" cy="145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2" h="12142" extrusionOk="0">
                      <a:moveTo>
                        <a:pt x="733" y="0"/>
                      </a:moveTo>
                      <a:cubicBezTo>
                        <a:pt x="347" y="0"/>
                        <a:pt x="0" y="503"/>
                        <a:pt x="365" y="827"/>
                      </a:cubicBezTo>
                      <a:cubicBezTo>
                        <a:pt x="3528" y="3639"/>
                        <a:pt x="7582" y="7510"/>
                        <a:pt x="7879" y="11992"/>
                      </a:cubicBezTo>
                      <a:cubicBezTo>
                        <a:pt x="7886" y="12091"/>
                        <a:pt x="7962" y="12141"/>
                        <a:pt x="8036" y="12141"/>
                      </a:cubicBezTo>
                      <a:cubicBezTo>
                        <a:pt x="8111" y="12141"/>
                        <a:pt x="8184" y="12092"/>
                        <a:pt x="8188" y="11992"/>
                      </a:cubicBezTo>
                      <a:cubicBezTo>
                        <a:pt x="8361" y="7513"/>
                        <a:pt x="4079" y="3025"/>
                        <a:pt x="1057" y="137"/>
                      </a:cubicBezTo>
                      <a:cubicBezTo>
                        <a:pt x="956" y="41"/>
                        <a:pt x="843" y="0"/>
                        <a:pt x="73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115;p42">
                  <a:extLst>
                    <a:ext uri="{FF2B5EF4-FFF2-40B4-BE49-F238E27FC236}">
                      <a16:creationId xmlns:a16="http://schemas.microsoft.com/office/drawing/2014/main" id="{0A7E5BC6-01D1-9846-456A-9BCEA61CD69C}"/>
                    </a:ext>
                  </a:extLst>
                </p:cNvPr>
                <p:cNvSpPr/>
                <p:nvPr/>
              </p:nvSpPr>
              <p:spPr>
                <a:xfrm>
                  <a:off x="4099356" y="4060448"/>
                  <a:ext cx="122341" cy="41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2" h="34963" extrusionOk="0">
                      <a:moveTo>
                        <a:pt x="1684" y="0"/>
                      </a:moveTo>
                      <a:cubicBezTo>
                        <a:pt x="1334" y="0"/>
                        <a:pt x="1012" y="202"/>
                        <a:pt x="935" y="671"/>
                      </a:cubicBezTo>
                      <a:cubicBezTo>
                        <a:pt x="1" y="6381"/>
                        <a:pt x="471" y="12227"/>
                        <a:pt x="2327" y="17711"/>
                      </a:cubicBezTo>
                      <a:cubicBezTo>
                        <a:pt x="3221" y="20353"/>
                        <a:pt x="4464" y="22787"/>
                        <a:pt x="5910" y="25167"/>
                      </a:cubicBezTo>
                      <a:cubicBezTo>
                        <a:pt x="7808" y="28290"/>
                        <a:pt x="9099" y="31357"/>
                        <a:pt x="10034" y="34889"/>
                      </a:cubicBezTo>
                      <a:cubicBezTo>
                        <a:pt x="10048" y="34941"/>
                        <a:pt x="10084" y="34963"/>
                        <a:pt x="10123" y="34963"/>
                      </a:cubicBezTo>
                      <a:cubicBezTo>
                        <a:pt x="10181" y="34963"/>
                        <a:pt x="10242" y="34912"/>
                        <a:pt x="10229" y="34836"/>
                      </a:cubicBezTo>
                      <a:cubicBezTo>
                        <a:pt x="9785" y="32207"/>
                        <a:pt x="9338" y="29553"/>
                        <a:pt x="8289" y="27086"/>
                      </a:cubicBezTo>
                      <a:cubicBezTo>
                        <a:pt x="7131" y="24360"/>
                        <a:pt x="5537" y="21886"/>
                        <a:pt x="4498" y="19097"/>
                      </a:cubicBezTo>
                      <a:cubicBezTo>
                        <a:pt x="2349" y="13335"/>
                        <a:pt x="1865" y="7229"/>
                        <a:pt x="2718" y="1162"/>
                      </a:cubicBezTo>
                      <a:cubicBezTo>
                        <a:pt x="2816" y="466"/>
                        <a:pt x="2217" y="0"/>
                        <a:pt x="16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116;p42">
                  <a:extLst>
                    <a:ext uri="{FF2B5EF4-FFF2-40B4-BE49-F238E27FC236}">
                      <a16:creationId xmlns:a16="http://schemas.microsoft.com/office/drawing/2014/main" id="{7C33A2D7-8DC4-4336-2922-F3405E917941}"/>
                    </a:ext>
                  </a:extLst>
                </p:cNvPr>
                <p:cNvSpPr/>
                <p:nvPr/>
              </p:nvSpPr>
              <p:spPr>
                <a:xfrm>
                  <a:off x="4110476" y="4129239"/>
                  <a:ext cx="86733" cy="26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1" h="2247" extrusionOk="0">
                      <a:moveTo>
                        <a:pt x="2620" y="0"/>
                      </a:moveTo>
                      <a:cubicBezTo>
                        <a:pt x="1656" y="0"/>
                        <a:pt x="825" y="279"/>
                        <a:pt x="313" y="1183"/>
                      </a:cubicBezTo>
                      <a:cubicBezTo>
                        <a:pt x="1" y="1733"/>
                        <a:pt x="498" y="2247"/>
                        <a:pt x="978" y="2247"/>
                      </a:cubicBezTo>
                      <a:cubicBezTo>
                        <a:pt x="1192" y="2247"/>
                        <a:pt x="1403" y="2145"/>
                        <a:pt x="1537" y="1898"/>
                      </a:cubicBezTo>
                      <a:cubicBezTo>
                        <a:pt x="1944" y="1148"/>
                        <a:pt x="3062" y="1058"/>
                        <a:pt x="3811" y="961"/>
                      </a:cubicBezTo>
                      <a:cubicBezTo>
                        <a:pt x="4345" y="892"/>
                        <a:pt x="4874" y="849"/>
                        <a:pt x="5401" y="849"/>
                      </a:cubicBezTo>
                      <a:cubicBezTo>
                        <a:pt x="5941" y="849"/>
                        <a:pt x="6479" y="894"/>
                        <a:pt x="7022" y="1003"/>
                      </a:cubicBezTo>
                      <a:cubicBezTo>
                        <a:pt x="7034" y="1005"/>
                        <a:pt x="7045" y="1006"/>
                        <a:pt x="7055" y="1006"/>
                      </a:cubicBezTo>
                      <a:cubicBezTo>
                        <a:pt x="7207" y="1006"/>
                        <a:pt x="7261" y="782"/>
                        <a:pt x="7098" y="730"/>
                      </a:cubicBezTo>
                      <a:lnTo>
                        <a:pt x="7098" y="730"/>
                      </a:lnTo>
                      <a:lnTo>
                        <a:pt x="7098" y="732"/>
                      </a:lnTo>
                      <a:cubicBezTo>
                        <a:pt x="5757" y="313"/>
                        <a:pt x="4258" y="67"/>
                        <a:pt x="2853" y="5"/>
                      </a:cubicBezTo>
                      <a:cubicBezTo>
                        <a:pt x="2774" y="2"/>
                        <a:pt x="2697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117;p42">
                  <a:extLst>
                    <a:ext uri="{FF2B5EF4-FFF2-40B4-BE49-F238E27FC236}">
                      <a16:creationId xmlns:a16="http://schemas.microsoft.com/office/drawing/2014/main" id="{F9195F83-DE24-373A-4196-973ED1198273}"/>
                    </a:ext>
                  </a:extLst>
                </p:cNvPr>
                <p:cNvSpPr/>
                <p:nvPr/>
              </p:nvSpPr>
              <p:spPr>
                <a:xfrm>
                  <a:off x="3635292" y="3929435"/>
                  <a:ext cx="608908" cy="24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76" h="20278" extrusionOk="0">
                      <a:moveTo>
                        <a:pt x="49597" y="0"/>
                      </a:moveTo>
                      <a:cubicBezTo>
                        <a:pt x="49470" y="0"/>
                        <a:pt x="49337" y="28"/>
                        <a:pt x="49201" y="90"/>
                      </a:cubicBezTo>
                      <a:cubicBezTo>
                        <a:pt x="45305" y="1872"/>
                        <a:pt x="42028" y="4678"/>
                        <a:pt x="38425" y="6959"/>
                      </a:cubicBezTo>
                      <a:cubicBezTo>
                        <a:pt x="34653" y="9347"/>
                        <a:pt x="30688" y="11431"/>
                        <a:pt x="26580" y="13183"/>
                      </a:cubicBezTo>
                      <a:cubicBezTo>
                        <a:pt x="22617" y="14873"/>
                        <a:pt x="18538" y="16257"/>
                        <a:pt x="14372" y="17359"/>
                      </a:cubicBezTo>
                      <a:cubicBezTo>
                        <a:pt x="10990" y="18253"/>
                        <a:pt x="7528" y="19199"/>
                        <a:pt x="4043" y="19199"/>
                      </a:cubicBezTo>
                      <a:cubicBezTo>
                        <a:pt x="2765" y="19199"/>
                        <a:pt x="1485" y="19072"/>
                        <a:pt x="205" y="18769"/>
                      </a:cubicBezTo>
                      <a:cubicBezTo>
                        <a:pt x="192" y="18766"/>
                        <a:pt x="179" y="18764"/>
                        <a:pt x="168" y="18764"/>
                      </a:cubicBezTo>
                      <a:cubicBezTo>
                        <a:pt x="33" y="18764"/>
                        <a:pt x="0" y="18959"/>
                        <a:pt x="136" y="19016"/>
                      </a:cubicBezTo>
                      <a:lnTo>
                        <a:pt x="136" y="19015"/>
                      </a:lnTo>
                      <a:cubicBezTo>
                        <a:pt x="2285" y="19910"/>
                        <a:pt x="4617" y="20278"/>
                        <a:pt x="7022" y="20278"/>
                      </a:cubicBezTo>
                      <a:cubicBezTo>
                        <a:pt x="13457" y="20278"/>
                        <a:pt x="20421" y="17647"/>
                        <a:pt x="25842" y="15460"/>
                      </a:cubicBezTo>
                      <a:cubicBezTo>
                        <a:pt x="29945" y="13806"/>
                        <a:pt x="33922" y="11848"/>
                        <a:pt x="37722" y="9578"/>
                      </a:cubicBezTo>
                      <a:cubicBezTo>
                        <a:pt x="41930" y="7064"/>
                        <a:pt x="45708" y="3819"/>
                        <a:pt x="50090" y="1609"/>
                      </a:cubicBezTo>
                      <a:cubicBezTo>
                        <a:pt x="50975" y="1163"/>
                        <a:pt x="50421" y="0"/>
                        <a:pt x="4959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118;p42">
                  <a:extLst>
                    <a:ext uri="{FF2B5EF4-FFF2-40B4-BE49-F238E27FC236}">
                      <a16:creationId xmlns:a16="http://schemas.microsoft.com/office/drawing/2014/main" id="{B0F1724A-5E04-AE9A-2EAB-40B33E048E9B}"/>
                    </a:ext>
                  </a:extLst>
                </p:cNvPr>
                <p:cNvSpPr/>
                <p:nvPr/>
              </p:nvSpPr>
              <p:spPr>
                <a:xfrm>
                  <a:off x="4140793" y="3679151"/>
                  <a:ext cx="148703" cy="195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9" h="16343" extrusionOk="0">
                      <a:moveTo>
                        <a:pt x="973" y="1"/>
                      </a:moveTo>
                      <a:cubicBezTo>
                        <a:pt x="842" y="1"/>
                        <a:pt x="708" y="89"/>
                        <a:pt x="691" y="264"/>
                      </a:cubicBezTo>
                      <a:cubicBezTo>
                        <a:pt x="316" y="4153"/>
                        <a:pt x="1" y="7763"/>
                        <a:pt x="2593" y="10990"/>
                      </a:cubicBezTo>
                      <a:cubicBezTo>
                        <a:pt x="4643" y="13544"/>
                        <a:pt x="7689" y="15239"/>
                        <a:pt x="10743" y="16293"/>
                      </a:cubicBezTo>
                      <a:cubicBezTo>
                        <a:pt x="10842" y="16327"/>
                        <a:pt x="10938" y="16343"/>
                        <a:pt x="11030" y="16343"/>
                      </a:cubicBezTo>
                      <a:cubicBezTo>
                        <a:pt x="11919" y="16343"/>
                        <a:pt x="12449" y="14890"/>
                        <a:pt x="11510" y="14475"/>
                      </a:cubicBezTo>
                      <a:cubicBezTo>
                        <a:pt x="8941" y="13340"/>
                        <a:pt x="6375" y="12185"/>
                        <a:pt x="4436" y="10075"/>
                      </a:cubicBezTo>
                      <a:cubicBezTo>
                        <a:pt x="1970" y="7388"/>
                        <a:pt x="1394" y="3788"/>
                        <a:pt x="1236" y="264"/>
                      </a:cubicBezTo>
                      <a:cubicBezTo>
                        <a:pt x="1228" y="87"/>
                        <a:pt x="1102" y="1"/>
                        <a:pt x="97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119;p42">
                  <a:extLst>
                    <a:ext uri="{FF2B5EF4-FFF2-40B4-BE49-F238E27FC236}">
                      <a16:creationId xmlns:a16="http://schemas.microsoft.com/office/drawing/2014/main" id="{ECD50934-6570-F646-506E-4AF5E5EDE23C}"/>
                    </a:ext>
                  </a:extLst>
                </p:cNvPr>
                <p:cNvSpPr/>
                <p:nvPr/>
              </p:nvSpPr>
              <p:spPr>
                <a:xfrm>
                  <a:off x="4145523" y="3468179"/>
                  <a:ext cx="107015" cy="316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9" h="26472" extrusionOk="0">
                      <a:moveTo>
                        <a:pt x="7329" y="0"/>
                      </a:moveTo>
                      <a:cubicBezTo>
                        <a:pt x="7291" y="0"/>
                        <a:pt x="7253" y="32"/>
                        <a:pt x="7263" y="82"/>
                      </a:cubicBezTo>
                      <a:cubicBezTo>
                        <a:pt x="8375" y="5250"/>
                        <a:pt x="7705" y="11129"/>
                        <a:pt x="4781" y="15595"/>
                      </a:cubicBezTo>
                      <a:cubicBezTo>
                        <a:pt x="2661" y="18832"/>
                        <a:pt x="1" y="21816"/>
                        <a:pt x="1428" y="25919"/>
                      </a:cubicBezTo>
                      <a:cubicBezTo>
                        <a:pt x="1562" y="26303"/>
                        <a:pt x="1883" y="26471"/>
                        <a:pt x="2202" y="26471"/>
                      </a:cubicBezTo>
                      <a:cubicBezTo>
                        <a:pt x="2682" y="26471"/>
                        <a:pt x="3156" y="26090"/>
                        <a:pt x="2973" y="25492"/>
                      </a:cubicBezTo>
                      <a:cubicBezTo>
                        <a:pt x="1506" y="20709"/>
                        <a:pt x="6356" y="16156"/>
                        <a:pt x="7720" y="11765"/>
                      </a:cubicBezTo>
                      <a:cubicBezTo>
                        <a:pt x="8959" y="7774"/>
                        <a:pt x="8736" y="3961"/>
                        <a:pt x="7391" y="47"/>
                      </a:cubicBezTo>
                      <a:cubicBezTo>
                        <a:pt x="7380" y="14"/>
                        <a:pt x="7354" y="0"/>
                        <a:pt x="73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120;p42">
                  <a:extLst>
                    <a:ext uri="{FF2B5EF4-FFF2-40B4-BE49-F238E27FC236}">
                      <a16:creationId xmlns:a16="http://schemas.microsoft.com/office/drawing/2014/main" id="{909DFDB2-BCBC-C4E1-60E2-809DCAD60007}"/>
                    </a:ext>
                  </a:extLst>
                </p:cNvPr>
                <p:cNvSpPr/>
                <p:nvPr/>
              </p:nvSpPr>
              <p:spPr>
                <a:xfrm>
                  <a:off x="4166271" y="3486849"/>
                  <a:ext cx="64814" cy="128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6" h="10762" extrusionOk="0">
                      <a:moveTo>
                        <a:pt x="559" y="1"/>
                      </a:moveTo>
                      <a:cubicBezTo>
                        <a:pt x="522" y="1"/>
                        <a:pt x="484" y="26"/>
                        <a:pt x="479" y="73"/>
                      </a:cubicBezTo>
                      <a:cubicBezTo>
                        <a:pt x="1" y="4268"/>
                        <a:pt x="4960" y="6339"/>
                        <a:pt x="4609" y="10434"/>
                      </a:cubicBezTo>
                      <a:cubicBezTo>
                        <a:pt x="4591" y="10651"/>
                        <a:pt x="4759" y="10761"/>
                        <a:pt x="4933" y="10761"/>
                      </a:cubicBezTo>
                      <a:cubicBezTo>
                        <a:pt x="5104" y="10761"/>
                        <a:pt x="5281" y="10653"/>
                        <a:pt x="5287" y="10434"/>
                      </a:cubicBezTo>
                      <a:cubicBezTo>
                        <a:pt x="5426" y="6269"/>
                        <a:pt x="700" y="4127"/>
                        <a:pt x="629" y="73"/>
                      </a:cubicBezTo>
                      <a:cubicBezTo>
                        <a:pt x="628" y="24"/>
                        <a:pt x="594" y="1"/>
                        <a:pt x="55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121;p42">
                  <a:extLst>
                    <a:ext uri="{FF2B5EF4-FFF2-40B4-BE49-F238E27FC236}">
                      <a16:creationId xmlns:a16="http://schemas.microsoft.com/office/drawing/2014/main" id="{C9E8575E-0466-D37C-CE51-B6F05F7A6E1B}"/>
                    </a:ext>
                  </a:extLst>
                </p:cNvPr>
                <p:cNvSpPr/>
                <p:nvPr/>
              </p:nvSpPr>
              <p:spPr>
                <a:xfrm>
                  <a:off x="4178240" y="3659824"/>
                  <a:ext cx="73127" cy="48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" h="4082" extrusionOk="0">
                      <a:moveTo>
                        <a:pt x="5562" y="1"/>
                      </a:moveTo>
                      <a:cubicBezTo>
                        <a:pt x="3240" y="1"/>
                        <a:pt x="1182" y="1095"/>
                        <a:pt x="182" y="3313"/>
                      </a:cubicBezTo>
                      <a:cubicBezTo>
                        <a:pt x="0" y="3717"/>
                        <a:pt x="357" y="4082"/>
                        <a:pt x="680" y="4082"/>
                      </a:cubicBezTo>
                      <a:cubicBezTo>
                        <a:pt x="829" y="4082"/>
                        <a:pt x="970" y="4005"/>
                        <a:pt x="1049" y="3820"/>
                      </a:cubicBezTo>
                      <a:cubicBezTo>
                        <a:pt x="1886" y="1856"/>
                        <a:pt x="3838" y="221"/>
                        <a:pt x="6037" y="147"/>
                      </a:cubicBezTo>
                      <a:cubicBezTo>
                        <a:pt x="6122" y="145"/>
                        <a:pt x="6122" y="21"/>
                        <a:pt x="6037" y="16"/>
                      </a:cubicBezTo>
                      <a:cubicBezTo>
                        <a:pt x="5878" y="6"/>
                        <a:pt x="5719" y="1"/>
                        <a:pt x="556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122;p42">
                  <a:extLst>
                    <a:ext uri="{FF2B5EF4-FFF2-40B4-BE49-F238E27FC236}">
                      <a16:creationId xmlns:a16="http://schemas.microsoft.com/office/drawing/2014/main" id="{2F9306F3-3858-1AED-27B4-D137BBB25CC9}"/>
                    </a:ext>
                  </a:extLst>
                </p:cNvPr>
                <p:cNvSpPr/>
                <p:nvPr/>
              </p:nvSpPr>
              <p:spPr>
                <a:xfrm>
                  <a:off x="4068681" y="3386475"/>
                  <a:ext cx="165498" cy="463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5" h="38823" extrusionOk="0">
                      <a:moveTo>
                        <a:pt x="4327" y="1"/>
                      </a:moveTo>
                      <a:cubicBezTo>
                        <a:pt x="4281" y="1"/>
                        <a:pt x="4233" y="39"/>
                        <a:pt x="4247" y="99"/>
                      </a:cubicBezTo>
                      <a:cubicBezTo>
                        <a:pt x="5454" y="5422"/>
                        <a:pt x="3090" y="10182"/>
                        <a:pt x="1622" y="15166"/>
                      </a:cubicBezTo>
                      <a:cubicBezTo>
                        <a:pt x="399" y="19319"/>
                        <a:pt x="0" y="23779"/>
                        <a:pt x="559" y="28082"/>
                      </a:cubicBezTo>
                      <a:cubicBezTo>
                        <a:pt x="1198" y="33013"/>
                        <a:pt x="4635" y="38823"/>
                        <a:pt x="9775" y="38823"/>
                      </a:cubicBezTo>
                      <a:cubicBezTo>
                        <a:pt x="10738" y="38823"/>
                        <a:pt x="11761" y="38619"/>
                        <a:pt x="12837" y="38166"/>
                      </a:cubicBezTo>
                      <a:cubicBezTo>
                        <a:pt x="13855" y="37739"/>
                        <a:pt x="13488" y="36443"/>
                        <a:pt x="12596" y="36443"/>
                      </a:cubicBezTo>
                      <a:cubicBezTo>
                        <a:pt x="12459" y="36443"/>
                        <a:pt x="12310" y="36473"/>
                        <a:pt x="12151" y="36542"/>
                      </a:cubicBezTo>
                      <a:cubicBezTo>
                        <a:pt x="11349" y="36889"/>
                        <a:pt x="10567" y="37045"/>
                        <a:pt x="9816" y="37045"/>
                      </a:cubicBezTo>
                      <a:cubicBezTo>
                        <a:pt x="6375" y="37045"/>
                        <a:pt x="3579" y="33773"/>
                        <a:pt x="2515" y="30552"/>
                      </a:cubicBezTo>
                      <a:cubicBezTo>
                        <a:pt x="1405" y="27188"/>
                        <a:pt x="1272" y="23222"/>
                        <a:pt x="1602" y="19715"/>
                      </a:cubicBezTo>
                      <a:cubicBezTo>
                        <a:pt x="2226" y="13118"/>
                        <a:pt x="6297" y="6755"/>
                        <a:pt x="4398" y="58"/>
                      </a:cubicBezTo>
                      <a:cubicBezTo>
                        <a:pt x="4388" y="18"/>
                        <a:pt x="4358" y="1"/>
                        <a:pt x="43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123;p42">
                  <a:extLst>
                    <a:ext uri="{FF2B5EF4-FFF2-40B4-BE49-F238E27FC236}">
                      <a16:creationId xmlns:a16="http://schemas.microsoft.com/office/drawing/2014/main" id="{E8BF0CF6-0D60-83B3-FB00-118CE1F36F75}"/>
                    </a:ext>
                  </a:extLst>
                </p:cNvPr>
                <p:cNvSpPr/>
                <p:nvPr/>
              </p:nvSpPr>
              <p:spPr>
                <a:xfrm>
                  <a:off x="3784378" y="3630965"/>
                  <a:ext cx="183619" cy="33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2" h="2783" extrusionOk="0">
                      <a:moveTo>
                        <a:pt x="14192" y="1"/>
                      </a:moveTo>
                      <a:cubicBezTo>
                        <a:pt x="11995" y="1"/>
                        <a:pt x="10007" y="2139"/>
                        <a:pt x="7693" y="2139"/>
                      </a:cubicBezTo>
                      <a:cubicBezTo>
                        <a:pt x="7661" y="2139"/>
                        <a:pt x="7629" y="2139"/>
                        <a:pt x="7596" y="2138"/>
                      </a:cubicBezTo>
                      <a:cubicBezTo>
                        <a:pt x="5739" y="2089"/>
                        <a:pt x="4136" y="1315"/>
                        <a:pt x="2494" y="1315"/>
                      </a:cubicBezTo>
                      <a:cubicBezTo>
                        <a:pt x="1702" y="1315"/>
                        <a:pt x="900" y="1495"/>
                        <a:pt x="56" y="2024"/>
                      </a:cubicBezTo>
                      <a:cubicBezTo>
                        <a:pt x="0" y="2059"/>
                        <a:pt x="35" y="2129"/>
                        <a:pt x="88" y="2129"/>
                      </a:cubicBezTo>
                      <a:cubicBezTo>
                        <a:pt x="96" y="2129"/>
                        <a:pt x="105" y="2127"/>
                        <a:pt x="114" y="2123"/>
                      </a:cubicBezTo>
                      <a:cubicBezTo>
                        <a:pt x="756" y="1849"/>
                        <a:pt x="1383" y="1745"/>
                        <a:pt x="2001" y="1745"/>
                      </a:cubicBezTo>
                      <a:cubicBezTo>
                        <a:pt x="3952" y="1745"/>
                        <a:pt x="5812" y="2782"/>
                        <a:pt x="7791" y="2782"/>
                      </a:cubicBezTo>
                      <a:cubicBezTo>
                        <a:pt x="8023" y="2782"/>
                        <a:pt x="8256" y="2768"/>
                        <a:pt x="8491" y="2737"/>
                      </a:cubicBezTo>
                      <a:cubicBezTo>
                        <a:pt x="10454" y="2471"/>
                        <a:pt x="12297" y="439"/>
                        <a:pt x="14258" y="439"/>
                      </a:cubicBezTo>
                      <a:cubicBezTo>
                        <a:pt x="14510" y="439"/>
                        <a:pt x="14765" y="473"/>
                        <a:pt x="15022" y="548"/>
                      </a:cubicBezTo>
                      <a:cubicBezTo>
                        <a:pt x="15044" y="555"/>
                        <a:pt x="15065" y="558"/>
                        <a:pt x="15085" y="558"/>
                      </a:cubicBezTo>
                      <a:cubicBezTo>
                        <a:pt x="15300" y="558"/>
                        <a:pt x="15371" y="213"/>
                        <a:pt x="15134" y="140"/>
                      </a:cubicBezTo>
                      <a:cubicBezTo>
                        <a:pt x="14815" y="43"/>
                        <a:pt x="14502" y="1"/>
                        <a:pt x="1419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124;p42">
                  <a:extLst>
                    <a:ext uri="{FF2B5EF4-FFF2-40B4-BE49-F238E27FC236}">
                      <a16:creationId xmlns:a16="http://schemas.microsoft.com/office/drawing/2014/main" id="{F3C8A555-D65C-8FB0-45AE-343F27DA95E5}"/>
                    </a:ext>
                  </a:extLst>
                </p:cNvPr>
                <p:cNvSpPr/>
                <p:nvPr/>
              </p:nvSpPr>
              <p:spPr>
                <a:xfrm>
                  <a:off x="3891775" y="3450727"/>
                  <a:ext cx="221221" cy="341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20" h="28602" extrusionOk="0">
                      <a:moveTo>
                        <a:pt x="484" y="0"/>
                      </a:moveTo>
                      <a:cubicBezTo>
                        <a:pt x="435" y="0"/>
                        <a:pt x="388" y="26"/>
                        <a:pt x="379" y="82"/>
                      </a:cubicBezTo>
                      <a:lnTo>
                        <a:pt x="380" y="82"/>
                      </a:lnTo>
                      <a:cubicBezTo>
                        <a:pt x="23" y="2465"/>
                        <a:pt x="0" y="4609"/>
                        <a:pt x="1418" y="6647"/>
                      </a:cubicBezTo>
                      <a:cubicBezTo>
                        <a:pt x="2483" y="8178"/>
                        <a:pt x="3906" y="9334"/>
                        <a:pt x="4812" y="10998"/>
                      </a:cubicBezTo>
                      <a:cubicBezTo>
                        <a:pt x="5719" y="12664"/>
                        <a:pt x="6115" y="14527"/>
                        <a:pt x="6599" y="16342"/>
                      </a:cubicBezTo>
                      <a:cubicBezTo>
                        <a:pt x="8246" y="22535"/>
                        <a:pt x="11832" y="25698"/>
                        <a:pt x="17431" y="28537"/>
                      </a:cubicBezTo>
                      <a:cubicBezTo>
                        <a:pt x="17519" y="28582"/>
                        <a:pt x="17606" y="28602"/>
                        <a:pt x="17688" y="28602"/>
                      </a:cubicBezTo>
                      <a:cubicBezTo>
                        <a:pt x="18188" y="28602"/>
                        <a:pt x="18520" y="27870"/>
                        <a:pt x="17981" y="27595"/>
                      </a:cubicBezTo>
                      <a:cubicBezTo>
                        <a:pt x="15542" y="26348"/>
                        <a:pt x="13037" y="25098"/>
                        <a:pt x="10983" y="23253"/>
                      </a:cubicBezTo>
                      <a:cubicBezTo>
                        <a:pt x="8505" y="21027"/>
                        <a:pt x="7752" y="17952"/>
                        <a:pt x="6897" y="14873"/>
                      </a:cubicBezTo>
                      <a:cubicBezTo>
                        <a:pt x="6295" y="12705"/>
                        <a:pt x="5593" y="10651"/>
                        <a:pt x="4182" y="8859"/>
                      </a:cubicBezTo>
                      <a:cubicBezTo>
                        <a:pt x="3630" y="8158"/>
                        <a:pt x="2979" y="7541"/>
                        <a:pt x="2407" y="6857"/>
                      </a:cubicBezTo>
                      <a:cubicBezTo>
                        <a:pt x="693" y="4805"/>
                        <a:pt x="351" y="2689"/>
                        <a:pt x="604" y="112"/>
                      </a:cubicBezTo>
                      <a:cubicBezTo>
                        <a:pt x="611" y="41"/>
                        <a:pt x="546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125;p42">
                  <a:extLst>
                    <a:ext uri="{FF2B5EF4-FFF2-40B4-BE49-F238E27FC236}">
                      <a16:creationId xmlns:a16="http://schemas.microsoft.com/office/drawing/2014/main" id="{F0A15BB8-DCCA-8C7C-2987-C6AD5FDD479D}"/>
                    </a:ext>
                  </a:extLst>
                </p:cNvPr>
                <p:cNvSpPr/>
                <p:nvPr/>
              </p:nvSpPr>
              <p:spPr>
                <a:xfrm>
                  <a:off x="3761360" y="3771462"/>
                  <a:ext cx="431382" cy="22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14" h="18859" extrusionOk="0">
                      <a:moveTo>
                        <a:pt x="170" y="1"/>
                      </a:moveTo>
                      <a:cubicBezTo>
                        <a:pt x="41" y="1"/>
                        <a:pt x="0" y="206"/>
                        <a:pt x="141" y="252"/>
                      </a:cubicBezTo>
                      <a:cubicBezTo>
                        <a:pt x="4666" y="1752"/>
                        <a:pt x="7115" y="4979"/>
                        <a:pt x="9651" y="8773"/>
                      </a:cubicBezTo>
                      <a:cubicBezTo>
                        <a:pt x="11394" y="11379"/>
                        <a:pt x="13348" y="13440"/>
                        <a:pt x="16162" y="14881"/>
                      </a:cubicBezTo>
                      <a:cubicBezTo>
                        <a:pt x="19952" y="16824"/>
                        <a:pt x="24827" y="18859"/>
                        <a:pt x="29425" y="18859"/>
                      </a:cubicBezTo>
                      <a:cubicBezTo>
                        <a:pt x="31482" y="18859"/>
                        <a:pt x="33483" y="18452"/>
                        <a:pt x="35307" y="17447"/>
                      </a:cubicBezTo>
                      <a:cubicBezTo>
                        <a:pt x="36113" y="17001"/>
                        <a:pt x="35687" y="15777"/>
                        <a:pt x="34868" y="15777"/>
                      </a:cubicBezTo>
                      <a:cubicBezTo>
                        <a:pt x="34788" y="15777"/>
                        <a:pt x="34705" y="15788"/>
                        <a:pt x="34618" y="15813"/>
                      </a:cubicBezTo>
                      <a:cubicBezTo>
                        <a:pt x="32772" y="16347"/>
                        <a:pt x="31016" y="16605"/>
                        <a:pt x="29270" y="16605"/>
                      </a:cubicBezTo>
                      <a:cubicBezTo>
                        <a:pt x="27229" y="16605"/>
                        <a:pt x="25200" y="16253"/>
                        <a:pt x="23054" y="15581"/>
                      </a:cubicBezTo>
                      <a:cubicBezTo>
                        <a:pt x="19717" y="14534"/>
                        <a:pt x="15865" y="13265"/>
                        <a:pt x="13242" y="10871"/>
                      </a:cubicBezTo>
                      <a:cubicBezTo>
                        <a:pt x="11006" y="8832"/>
                        <a:pt x="9570" y="6080"/>
                        <a:pt x="7400" y="3975"/>
                      </a:cubicBezTo>
                      <a:cubicBezTo>
                        <a:pt x="5364" y="2002"/>
                        <a:pt x="2906" y="795"/>
                        <a:pt x="209" y="7"/>
                      </a:cubicBezTo>
                      <a:cubicBezTo>
                        <a:pt x="195" y="3"/>
                        <a:pt x="182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126;p42">
                  <a:extLst>
                    <a:ext uri="{FF2B5EF4-FFF2-40B4-BE49-F238E27FC236}">
                      <a16:creationId xmlns:a16="http://schemas.microsoft.com/office/drawing/2014/main" id="{5D29EF99-FFC7-5509-B805-43E3F0F93C4B}"/>
                    </a:ext>
                  </a:extLst>
                </p:cNvPr>
                <p:cNvSpPr/>
                <p:nvPr/>
              </p:nvSpPr>
              <p:spPr>
                <a:xfrm>
                  <a:off x="3888932" y="3743499"/>
                  <a:ext cx="108269" cy="20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4" h="17328" extrusionOk="0">
                      <a:moveTo>
                        <a:pt x="3019" y="0"/>
                      </a:moveTo>
                      <a:cubicBezTo>
                        <a:pt x="2981" y="0"/>
                        <a:pt x="2944" y="18"/>
                        <a:pt x="2925" y="59"/>
                      </a:cubicBezTo>
                      <a:cubicBezTo>
                        <a:pt x="1" y="6389"/>
                        <a:pt x="1057" y="14055"/>
                        <a:pt x="7908" y="17268"/>
                      </a:cubicBezTo>
                      <a:cubicBezTo>
                        <a:pt x="7996" y="17309"/>
                        <a:pt x="8083" y="17328"/>
                        <a:pt x="8165" y="17328"/>
                      </a:cubicBezTo>
                      <a:cubicBezTo>
                        <a:pt x="8705" y="17328"/>
                        <a:pt x="9064" y="16540"/>
                        <a:pt x="8485" y="16280"/>
                      </a:cubicBezTo>
                      <a:cubicBezTo>
                        <a:pt x="2245" y="13485"/>
                        <a:pt x="853" y="6125"/>
                        <a:pt x="3142" y="150"/>
                      </a:cubicBezTo>
                      <a:cubicBezTo>
                        <a:pt x="3174" y="67"/>
                        <a:pt x="3093" y="0"/>
                        <a:pt x="301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127;p42">
                  <a:extLst>
                    <a:ext uri="{FF2B5EF4-FFF2-40B4-BE49-F238E27FC236}">
                      <a16:creationId xmlns:a16="http://schemas.microsoft.com/office/drawing/2014/main" id="{6138E5DF-266C-7DD4-6472-FAEE47677BF4}"/>
                    </a:ext>
                  </a:extLst>
                </p:cNvPr>
                <p:cNvSpPr/>
                <p:nvPr/>
              </p:nvSpPr>
              <p:spPr>
                <a:xfrm>
                  <a:off x="3693906" y="3849427"/>
                  <a:ext cx="262420" cy="9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9" h="7756" extrusionOk="0">
                      <a:moveTo>
                        <a:pt x="6710" y="1"/>
                      </a:moveTo>
                      <a:cubicBezTo>
                        <a:pt x="4436" y="1"/>
                        <a:pt x="2186" y="732"/>
                        <a:pt x="58" y="2584"/>
                      </a:cubicBezTo>
                      <a:cubicBezTo>
                        <a:pt x="0" y="2635"/>
                        <a:pt x="53" y="2707"/>
                        <a:pt x="115" y="2707"/>
                      </a:cubicBezTo>
                      <a:cubicBezTo>
                        <a:pt x="131" y="2707"/>
                        <a:pt x="149" y="2701"/>
                        <a:pt x="164" y="2689"/>
                      </a:cubicBezTo>
                      <a:cubicBezTo>
                        <a:pt x="2049" y="1224"/>
                        <a:pt x="4026" y="638"/>
                        <a:pt x="6022" y="638"/>
                      </a:cubicBezTo>
                      <a:cubicBezTo>
                        <a:pt x="11367" y="638"/>
                        <a:pt x="16846" y="4848"/>
                        <a:pt x="21041" y="7670"/>
                      </a:cubicBezTo>
                      <a:cubicBezTo>
                        <a:pt x="21130" y="7729"/>
                        <a:pt x="21217" y="7755"/>
                        <a:pt x="21299" y="7755"/>
                      </a:cubicBezTo>
                      <a:cubicBezTo>
                        <a:pt x="21705" y="7755"/>
                        <a:pt x="21968" y="7117"/>
                        <a:pt x="21539" y="6819"/>
                      </a:cubicBezTo>
                      <a:cubicBezTo>
                        <a:pt x="17278" y="3853"/>
                        <a:pt x="11932" y="1"/>
                        <a:pt x="67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128;p42">
                  <a:extLst>
                    <a:ext uri="{FF2B5EF4-FFF2-40B4-BE49-F238E27FC236}">
                      <a16:creationId xmlns:a16="http://schemas.microsoft.com/office/drawing/2014/main" id="{BBFCFC41-B0B9-9C7D-6D86-46819DF656BC}"/>
                    </a:ext>
                  </a:extLst>
                </p:cNvPr>
                <p:cNvSpPr/>
                <p:nvPr/>
              </p:nvSpPr>
              <p:spPr>
                <a:xfrm>
                  <a:off x="3798055" y="3700808"/>
                  <a:ext cx="47804" cy="11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9324" extrusionOk="0">
                      <a:moveTo>
                        <a:pt x="1283" y="1"/>
                      </a:moveTo>
                      <a:cubicBezTo>
                        <a:pt x="1240" y="1"/>
                        <a:pt x="1200" y="25"/>
                        <a:pt x="1184" y="83"/>
                      </a:cubicBezTo>
                      <a:cubicBezTo>
                        <a:pt x="273" y="3307"/>
                        <a:pt x="1" y="7392"/>
                        <a:pt x="3360" y="9279"/>
                      </a:cubicBezTo>
                      <a:cubicBezTo>
                        <a:pt x="3414" y="9310"/>
                        <a:pt x="3468" y="9323"/>
                        <a:pt x="3519" y="9323"/>
                      </a:cubicBezTo>
                      <a:cubicBezTo>
                        <a:pt x="3809" y="9323"/>
                        <a:pt x="4002" y="8887"/>
                        <a:pt x="3689" y="8717"/>
                      </a:cubicBezTo>
                      <a:cubicBezTo>
                        <a:pt x="495" y="6986"/>
                        <a:pt x="976" y="3168"/>
                        <a:pt x="1404" y="144"/>
                      </a:cubicBezTo>
                      <a:cubicBezTo>
                        <a:pt x="1416" y="58"/>
                        <a:pt x="1348" y="1"/>
                        <a:pt x="12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129;p42">
                  <a:extLst>
                    <a:ext uri="{FF2B5EF4-FFF2-40B4-BE49-F238E27FC236}">
                      <a16:creationId xmlns:a16="http://schemas.microsoft.com/office/drawing/2014/main" id="{A83D381F-3813-28F3-90F0-72EE2C490777}"/>
                    </a:ext>
                  </a:extLst>
                </p:cNvPr>
                <p:cNvSpPr/>
                <p:nvPr/>
              </p:nvSpPr>
              <p:spPr>
                <a:xfrm>
                  <a:off x="3746954" y="3653888"/>
                  <a:ext cx="60215" cy="7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1" h="6493" extrusionOk="0">
                      <a:moveTo>
                        <a:pt x="87" y="1"/>
                      </a:moveTo>
                      <a:cubicBezTo>
                        <a:pt x="41" y="1"/>
                        <a:pt x="1" y="62"/>
                        <a:pt x="41" y="107"/>
                      </a:cubicBezTo>
                      <a:cubicBezTo>
                        <a:pt x="1791" y="2100"/>
                        <a:pt x="1860" y="5505"/>
                        <a:pt x="4678" y="6480"/>
                      </a:cubicBezTo>
                      <a:cubicBezTo>
                        <a:pt x="4703" y="6489"/>
                        <a:pt x="4727" y="6493"/>
                        <a:pt x="4749" y="6493"/>
                      </a:cubicBezTo>
                      <a:cubicBezTo>
                        <a:pt x="4963" y="6493"/>
                        <a:pt x="5041" y="6129"/>
                        <a:pt x="4794" y="6056"/>
                      </a:cubicBezTo>
                      <a:cubicBezTo>
                        <a:pt x="2113" y="5254"/>
                        <a:pt x="1866" y="1839"/>
                        <a:pt x="128" y="20"/>
                      </a:cubicBezTo>
                      <a:cubicBezTo>
                        <a:pt x="115" y="7"/>
                        <a:pt x="101" y="1"/>
                        <a:pt x="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130;p42">
                  <a:extLst>
                    <a:ext uri="{FF2B5EF4-FFF2-40B4-BE49-F238E27FC236}">
                      <a16:creationId xmlns:a16="http://schemas.microsoft.com/office/drawing/2014/main" id="{AF7D9A15-D4AF-D389-5A6C-E133EB14150B}"/>
                    </a:ext>
                  </a:extLst>
                </p:cNvPr>
                <p:cNvSpPr/>
                <p:nvPr/>
              </p:nvSpPr>
              <p:spPr>
                <a:xfrm>
                  <a:off x="3767906" y="3487601"/>
                  <a:ext cx="144582" cy="46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4" h="3926" extrusionOk="0">
                      <a:moveTo>
                        <a:pt x="83" y="1"/>
                      </a:moveTo>
                      <a:cubicBezTo>
                        <a:pt x="40" y="1"/>
                        <a:pt x="1" y="41"/>
                        <a:pt x="28" y="91"/>
                      </a:cubicBezTo>
                      <a:cubicBezTo>
                        <a:pt x="927" y="1696"/>
                        <a:pt x="2185" y="2868"/>
                        <a:pt x="3929" y="3530"/>
                      </a:cubicBezTo>
                      <a:cubicBezTo>
                        <a:pt x="4721" y="3831"/>
                        <a:pt x="5496" y="3926"/>
                        <a:pt x="6265" y="3926"/>
                      </a:cubicBezTo>
                      <a:cubicBezTo>
                        <a:pt x="7559" y="3926"/>
                        <a:pt x="8834" y="3659"/>
                        <a:pt x="10138" y="3659"/>
                      </a:cubicBezTo>
                      <a:cubicBezTo>
                        <a:pt x="10651" y="3659"/>
                        <a:pt x="11167" y="3700"/>
                        <a:pt x="11691" y="3815"/>
                      </a:cubicBezTo>
                      <a:cubicBezTo>
                        <a:pt x="11712" y="3819"/>
                        <a:pt x="11731" y="3821"/>
                        <a:pt x="11750" y="3821"/>
                      </a:cubicBezTo>
                      <a:cubicBezTo>
                        <a:pt x="12009" y="3821"/>
                        <a:pt x="12103" y="3418"/>
                        <a:pt x="11820" y="3349"/>
                      </a:cubicBezTo>
                      <a:cubicBezTo>
                        <a:pt x="11361" y="3235"/>
                        <a:pt x="10919" y="3193"/>
                        <a:pt x="10485" y="3193"/>
                      </a:cubicBezTo>
                      <a:cubicBezTo>
                        <a:pt x="9204" y="3193"/>
                        <a:pt x="7998" y="3563"/>
                        <a:pt x="6640" y="3563"/>
                      </a:cubicBezTo>
                      <a:cubicBezTo>
                        <a:pt x="6600" y="3563"/>
                        <a:pt x="6559" y="3563"/>
                        <a:pt x="6519" y="3562"/>
                      </a:cubicBezTo>
                      <a:cubicBezTo>
                        <a:pt x="3920" y="3521"/>
                        <a:pt x="1643" y="2092"/>
                        <a:pt x="135" y="28"/>
                      </a:cubicBezTo>
                      <a:cubicBezTo>
                        <a:pt x="121" y="9"/>
                        <a:pt x="101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131;p42">
                  <a:extLst>
                    <a:ext uri="{FF2B5EF4-FFF2-40B4-BE49-F238E27FC236}">
                      <a16:creationId xmlns:a16="http://schemas.microsoft.com/office/drawing/2014/main" id="{084AFA83-F082-5519-6F1F-5A514C1C5022}"/>
                    </a:ext>
                  </a:extLst>
                </p:cNvPr>
                <p:cNvSpPr/>
                <p:nvPr/>
              </p:nvSpPr>
              <p:spPr>
                <a:xfrm>
                  <a:off x="3998898" y="3299169"/>
                  <a:ext cx="124288" cy="17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5" h="14329" extrusionOk="0">
                      <a:moveTo>
                        <a:pt x="120" y="1"/>
                      </a:moveTo>
                      <a:cubicBezTo>
                        <a:pt x="90" y="1"/>
                        <a:pt x="61" y="21"/>
                        <a:pt x="60" y="61"/>
                      </a:cubicBezTo>
                      <a:cubicBezTo>
                        <a:pt x="0" y="2829"/>
                        <a:pt x="787" y="5260"/>
                        <a:pt x="2508" y="7459"/>
                      </a:cubicBezTo>
                      <a:cubicBezTo>
                        <a:pt x="3274" y="8440"/>
                        <a:pt x="4179" y="9296"/>
                        <a:pt x="5173" y="10043"/>
                      </a:cubicBezTo>
                      <a:cubicBezTo>
                        <a:pt x="6522" y="11060"/>
                        <a:pt x="9875" y="12036"/>
                        <a:pt x="9894" y="14082"/>
                      </a:cubicBezTo>
                      <a:cubicBezTo>
                        <a:pt x="9895" y="14246"/>
                        <a:pt x="10023" y="14328"/>
                        <a:pt x="10151" y="14328"/>
                      </a:cubicBezTo>
                      <a:cubicBezTo>
                        <a:pt x="10278" y="14328"/>
                        <a:pt x="10405" y="14246"/>
                        <a:pt x="10404" y="14082"/>
                      </a:cubicBezTo>
                      <a:cubicBezTo>
                        <a:pt x="10403" y="11779"/>
                        <a:pt x="8143" y="11236"/>
                        <a:pt x="6491" y="10154"/>
                      </a:cubicBezTo>
                      <a:cubicBezTo>
                        <a:pt x="3034" y="7891"/>
                        <a:pt x="471" y="4249"/>
                        <a:pt x="184" y="61"/>
                      </a:cubicBezTo>
                      <a:cubicBezTo>
                        <a:pt x="181" y="21"/>
                        <a:pt x="150" y="1"/>
                        <a:pt x="1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132;p42">
                  <a:extLst>
                    <a:ext uri="{FF2B5EF4-FFF2-40B4-BE49-F238E27FC236}">
                      <a16:creationId xmlns:a16="http://schemas.microsoft.com/office/drawing/2014/main" id="{FC112229-C4AD-F042-F5D3-91B0C3E7E151}"/>
                    </a:ext>
                  </a:extLst>
                </p:cNvPr>
                <p:cNvSpPr/>
                <p:nvPr/>
              </p:nvSpPr>
              <p:spPr>
                <a:xfrm>
                  <a:off x="3892707" y="3347451"/>
                  <a:ext cx="135767" cy="50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6" h="4208" extrusionOk="0">
                      <a:moveTo>
                        <a:pt x="83" y="0"/>
                      </a:moveTo>
                      <a:cubicBezTo>
                        <a:pt x="43" y="0"/>
                        <a:pt x="0" y="45"/>
                        <a:pt x="24" y="95"/>
                      </a:cubicBezTo>
                      <a:cubicBezTo>
                        <a:pt x="2069" y="4208"/>
                        <a:pt x="7295" y="2214"/>
                        <a:pt x="10804" y="3186"/>
                      </a:cubicBezTo>
                      <a:cubicBezTo>
                        <a:pt x="10838" y="3195"/>
                        <a:pt x="10870" y="3200"/>
                        <a:pt x="10900" y="3200"/>
                      </a:cubicBezTo>
                      <a:cubicBezTo>
                        <a:pt x="11245" y="3200"/>
                        <a:pt x="11366" y="2644"/>
                        <a:pt x="10983" y="2541"/>
                      </a:cubicBezTo>
                      <a:cubicBezTo>
                        <a:pt x="10281" y="2351"/>
                        <a:pt x="9473" y="2299"/>
                        <a:pt x="8618" y="2299"/>
                      </a:cubicBezTo>
                      <a:cubicBezTo>
                        <a:pt x="7604" y="2299"/>
                        <a:pt x="6525" y="2372"/>
                        <a:pt x="5475" y="2372"/>
                      </a:cubicBezTo>
                      <a:cubicBezTo>
                        <a:pt x="3254" y="2372"/>
                        <a:pt x="1167" y="2048"/>
                        <a:pt x="130" y="31"/>
                      </a:cubicBezTo>
                      <a:cubicBezTo>
                        <a:pt x="119" y="9"/>
                        <a:pt x="101" y="0"/>
                        <a:pt x="8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1133;p42">
                  <a:extLst>
                    <a:ext uri="{FF2B5EF4-FFF2-40B4-BE49-F238E27FC236}">
                      <a16:creationId xmlns:a16="http://schemas.microsoft.com/office/drawing/2014/main" id="{ACF43B61-71B2-16BB-F039-59670FA26001}"/>
                    </a:ext>
                  </a:extLst>
                </p:cNvPr>
                <p:cNvSpPr/>
                <p:nvPr/>
              </p:nvSpPr>
              <p:spPr>
                <a:xfrm>
                  <a:off x="3929844" y="3378066"/>
                  <a:ext cx="61385" cy="4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9" h="3888" extrusionOk="0">
                      <a:moveTo>
                        <a:pt x="4778" y="0"/>
                      </a:moveTo>
                      <a:cubicBezTo>
                        <a:pt x="4663" y="0"/>
                        <a:pt x="4553" y="64"/>
                        <a:pt x="4522" y="212"/>
                      </a:cubicBezTo>
                      <a:cubicBezTo>
                        <a:pt x="4268" y="1411"/>
                        <a:pt x="3075" y="1862"/>
                        <a:pt x="2066" y="2299"/>
                      </a:cubicBezTo>
                      <a:cubicBezTo>
                        <a:pt x="1217" y="2666"/>
                        <a:pt x="608" y="3037"/>
                        <a:pt x="41" y="3775"/>
                      </a:cubicBezTo>
                      <a:cubicBezTo>
                        <a:pt x="1" y="3827"/>
                        <a:pt x="56" y="3888"/>
                        <a:pt x="110" y="3888"/>
                      </a:cubicBezTo>
                      <a:cubicBezTo>
                        <a:pt x="127" y="3888"/>
                        <a:pt x="144" y="3881"/>
                        <a:pt x="157" y="3867"/>
                      </a:cubicBezTo>
                      <a:cubicBezTo>
                        <a:pt x="1562" y="2362"/>
                        <a:pt x="4565" y="2806"/>
                        <a:pt x="5091" y="370"/>
                      </a:cubicBezTo>
                      <a:cubicBezTo>
                        <a:pt x="5139" y="147"/>
                        <a:pt x="4952" y="0"/>
                        <a:pt x="477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134;p42">
                  <a:extLst>
                    <a:ext uri="{FF2B5EF4-FFF2-40B4-BE49-F238E27FC236}">
                      <a16:creationId xmlns:a16="http://schemas.microsoft.com/office/drawing/2014/main" id="{821478D1-38DB-D1C0-EC6E-AC53E6B88EEE}"/>
                    </a:ext>
                  </a:extLst>
                </p:cNvPr>
                <p:cNvSpPr/>
                <p:nvPr/>
              </p:nvSpPr>
              <p:spPr>
                <a:xfrm>
                  <a:off x="3939125" y="4018449"/>
                  <a:ext cx="128265" cy="48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8" h="4064" extrusionOk="0">
                      <a:moveTo>
                        <a:pt x="966" y="1"/>
                      </a:moveTo>
                      <a:cubicBezTo>
                        <a:pt x="931" y="1"/>
                        <a:pt x="896" y="16"/>
                        <a:pt x="876" y="52"/>
                      </a:cubicBezTo>
                      <a:lnTo>
                        <a:pt x="876" y="54"/>
                      </a:lnTo>
                      <a:cubicBezTo>
                        <a:pt x="1" y="1587"/>
                        <a:pt x="2695" y="3078"/>
                        <a:pt x="3797" y="3564"/>
                      </a:cubicBezTo>
                      <a:cubicBezTo>
                        <a:pt x="4571" y="3905"/>
                        <a:pt x="5370" y="4063"/>
                        <a:pt x="6162" y="4063"/>
                      </a:cubicBezTo>
                      <a:cubicBezTo>
                        <a:pt x="7598" y="4063"/>
                        <a:pt x="9011" y="3541"/>
                        <a:pt x="10211" y="2638"/>
                      </a:cubicBezTo>
                      <a:cubicBezTo>
                        <a:pt x="10738" y="2241"/>
                        <a:pt x="10408" y="1429"/>
                        <a:pt x="9910" y="1429"/>
                      </a:cubicBezTo>
                      <a:cubicBezTo>
                        <a:pt x="9804" y="1429"/>
                        <a:pt x="9691" y="1466"/>
                        <a:pt x="9577" y="1550"/>
                      </a:cubicBezTo>
                      <a:cubicBezTo>
                        <a:pt x="8394" y="2427"/>
                        <a:pt x="7102" y="2932"/>
                        <a:pt x="5609" y="2933"/>
                      </a:cubicBezTo>
                      <a:cubicBezTo>
                        <a:pt x="5605" y="2933"/>
                        <a:pt x="5601" y="2933"/>
                        <a:pt x="5597" y="2933"/>
                      </a:cubicBezTo>
                      <a:cubicBezTo>
                        <a:pt x="4830" y="2933"/>
                        <a:pt x="4118" y="2808"/>
                        <a:pt x="3411" y="2526"/>
                      </a:cubicBezTo>
                      <a:cubicBezTo>
                        <a:pt x="2671" y="2232"/>
                        <a:pt x="701" y="1205"/>
                        <a:pt x="1077" y="138"/>
                      </a:cubicBezTo>
                      <a:cubicBezTo>
                        <a:pt x="1105" y="59"/>
                        <a:pt x="1034" y="1"/>
                        <a:pt x="96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135;p42">
                  <a:extLst>
                    <a:ext uri="{FF2B5EF4-FFF2-40B4-BE49-F238E27FC236}">
                      <a16:creationId xmlns:a16="http://schemas.microsoft.com/office/drawing/2014/main" id="{0AD0A5E0-634B-2CC2-13DD-ECA10D505148}"/>
                    </a:ext>
                  </a:extLst>
                </p:cNvPr>
                <p:cNvSpPr/>
                <p:nvPr/>
              </p:nvSpPr>
              <p:spPr>
                <a:xfrm>
                  <a:off x="3764549" y="3986855"/>
                  <a:ext cx="208416" cy="11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8" h="10027" extrusionOk="0">
                      <a:moveTo>
                        <a:pt x="153" y="0"/>
                      </a:moveTo>
                      <a:cubicBezTo>
                        <a:pt x="79" y="0"/>
                        <a:pt x="0" y="66"/>
                        <a:pt x="30" y="151"/>
                      </a:cubicBezTo>
                      <a:cubicBezTo>
                        <a:pt x="1155" y="3438"/>
                        <a:pt x="2566" y="5557"/>
                        <a:pt x="5750" y="7119"/>
                      </a:cubicBezTo>
                      <a:cubicBezTo>
                        <a:pt x="9022" y="8725"/>
                        <a:pt x="12682" y="9940"/>
                        <a:pt x="16343" y="10026"/>
                      </a:cubicBezTo>
                      <a:cubicBezTo>
                        <a:pt x="16352" y="10026"/>
                        <a:pt x="16361" y="10026"/>
                        <a:pt x="16370" y="10026"/>
                      </a:cubicBezTo>
                      <a:cubicBezTo>
                        <a:pt x="17448" y="10026"/>
                        <a:pt x="17411" y="8411"/>
                        <a:pt x="16343" y="8328"/>
                      </a:cubicBezTo>
                      <a:cubicBezTo>
                        <a:pt x="13265" y="8083"/>
                        <a:pt x="10388" y="7184"/>
                        <a:pt x="7487" y="6178"/>
                      </a:cubicBezTo>
                      <a:cubicBezTo>
                        <a:pt x="4100" y="5006"/>
                        <a:pt x="1804" y="3405"/>
                        <a:pt x="247" y="59"/>
                      </a:cubicBezTo>
                      <a:cubicBezTo>
                        <a:pt x="228" y="18"/>
                        <a:pt x="191" y="0"/>
                        <a:pt x="1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136;p42">
                  <a:extLst>
                    <a:ext uri="{FF2B5EF4-FFF2-40B4-BE49-F238E27FC236}">
                      <a16:creationId xmlns:a16="http://schemas.microsoft.com/office/drawing/2014/main" id="{79FA85C1-06D6-3759-9E9A-ABF695655467}"/>
                    </a:ext>
                  </a:extLst>
                </p:cNvPr>
                <p:cNvSpPr/>
                <p:nvPr/>
              </p:nvSpPr>
              <p:spPr>
                <a:xfrm>
                  <a:off x="3637813" y="4031589"/>
                  <a:ext cx="168735" cy="69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6" h="5806" extrusionOk="0">
                      <a:moveTo>
                        <a:pt x="9756" y="1"/>
                      </a:moveTo>
                      <a:cubicBezTo>
                        <a:pt x="5445" y="1"/>
                        <a:pt x="0" y="1369"/>
                        <a:pt x="1371" y="5737"/>
                      </a:cubicBezTo>
                      <a:cubicBezTo>
                        <a:pt x="1387" y="5785"/>
                        <a:pt x="1422" y="5806"/>
                        <a:pt x="1458" y="5806"/>
                      </a:cubicBezTo>
                      <a:cubicBezTo>
                        <a:pt x="1513" y="5806"/>
                        <a:pt x="1569" y="5758"/>
                        <a:pt x="1558" y="5685"/>
                      </a:cubicBezTo>
                      <a:cubicBezTo>
                        <a:pt x="961" y="1893"/>
                        <a:pt x="5217" y="760"/>
                        <a:pt x="8979" y="760"/>
                      </a:cubicBezTo>
                      <a:cubicBezTo>
                        <a:pt x="10731" y="760"/>
                        <a:pt x="12375" y="1006"/>
                        <a:pt x="13373" y="1343"/>
                      </a:cubicBezTo>
                      <a:cubicBezTo>
                        <a:pt x="13426" y="1361"/>
                        <a:pt x="13476" y="1369"/>
                        <a:pt x="13523" y="1369"/>
                      </a:cubicBezTo>
                      <a:cubicBezTo>
                        <a:pt x="13970" y="1369"/>
                        <a:pt x="14125" y="622"/>
                        <a:pt x="13616" y="461"/>
                      </a:cubicBezTo>
                      <a:cubicBezTo>
                        <a:pt x="12730" y="180"/>
                        <a:pt x="11317" y="1"/>
                        <a:pt x="975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1137;p42">
                  <a:extLst>
                    <a:ext uri="{FF2B5EF4-FFF2-40B4-BE49-F238E27FC236}">
                      <a16:creationId xmlns:a16="http://schemas.microsoft.com/office/drawing/2014/main" id="{0ED9377F-2EBB-46C9-0020-A88099AB32DD}"/>
                    </a:ext>
                  </a:extLst>
                </p:cNvPr>
                <p:cNvSpPr/>
                <p:nvPr/>
              </p:nvSpPr>
              <p:spPr>
                <a:xfrm>
                  <a:off x="3589877" y="4203991"/>
                  <a:ext cx="437342" cy="192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13" h="16137" extrusionOk="0">
                      <a:moveTo>
                        <a:pt x="35489" y="1"/>
                      </a:moveTo>
                      <a:cubicBezTo>
                        <a:pt x="35235" y="1"/>
                        <a:pt x="34982" y="127"/>
                        <a:pt x="34811" y="432"/>
                      </a:cubicBezTo>
                      <a:cubicBezTo>
                        <a:pt x="31659" y="6028"/>
                        <a:pt x="26814" y="10096"/>
                        <a:pt x="20794" y="12354"/>
                      </a:cubicBezTo>
                      <a:cubicBezTo>
                        <a:pt x="14049" y="14885"/>
                        <a:pt x="7133" y="14725"/>
                        <a:pt x="61" y="14936"/>
                      </a:cubicBezTo>
                      <a:cubicBezTo>
                        <a:pt x="13" y="14937"/>
                        <a:pt x="1" y="15010"/>
                        <a:pt x="49" y="15023"/>
                      </a:cubicBezTo>
                      <a:cubicBezTo>
                        <a:pt x="2892" y="15761"/>
                        <a:pt x="5943" y="16137"/>
                        <a:pt x="9037" y="16137"/>
                      </a:cubicBezTo>
                      <a:cubicBezTo>
                        <a:pt x="20007" y="16137"/>
                        <a:pt x="31529" y="11410"/>
                        <a:pt x="36293" y="1297"/>
                      </a:cubicBezTo>
                      <a:cubicBezTo>
                        <a:pt x="36612" y="620"/>
                        <a:pt x="36049" y="1"/>
                        <a:pt x="354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1138;p42">
                  <a:extLst>
                    <a:ext uri="{FF2B5EF4-FFF2-40B4-BE49-F238E27FC236}">
                      <a16:creationId xmlns:a16="http://schemas.microsoft.com/office/drawing/2014/main" id="{54C3047D-79F3-4F96-3E00-CF2143A76AF9}"/>
                    </a:ext>
                  </a:extLst>
                </p:cNvPr>
                <p:cNvSpPr/>
                <p:nvPr/>
              </p:nvSpPr>
              <p:spPr>
                <a:xfrm>
                  <a:off x="3736383" y="4120209"/>
                  <a:ext cx="144104" cy="182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4" h="15274" extrusionOk="0">
                      <a:moveTo>
                        <a:pt x="11136" y="0"/>
                      </a:moveTo>
                      <a:cubicBezTo>
                        <a:pt x="11036" y="0"/>
                        <a:pt x="10931" y="28"/>
                        <a:pt x="10824" y="90"/>
                      </a:cubicBezTo>
                      <a:cubicBezTo>
                        <a:pt x="8296" y="1570"/>
                        <a:pt x="6466" y="3615"/>
                        <a:pt x="5137" y="6224"/>
                      </a:cubicBezTo>
                      <a:cubicBezTo>
                        <a:pt x="3572" y="9297"/>
                        <a:pt x="2623" y="12625"/>
                        <a:pt x="83" y="15091"/>
                      </a:cubicBezTo>
                      <a:cubicBezTo>
                        <a:pt x="1" y="15171"/>
                        <a:pt x="75" y="15274"/>
                        <a:pt x="163" y="15274"/>
                      </a:cubicBezTo>
                      <a:cubicBezTo>
                        <a:pt x="188" y="15274"/>
                        <a:pt x="213" y="15266"/>
                        <a:pt x="237" y="15247"/>
                      </a:cubicBezTo>
                      <a:cubicBezTo>
                        <a:pt x="2405" y="13508"/>
                        <a:pt x="3458" y="11178"/>
                        <a:pt x="4626" y="8717"/>
                      </a:cubicBezTo>
                      <a:cubicBezTo>
                        <a:pt x="6190" y="5422"/>
                        <a:pt x="8203" y="2927"/>
                        <a:pt x="11460" y="1176"/>
                      </a:cubicBezTo>
                      <a:cubicBezTo>
                        <a:pt x="12063" y="852"/>
                        <a:pt x="11692" y="0"/>
                        <a:pt x="1113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1139;p42">
                  <a:extLst>
                    <a:ext uri="{FF2B5EF4-FFF2-40B4-BE49-F238E27FC236}">
                      <a16:creationId xmlns:a16="http://schemas.microsoft.com/office/drawing/2014/main" id="{CD4C3A11-A93E-12C0-2A83-DD921D2C2CCD}"/>
                    </a:ext>
                  </a:extLst>
                </p:cNvPr>
                <p:cNvSpPr/>
                <p:nvPr/>
              </p:nvSpPr>
              <p:spPr>
                <a:xfrm>
                  <a:off x="3761599" y="4249358"/>
                  <a:ext cx="31547" cy="95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" h="8003" extrusionOk="0">
                      <a:moveTo>
                        <a:pt x="1134" y="1"/>
                      </a:moveTo>
                      <a:cubicBezTo>
                        <a:pt x="905" y="1"/>
                        <a:pt x="668" y="186"/>
                        <a:pt x="752" y="469"/>
                      </a:cubicBezTo>
                      <a:cubicBezTo>
                        <a:pt x="1480" y="2919"/>
                        <a:pt x="1918" y="5650"/>
                        <a:pt x="98" y="7751"/>
                      </a:cubicBezTo>
                      <a:cubicBezTo>
                        <a:pt x="1" y="7864"/>
                        <a:pt x="92" y="8002"/>
                        <a:pt x="207" y="8002"/>
                      </a:cubicBezTo>
                      <a:cubicBezTo>
                        <a:pt x="241" y="8002"/>
                        <a:pt x="276" y="7990"/>
                        <a:pt x="310" y="7961"/>
                      </a:cubicBezTo>
                      <a:cubicBezTo>
                        <a:pt x="2641" y="5992"/>
                        <a:pt x="2190" y="2916"/>
                        <a:pt x="1481" y="268"/>
                      </a:cubicBezTo>
                      <a:cubicBezTo>
                        <a:pt x="1431" y="81"/>
                        <a:pt x="1284" y="1"/>
                        <a:pt x="113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1140;p42">
                  <a:extLst>
                    <a:ext uri="{FF2B5EF4-FFF2-40B4-BE49-F238E27FC236}">
                      <a16:creationId xmlns:a16="http://schemas.microsoft.com/office/drawing/2014/main" id="{90424452-2830-F0D4-5367-9F7E927310DE}"/>
                    </a:ext>
                  </a:extLst>
                </p:cNvPr>
                <p:cNvSpPr/>
                <p:nvPr/>
              </p:nvSpPr>
              <p:spPr>
                <a:xfrm>
                  <a:off x="3774117" y="4277978"/>
                  <a:ext cx="41139" cy="2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4" h="2466" extrusionOk="0">
                      <a:moveTo>
                        <a:pt x="531" y="0"/>
                      </a:moveTo>
                      <a:cubicBezTo>
                        <a:pt x="214" y="0"/>
                        <a:pt x="1" y="485"/>
                        <a:pt x="346" y="676"/>
                      </a:cubicBezTo>
                      <a:cubicBezTo>
                        <a:pt x="1308" y="1210"/>
                        <a:pt x="2273" y="1772"/>
                        <a:pt x="3153" y="2437"/>
                      </a:cubicBezTo>
                      <a:cubicBezTo>
                        <a:pt x="3179" y="2457"/>
                        <a:pt x="3206" y="2466"/>
                        <a:pt x="3232" y="2466"/>
                      </a:cubicBezTo>
                      <a:cubicBezTo>
                        <a:pt x="3350" y="2466"/>
                        <a:pt x="3444" y="2290"/>
                        <a:pt x="3345" y="2188"/>
                      </a:cubicBezTo>
                      <a:cubicBezTo>
                        <a:pt x="2542" y="1363"/>
                        <a:pt x="1704" y="637"/>
                        <a:pt x="709" y="52"/>
                      </a:cubicBezTo>
                      <a:cubicBezTo>
                        <a:pt x="648" y="16"/>
                        <a:pt x="588" y="0"/>
                        <a:pt x="53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1141;p42">
                  <a:extLst>
                    <a:ext uri="{FF2B5EF4-FFF2-40B4-BE49-F238E27FC236}">
                      <a16:creationId xmlns:a16="http://schemas.microsoft.com/office/drawing/2014/main" id="{C6CCD41F-B775-FF45-2005-835E4B5BAFC5}"/>
                    </a:ext>
                  </a:extLst>
                </p:cNvPr>
                <p:cNvSpPr/>
                <p:nvPr/>
              </p:nvSpPr>
              <p:spPr>
                <a:xfrm>
                  <a:off x="3616503" y="4139118"/>
                  <a:ext cx="213684" cy="12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9" h="10621" extrusionOk="0">
                      <a:moveTo>
                        <a:pt x="17213" y="0"/>
                      </a:moveTo>
                      <a:cubicBezTo>
                        <a:pt x="17190" y="0"/>
                        <a:pt x="17166" y="1"/>
                        <a:pt x="17141" y="4"/>
                      </a:cubicBezTo>
                      <a:cubicBezTo>
                        <a:pt x="10144" y="756"/>
                        <a:pt x="3750" y="4509"/>
                        <a:pt x="21" y="10553"/>
                      </a:cubicBezTo>
                      <a:cubicBezTo>
                        <a:pt x="0" y="10584"/>
                        <a:pt x="31" y="10621"/>
                        <a:pt x="61" y="10621"/>
                      </a:cubicBezTo>
                      <a:cubicBezTo>
                        <a:pt x="71" y="10621"/>
                        <a:pt x="81" y="10617"/>
                        <a:pt x="89" y="10607"/>
                      </a:cubicBezTo>
                      <a:cubicBezTo>
                        <a:pt x="4413" y="5328"/>
                        <a:pt x="10299" y="1910"/>
                        <a:pt x="17141" y="1175"/>
                      </a:cubicBezTo>
                      <a:cubicBezTo>
                        <a:pt x="17858" y="1098"/>
                        <a:pt x="17889" y="0"/>
                        <a:pt x="172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1142;p42">
                  <a:extLst>
                    <a:ext uri="{FF2B5EF4-FFF2-40B4-BE49-F238E27FC236}">
                      <a16:creationId xmlns:a16="http://schemas.microsoft.com/office/drawing/2014/main" id="{B454AF02-314F-39C5-97DD-28931F090148}"/>
                    </a:ext>
                  </a:extLst>
                </p:cNvPr>
                <p:cNvSpPr/>
                <p:nvPr/>
              </p:nvSpPr>
              <p:spPr>
                <a:xfrm>
                  <a:off x="3586748" y="4309417"/>
                  <a:ext cx="333158" cy="281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91" h="23548" extrusionOk="0">
                      <a:moveTo>
                        <a:pt x="26866" y="1"/>
                      </a:moveTo>
                      <a:cubicBezTo>
                        <a:pt x="26750" y="1"/>
                        <a:pt x="26627" y="33"/>
                        <a:pt x="26503" y="109"/>
                      </a:cubicBezTo>
                      <a:cubicBezTo>
                        <a:pt x="21606" y="3072"/>
                        <a:pt x="15903" y="5695"/>
                        <a:pt x="12304" y="10296"/>
                      </a:cubicBezTo>
                      <a:cubicBezTo>
                        <a:pt x="10537" y="12554"/>
                        <a:pt x="9159" y="15084"/>
                        <a:pt x="7307" y="17279"/>
                      </a:cubicBezTo>
                      <a:cubicBezTo>
                        <a:pt x="5247" y="19718"/>
                        <a:pt x="2846" y="21737"/>
                        <a:pt x="96" y="23359"/>
                      </a:cubicBezTo>
                      <a:cubicBezTo>
                        <a:pt x="0" y="23417"/>
                        <a:pt x="59" y="23547"/>
                        <a:pt x="150" y="23547"/>
                      </a:cubicBezTo>
                      <a:cubicBezTo>
                        <a:pt x="165" y="23547"/>
                        <a:pt x="182" y="23544"/>
                        <a:pt x="198" y="23535"/>
                      </a:cubicBezTo>
                      <a:lnTo>
                        <a:pt x="198" y="23534"/>
                      </a:lnTo>
                      <a:cubicBezTo>
                        <a:pt x="4928" y="21081"/>
                        <a:pt x="8553" y="17766"/>
                        <a:pt x="11666" y="13471"/>
                      </a:cubicBezTo>
                      <a:cubicBezTo>
                        <a:pt x="13698" y="10666"/>
                        <a:pt x="15805" y="8405"/>
                        <a:pt x="18737" y="6529"/>
                      </a:cubicBezTo>
                      <a:cubicBezTo>
                        <a:pt x="21528" y="4742"/>
                        <a:pt x="24395" y="3069"/>
                        <a:pt x="27226" y="1348"/>
                      </a:cubicBezTo>
                      <a:cubicBezTo>
                        <a:pt x="27891" y="944"/>
                        <a:pt x="27484" y="1"/>
                        <a:pt x="2686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1143;p42">
                  <a:extLst>
                    <a:ext uri="{FF2B5EF4-FFF2-40B4-BE49-F238E27FC236}">
                      <a16:creationId xmlns:a16="http://schemas.microsoft.com/office/drawing/2014/main" id="{42888523-5CBE-9228-96D2-DF54C952BB9C}"/>
                    </a:ext>
                  </a:extLst>
                </p:cNvPr>
                <p:cNvSpPr/>
                <p:nvPr/>
              </p:nvSpPr>
              <p:spPr>
                <a:xfrm>
                  <a:off x="3661476" y="4528345"/>
                  <a:ext cx="15194" cy="48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" h="4088" extrusionOk="0">
                      <a:moveTo>
                        <a:pt x="808" y="1"/>
                      </a:moveTo>
                      <a:cubicBezTo>
                        <a:pt x="639" y="1"/>
                        <a:pt x="471" y="134"/>
                        <a:pt x="510" y="377"/>
                      </a:cubicBezTo>
                      <a:cubicBezTo>
                        <a:pt x="707" y="1624"/>
                        <a:pt x="592" y="2863"/>
                        <a:pt x="24" y="4003"/>
                      </a:cubicBezTo>
                      <a:cubicBezTo>
                        <a:pt x="1" y="4048"/>
                        <a:pt x="37" y="4088"/>
                        <a:pt x="75" y="4088"/>
                      </a:cubicBezTo>
                      <a:cubicBezTo>
                        <a:pt x="92" y="4088"/>
                        <a:pt x="109" y="4080"/>
                        <a:pt x="122" y="4061"/>
                      </a:cubicBezTo>
                      <a:cubicBezTo>
                        <a:pt x="870" y="2936"/>
                        <a:pt x="1271" y="1652"/>
                        <a:pt x="1115" y="295"/>
                      </a:cubicBezTo>
                      <a:cubicBezTo>
                        <a:pt x="1092" y="94"/>
                        <a:pt x="950" y="1"/>
                        <a:pt x="80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1144;p42">
                  <a:extLst>
                    <a:ext uri="{FF2B5EF4-FFF2-40B4-BE49-F238E27FC236}">
                      <a16:creationId xmlns:a16="http://schemas.microsoft.com/office/drawing/2014/main" id="{5294C852-7151-1B90-6D73-1DE1194351F1}"/>
                    </a:ext>
                  </a:extLst>
                </p:cNvPr>
                <p:cNvSpPr/>
                <p:nvPr/>
              </p:nvSpPr>
              <p:spPr>
                <a:xfrm>
                  <a:off x="3835837" y="4527294"/>
                  <a:ext cx="71168" cy="227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19017" extrusionOk="0">
                      <a:moveTo>
                        <a:pt x="2958" y="1"/>
                      </a:moveTo>
                      <a:cubicBezTo>
                        <a:pt x="2632" y="1"/>
                        <a:pt x="2303" y="171"/>
                        <a:pt x="2166" y="560"/>
                      </a:cubicBezTo>
                      <a:cubicBezTo>
                        <a:pt x="1051" y="3723"/>
                        <a:pt x="1" y="7187"/>
                        <a:pt x="1201" y="10484"/>
                      </a:cubicBezTo>
                      <a:cubicBezTo>
                        <a:pt x="2314" y="13542"/>
                        <a:pt x="4824" y="15721"/>
                        <a:pt x="5655" y="18939"/>
                      </a:cubicBezTo>
                      <a:cubicBezTo>
                        <a:pt x="5669" y="18992"/>
                        <a:pt x="5712" y="19017"/>
                        <a:pt x="5756" y="19017"/>
                      </a:cubicBezTo>
                      <a:cubicBezTo>
                        <a:pt x="5811" y="19017"/>
                        <a:pt x="5869" y="18977"/>
                        <a:pt x="5871" y="18909"/>
                      </a:cubicBezTo>
                      <a:cubicBezTo>
                        <a:pt x="5957" y="16495"/>
                        <a:pt x="4820" y="14550"/>
                        <a:pt x="3756" y="12450"/>
                      </a:cubicBezTo>
                      <a:cubicBezTo>
                        <a:pt x="1737" y="8470"/>
                        <a:pt x="2386" y="5057"/>
                        <a:pt x="3737" y="994"/>
                      </a:cubicBezTo>
                      <a:cubicBezTo>
                        <a:pt x="3937" y="390"/>
                        <a:pt x="3451" y="1"/>
                        <a:pt x="295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1145;p42">
                  <a:extLst>
                    <a:ext uri="{FF2B5EF4-FFF2-40B4-BE49-F238E27FC236}">
                      <a16:creationId xmlns:a16="http://schemas.microsoft.com/office/drawing/2014/main" id="{4F40F0BE-67C6-C1B5-1667-DF800D14B2BB}"/>
                    </a:ext>
                  </a:extLst>
                </p:cNvPr>
                <p:cNvSpPr/>
                <p:nvPr/>
              </p:nvSpPr>
              <p:spPr>
                <a:xfrm>
                  <a:off x="3495655" y="4461322"/>
                  <a:ext cx="412174" cy="359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06" h="30137" extrusionOk="0">
                      <a:moveTo>
                        <a:pt x="33372" y="0"/>
                      </a:moveTo>
                      <a:cubicBezTo>
                        <a:pt x="33124" y="0"/>
                        <a:pt x="32886" y="131"/>
                        <a:pt x="32749" y="446"/>
                      </a:cubicBezTo>
                      <a:cubicBezTo>
                        <a:pt x="30967" y="4538"/>
                        <a:pt x="26807" y="6374"/>
                        <a:pt x="22998" y="8189"/>
                      </a:cubicBezTo>
                      <a:cubicBezTo>
                        <a:pt x="18941" y="10124"/>
                        <a:pt x="14797" y="11892"/>
                        <a:pt x="11002" y="14325"/>
                      </a:cubicBezTo>
                      <a:cubicBezTo>
                        <a:pt x="5268" y="18002"/>
                        <a:pt x="822" y="23151"/>
                        <a:pt x="6" y="30072"/>
                      </a:cubicBezTo>
                      <a:cubicBezTo>
                        <a:pt x="1" y="30113"/>
                        <a:pt x="37" y="30136"/>
                        <a:pt x="72" y="30136"/>
                      </a:cubicBezTo>
                      <a:cubicBezTo>
                        <a:pt x="100" y="30136"/>
                        <a:pt x="128" y="30121"/>
                        <a:pt x="135" y="30089"/>
                      </a:cubicBezTo>
                      <a:cubicBezTo>
                        <a:pt x="1923" y="21797"/>
                        <a:pt x="9462" y="16545"/>
                        <a:pt x="16587" y="13020"/>
                      </a:cubicBezTo>
                      <a:cubicBezTo>
                        <a:pt x="22441" y="10123"/>
                        <a:pt x="31421" y="7893"/>
                        <a:pt x="34216" y="1304"/>
                      </a:cubicBezTo>
                      <a:cubicBezTo>
                        <a:pt x="34505" y="623"/>
                        <a:pt x="33913" y="0"/>
                        <a:pt x="3337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1146;p42">
                  <a:extLst>
                    <a:ext uri="{FF2B5EF4-FFF2-40B4-BE49-F238E27FC236}">
                      <a16:creationId xmlns:a16="http://schemas.microsoft.com/office/drawing/2014/main" id="{6F14DCD3-5A21-0C84-0FF5-5A1E375EF14F}"/>
                    </a:ext>
                  </a:extLst>
                </p:cNvPr>
                <p:cNvSpPr/>
                <p:nvPr/>
              </p:nvSpPr>
              <p:spPr>
                <a:xfrm>
                  <a:off x="4188871" y="3962308"/>
                  <a:ext cx="41115" cy="7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2" h="6009" extrusionOk="0">
                      <a:moveTo>
                        <a:pt x="1145" y="1"/>
                      </a:moveTo>
                      <a:cubicBezTo>
                        <a:pt x="1042" y="1"/>
                        <a:pt x="932" y="13"/>
                        <a:pt x="814" y="40"/>
                      </a:cubicBezTo>
                      <a:cubicBezTo>
                        <a:pt x="0" y="223"/>
                        <a:pt x="266" y="1401"/>
                        <a:pt x="1014" y="1401"/>
                      </a:cubicBezTo>
                      <a:cubicBezTo>
                        <a:pt x="1046" y="1401"/>
                        <a:pt x="1078" y="1399"/>
                        <a:pt x="1111" y="1394"/>
                      </a:cubicBezTo>
                      <a:lnTo>
                        <a:pt x="1111" y="1394"/>
                      </a:lnTo>
                      <a:cubicBezTo>
                        <a:pt x="2439" y="2271"/>
                        <a:pt x="3030" y="4538"/>
                        <a:pt x="3277" y="5955"/>
                      </a:cubicBezTo>
                      <a:cubicBezTo>
                        <a:pt x="3284" y="5992"/>
                        <a:pt x="3312" y="6008"/>
                        <a:pt x="3342" y="6008"/>
                      </a:cubicBezTo>
                      <a:cubicBezTo>
                        <a:pt x="3381" y="6008"/>
                        <a:pt x="3423" y="5981"/>
                        <a:pt x="3424" y="5935"/>
                      </a:cubicBezTo>
                      <a:cubicBezTo>
                        <a:pt x="3441" y="4547"/>
                        <a:pt x="3187" y="3249"/>
                        <a:pt x="2731" y="1940"/>
                      </a:cubicBezTo>
                      <a:cubicBezTo>
                        <a:pt x="2435" y="1091"/>
                        <a:pt x="2106" y="1"/>
                        <a:pt x="114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1147;p42">
                  <a:extLst>
                    <a:ext uri="{FF2B5EF4-FFF2-40B4-BE49-F238E27FC236}">
                      <a16:creationId xmlns:a16="http://schemas.microsoft.com/office/drawing/2014/main" id="{ED6080BD-5201-2EC2-BD68-0AAFEF9CC856}"/>
                    </a:ext>
                  </a:extLst>
                </p:cNvPr>
                <p:cNvSpPr/>
                <p:nvPr/>
              </p:nvSpPr>
              <p:spPr>
                <a:xfrm>
                  <a:off x="4197149" y="4407438"/>
                  <a:ext cx="60274" cy="77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6" h="6516" extrusionOk="0">
                      <a:moveTo>
                        <a:pt x="622" y="1"/>
                      </a:moveTo>
                      <a:cubicBezTo>
                        <a:pt x="296" y="1"/>
                        <a:pt x="1" y="393"/>
                        <a:pt x="313" y="695"/>
                      </a:cubicBezTo>
                      <a:cubicBezTo>
                        <a:pt x="1238" y="1586"/>
                        <a:pt x="2148" y="2467"/>
                        <a:pt x="2988" y="3440"/>
                      </a:cubicBezTo>
                      <a:cubicBezTo>
                        <a:pt x="3732" y="4302"/>
                        <a:pt x="4707" y="5358"/>
                        <a:pt x="4991" y="6497"/>
                      </a:cubicBezTo>
                      <a:cubicBezTo>
                        <a:pt x="4994" y="6510"/>
                        <a:pt x="5006" y="6515"/>
                        <a:pt x="5017" y="6515"/>
                      </a:cubicBezTo>
                      <a:cubicBezTo>
                        <a:pt x="5031" y="6515"/>
                        <a:pt x="5045" y="6506"/>
                        <a:pt x="5044" y="6490"/>
                      </a:cubicBezTo>
                      <a:lnTo>
                        <a:pt x="5042" y="6490"/>
                      </a:lnTo>
                      <a:cubicBezTo>
                        <a:pt x="4915" y="5489"/>
                        <a:pt x="4696" y="4791"/>
                        <a:pt x="4058" y="3982"/>
                      </a:cubicBezTo>
                      <a:cubicBezTo>
                        <a:pt x="3046" y="2700"/>
                        <a:pt x="1955" y="1498"/>
                        <a:pt x="969" y="189"/>
                      </a:cubicBezTo>
                      <a:cubicBezTo>
                        <a:pt x="869" y="55"/>
                        <a:pt x="744" y="1"/>
                        <a:pt x="62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1148;p42">
                  <a:extLst>
                    <a:ext uri="{FF2B5EF4-FFF2-40B4-BE49-F238E27FC236}">
                      <a16:creationId xmlns:a16="http://schemas.microsoft.com/office/drawing/2014/main" id="{399EE219-DEC2-6F43-56FD-506C59F58097}"/>
                    </a:ext>
                  </a:extLst>
                </p:cNvPr>
                <p:cNvSpPr/>
                <p:nvPr/>
              </p:nvSpPr>
              <p:spPr>
                <a:xfrm>
                  <a:off x="4117189" y="4293877"/>
                  <a:ext cx="55162" cy="172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" h="14423" extrusionOk="0">
                      <a:moveTo>
                        <a:pt x="2212" y="1"/>
                      </a:moveTo>
                      <a:cubicBezTo>
                        <a:pt x="1810" y="1"/>
                        <a:pt x="1415" y="315"/>
                        <a:pt x="1591" y="795"/>
                      </a:cubicBezTo>
                      <a:cubicBezTo>
                        <a:pt x="3276" y="5378"/>
                        <a:pt x="2912" y="10242"/>
                        <a:pt x="47" y="14276"/>
                      </a:cubicBezTo>
                      <a:cubicBezTo>
                        <a:pt x="0" y="14343"/>
                        <a:pt x="70" y="14423"/>
                        <a:pt x="137" y="14423"/>
                      </a:cubicBezTo>
                      <a:cubicBezTo>
                        <a:pt x="160" y="14423"/>
                        <a:pt x="182" y="14414"/>
                        <a:pt x="199" y="14393"/>
                      </a:cubicBezTo>
                      <a:cubicBezTo>
                        <a:pt x="3441" y="10457"/>
                        <a:pt x="4617" y="5300"/>
                        <a:pt x="2856" y="447"/>
                      </a:cubicBezTo>
                      <a:cubicBezTo>
                        <a:pt x="2743" y="136"/>
                        <a:pt x="2476" y="1"/>
                        <a:pt x="221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1149;p42">
                  <a:extLst>
                    <a:ext uri="{FF2B5EF4-FFF2-40B4-BE49-F238E27FC236}">
                      <a16:creationId xmlns:a16="http://schemas.microsoft.com/office/drawing/2014/main" id="{7B1721AF-040F-0832-43C9-3718CC220914}"/>
                    </a:ext>
                  </a:extLst>
                </p:cNvPr>
                <p:cNvSpPr/>
                <p:nvPr/>
              </p:nvSpPr>
              <p:spPr>
                <a:xfrm>
                  <a:off x="3735200" y="4686007"/>
                  <a:ext cx="46860" cy="61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3" h="5141" extrusionOk="0">
                      <a:moveTo>
                        <a:pt x="869" y="0"/>
                      </a:moveTo>
                      <a:cubicBezTo>
                        <a:pt x="411" y="0"/>
                        <a:pt x="1" y="606"/>
                        <a:pt x="439" y="960"/>
                      </a:cubicBezTo>
                      <a:cubicBezTo>
                        <a:pt x="1123" y="1509"/>
                        <a:pt x="1794" y="1956"/>
                        <a:pt x="2344" y="2657"/>
                      </a:cubicBezTo>
                      <a:cubicBezTo>
                        <a:pt x="2926" y="3398"/>
                        <a:pt x="3394" y="4210"/>
                        <a:pt x="3746" y="5084"/>
                      </a:cubicBezTo>
                      <a:cubicBezTo>
                        <a:pt x="3762" y="5123"/>
                        <a:pt x="3795" y="5140"/>
                        <a:pt x="3828" y="5140"/>
                      </a:cubicBezTo>
                      <a:cubicBezTo>
                        <a:pt x="3877" y="5140"/>
                        <a:pt x="3923" y="5102"/>
                        <a:pt x="3907" y="5038"/>
                      </a:cubicBezTo>
                      <a:cubicBezTo>
                        <a:pt x="3464" y="3305"/>
                        <a:pt x="2562" y="1400"/>
                        <a:pt x="1242" y="157"/>
                      </a:cubicBezTo>
                      <a:cubicBezTo>
                        <a:pt x="1125" y="47"/>
                        <a:pt x="995" y="0"/>
                        <a:pt x="86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1150;p42">
                  <a:extLst>
                    <a:ext uri="{FF2B5EF4-FFF2-40B4-BE49-F238E27FC236}">
                      <a16:creationId xmlns:a16="http://schemas.microsoft.com/office/drawing/2014/main" id="{5A3DDAFB-569A-579F-B911-E2764E390A68}"/>
                    </a:ext>
                  </a:extLst>
                </p:cNvPr>
                <p:cNvSpPr/>
                <p:nvPr/>
              </p:nvSpPr>
              <p:spPr>
                <a:xfrm>
                  <a:off x="3879149" y="4688838"/>
                  <a:ext cx="102739" cy="56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1" h="4744" extrusionOk="0">
                      <a:moveTo>
                        <a:pt x="2414" y="0"/>
                      </a:moveTo>
                      <a:cubicBezTo>
                        <a:pt x="1761" y="0"/>
                        <a:pt x="1138" y="96"/>
                        <a:pt x="597" y="294"/>
                      </a:cubicBezTo>
                      <a:cubicBezTo>
                        <a:pt x="0" y="514"/>
                        <a:pt x="178" y="1404"/>
                        <a:pt x="695" y="1404"/>
                      </a:cubicBezTo>
                      <a:cubicBezTo>
                        <a:pt x="756" y="1404"/>
                        <a:pt x="822" y="1392"/>
                        <a:pt x="892" y="1364"/>
                      </a:cubicBezTo>
                      <a:cubicBezTo>
                        <a:pt x="1439" y="1150"/>
                        <a:pt x="2096" y="1045"/>
                        <a:pt x="2791" y="1045"/>
                      </a:cubicBezTo>
                      <a:cubicBezTo>
                        <a:pt x="5201" y="1045"/>
                        <a:pt x="8067" y="2310"/>
                        <a:pt x="8391" y="4671"/>
                      </a:cubicBezTo>
                      <a:cubicBezTo>
                        <a:pt x="8398" y="4721"/>
                        <a:pt x="8437" y="4744"/>
                        <a:pt x="8479" y="4744"/>
                      </a:cubicBezTo>
                      <a:cubicBezTo>
                        <a:pt x="8532" y="4744"/>
                        <a:pt x="8590" y="4707"/>
                        <a:pt x="8590" y="4644"/>
                      </a:cubicBezTo>
                      <a:cubicBezTo>
                        <a:pt x="8601" y="1757"/>
                        <a:pt x="5220" y="0"/>
                        <a:pt x="241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1151;p42">
                  <a:extLst>
                    <a:ext uri="{FF2B5EF4-FFF2-40B4-BE49-F238E27FC236}">
                      <a16:creationId xmlns:a16="http://schemas.microsoft.com/office/drawing/2014/main" id="{407A0A50-C2FB-7AC5-FFEB-B5A8713DBFCC}"/>
                    </a:ext>
                  </a:extLst>
                </p:cNvPr>
                <p:cNvSpPr/>
                <p:nvPr/>
              </p:nvSpPr>
              <p:spPr>
                <a:xfrm>
                  <a:off x="4079145" y="4652705"/>
                  <a:ext cx="79864" cy="5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6" h="4941" extrusionOk="0">
                      <a:moveTo>
                        <a:pt x="872" y="0"/>
                      </a:moveTo>
                      <a:cubicBezTo>
                        <a:pt x="745" y="0"/>
                        <a:pt x="617" y="4"/>
                        <a:pt x="490" y="13"/>
                      </a:cubicBezTo>
                      <a:cubicBezTo>
                        <a:pt x="12" y="46"/>
                        <a:pt x="0" y="781"/>
                        <a:pt x="455" y="781"/>
                      </a:cubicBezTo>
                      <a:cubicBezTo>
                        <a:pt x="466" y="781"/>
                        <a:pt x="478" y="780"/>
                        <a:pt x="490" y="779"/>
                      </a:cubicBezTo>
                      <a:cubicBezTo>
                        <a:pt x="645" y="767"/>
                        <a:pt x="798" y="761"/>
                        <a:pt x="950" y="761"/>
                      </a:cubicBezTo>
                      <a:cubicBezTo>
                        <a:pt x="3512" y="761"/>
                        <a:pt x="5549" y="2488"/>
                        <a:pt x="6462" y="4865"/>
                      </a:cubicBezTo>
                      <a:cubicBezTo>
                        <a:pt x="6481" y="4914"/>
                        <a:pt x="6533" y="4940"/>
                        <a:pt x="6581" y="4940"/>
                      </a:cubicBezTo>
                      <a:cubicBezTo>
                        <a:pt x="6635" y="4940"/>
                        <a:pt x="6686" y="4907"/>
                        <a:pt x="6679" y="4835"/>
                      </a:cubicBezTo>
                      <a:cubicBezTo>
                        <a:pt x="6380" y="1986"/>
                        <a:pt x="3630" y="0"/>
                        <a:pt x="87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1152;p42">
                  <a:extLst>
                    <a:ext uri="{FF2B5EF4-FFF2-40B4-BE49-F238E27FC236}">
                      <a16:creationId xmlns:a16="http://schemas.microsoft.com/office/drawing/2014/main" id="{5F582C5A-D71D-F2D0-BABE-7BDB2EEA615A}"/>
                    </a:ext>
                  </a:extLst>
                </p:cNvPr>
                <p:cNvSpPr/>
                <p:nvPr/>
              </p:nvSpPr>
              <p:spPr>
                <a:xfrm>
                  <a:off x="4140554" y="4660146"/>
                  <a:ext cx="37806" cy="1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5" h="1537" extrusionOk="0">
                      <a:moveTo>
                        <a:pt x="3020" y="1"/>
                      </a:moveTo>
                      <a:cubicBezTo>
                        <a:pt x="3002" y="1"/>
                        <a:pt x="2982" y="7"/>
                        <a:pt x="2963" y="20"/>
                      </a:cubicBezTo>
                      <a:cubicBezTo>
                        <a:pt x="2225" y="515"/>
                        <a:pt x="1284" y="833"/>
                        <a:pt x="398" y="908"/>
                      </a:cubicBezTo>
                      <a:cubicBezTo>
                        <a:pt x="10" y="941"/>
                        <a:pt x="1" y="1536"/>
                        <a:pt x="359" y="1536"/>
                      </a:cubicBezTo>
                      <a:cubicBezTo>
                        <a:pt x="372" y="1536"/>
                        <a:pt x="384" y="1535"/>
                        <a:pt x="398" y="1534"/>
                      </a:cubicBezTo>
                      <a:cubicBezTo>
                        <a:pt x="1492" y="1410"/>
                        <a:pt x="2339" y="989"/>
                        <a:pt x="3098" y="191"/>
                      </a:cubicBezTo>
                      <a:cubicBezTo>
                        <a:pt x="3165" y="120"/>
                        <a:pt x="3103" y="1"/>
                        <a:pt x="30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1153;p42">
                  <a:extLst>
                    <a:ext uri="{FF2B5EF4-FFF2-40B4-BE49-F238E27FC236}">
                      <a16:creationId xmlns:a16="http://schemas.microsoft.com/office/drawing/2014/main" id="{D0FF2A00-A4CE-D721-1F95-827491C94708}"/>
                    </a:ext>
                  </a:extLst>
                </p:cNvPr>
                <p:cNvSpPr/>
                <p:nvPr/>
              </p:nvSpPr>
              <p:spPr>
                <a:xfrm>
                  <a:off x="3545048" y="4788830"/>
                  <a:ext cx="99932" cy="96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6" h="8084" extrusionOk="0">
                      <a:moveTo>
                        <a:pt x="7767" y="0"/>
                      </a:moveTo>
                      <a:cubicBezTo>
                        <a:pt x="7705" y="0"/>
                        <a:pt x="7639" y="15"/>
                        <a:pt x="7572" y="49"/>
                      </a:cubicBezTo>
                      <a:cubicBezTo>
                        <a:pt x="4347" y="1694"/>
                        <a:pt x="1469" y="4584"/>
                        <a:pt x="38" y="7920"/>
                      </a:cubicBezTo>
                      <a:cubicBezTo>
                        <a:pt x="0" y="8009"/>
                        <a:pt x="64" y="8084"/>
                        <a:pt x="136" y="8084"/>
                      </a:cubicBezTo>
                      <a:cubicBezTo>
                        <a:pt x="168" y="8084"/>
                        <a:pt x="202" y="8068"/>
                        <a:pt x="229" y="8032"/>
                      </a:cubicBezTo>
                      <a:cubicBezTo>
                        <a:pt x="2395" y="4996"/>
                        <a:pt x="4766" y="2659"/>
                        <a:pt x="7980" y="749"/>
                      </a:cubicBezTo>
                      <a:cubicBezTo>
                        <a:pt x="8365" y="521"/>
                        <a:pt x="8131" y="0"/>
                        <a:pt x="776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1154;p42">
                  <a:extLst>
                    <a:ext uri="{FF2B5EF4-FFF2-40B4-BE49-F238E27FC236}">
                      <a16:creationId xmlns:a16="http://schemas.microsoft.com/office/drawing/2014/main" id="{73F38B08-B9AF-F1C1-02B8-788443A4EB23}"/>
                    </a:ext>
                  </a:extLst>
                </p:cNvPr>
                <p:cNvSpPr/>
                <p:nvPr/>
              </p:nvSpPr>
              <p:spPr>
                <a:xfrm>
                  <a:off x="3577180" y="4673656"/>
                  <a:ext cx="22098" cy="76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0" h="6377" extrusionOk="0">
                      <a:moveTo>
                        <a:pt x="743" y="1"/>
                      </a:moveTo>
                      <a:cubicBezTo>
                        <a:pt x="387" y="1"/>
                        <a:pt x="1" y="333"/>
                        <a:pt x="242" y="776"/>
                      </a:cubicBezTo>
                      <a:cubicBezTo>
                        <a:pt x="1182" y="2501"/>
                        <a:pt x="1056" y="4340"/>
                        <a:pt x="746" y="6217"/>
                      </a:cubicBezTo>
                      <a:cubicBezTo>
                        <a:pt x="732" y="6301"/>
                        <a:pt x="809" y="6377"/>
                        <a:pt x="881" y="6377"/>
                      </a:cubicBezTo>
                      <a:cubicBezTo>
                        <a:pt x="916" y="6377"/>
                        <a:pt x="950" y="6358"/>
                        <a:pt x="971" y="6312"/>
                      </a:cubicBezTo>
                      <a:cubicBezTo>
                        <a:pt x="1849" y="4430"/>
                        <a:pt x="1640" y="2347"/>
                        <a:pt x="1199" y="372"/>
                      </a:cubicBezTo>
                      <a:cubicBezTo>
                        <a:pt x="1141" y="111"/>
                        <a:pt x="947" y="1"/>
                        <a:pt x="7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1155;p42">
                  <a:extLst>
                    <a:ext uri="{FF2B5EF4-FFF2-40B4-BE49-F238E27FC236}">
                      <a16:creationId xmlns:a16="http://schemas.microsoft.com/office/drawing/2014/main" id="{5BC62790-30CB-F81D-FB30-66CE27602301}"/>
                    </a:ext>
                  </a:extLst>
                </p:cNvPr>
                <p:cNvSpPr/>
                <p:nvPr/>
              </p:nvSpPr>
              <p:spPr>
                <a:xfrm>
                  <a:off x="3562320" y="4386833"/>
                  <a:ext cx="82110" cy="7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4" h="6141" extrusionOk="0">
                      <a:moveTo>
                        <a:pt x="6451" y="1"/>
                      </a:moveTo>
                      <a:cubicBezTo>
                        <a:pt x="6363" y="1"/>
                        <a:pt x="6272" y="42"/>
                        <a:pt x="6200" y="144"/>
                      </a:cubicBezTo>
                      <a:cubicBezTo>
                        <a:pt x="4555" y="2459"/>
                        <a:pt x="2681" y="4687"/>
                        <a:pt x="85" y="5967"/>
                      </a:cubicBezTo>
                      <a:cubicBezTo>
                        <a:pt x="1" y="6009"/>
                        <a:pt x="46" y="6140"/>
                        <a:pt x="128" y="6140"/>
                      </a:cubicBezTo>
                      <a:cubicBezTo>
                        <a:pt x="137" y="6140"/>
                        <a:pt x="146" y="6139"/>
                        <a:pt x="156" y="6136"/>
                      </a:cubicBezTo>
                      <a:cubicBezTo>
                        <a:pt x="3030" y="5166"/>
                        <a:pt x="4825" y="2788"/>
                        <a:pt x="6676" y="512"/>
                      </a:cubicBezTo>
                      <a:cubicBezTo>
                        <a:pt x="6874" y="269"/>
                        <a:pt x="6674" y="1"/>
                        <a:pt x="645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1156;p42">
                  <a:extLst>
                    <a:ext uri="{FF2B5EF4-FFF2-40B4-BE49-F238E27FC236}">
                      <a16:creationId xmlns:a16="http://schemas.microsoft.com/office/drawing/2014/main" id="{541E631B-B8A8-548E-870D-6D96C327C0E1}"/>
                    </a:ext>
                  </a:extLst>
                </p:cNvPr>
                <p:cNvSpPr/>
                <p:nvPr/>
              </p:nvSpPr>
              <p:spPr>
                <a:xfrm>
                  <a:off x="3538347" y="4235131"/>
                  <a:ext cx="101532" cy="35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0" h="2977" extrusionOk="0">
                      <a:moveTo>
                        <a:pt x="6513" y="0"/>
                      </a:moveTo>
                      <a:cubicBezTo>
                        <a:pt x="4048" y="0"/>
                        <a:pt x="1848" y="1055"/>
                        <a:pt x="38" y="2887"/>
                      </a:cubicBezTo>
                      <a:cubicBezTo>
                        <a:pt x="0" y="2924"/>
                        <a:pt x="36" y="2976"/>
                        <a:pt x="77" y="2976"/>
                      </a:cubicBezTo>
                      <a:cubicBezTo>
                        <a:pt x="89" y="2976"/>
                        <a:pt x="102" y="2972"/>
                        <a:pt x="113" y="2961"/>
                      </a:cubicBezTo>
                      <a:lnTo>
                        <a:pt x="112" y="2961"/>
                      </a:lnTo>
                      <a:cubicBezTo>
                        <a:pt x="1706" y="1428"/>
                        <a:pt x="3854" y="681"/>
                        <a:pt x="6029" y="681"/>
                      </a:cubicBezTo>
                      <a:cubicBezTo>
                        <a:pt x="6640" y="681"/>
                        <a:pt x="7254" y="740"/>
                        <a:pt x="7858" y="857"/>
                      </a:cubicBezTo>
                      <a:cubicBezTo>
                        <a:pt x="7885" y="863"/>
                        <a:pt x="7912" y="865"/>
                        <a:pt x="7938" y="865"/>
                      </a:cubicBezTo>
                      <a:cubicBezTo>
                        <a:pt x="8351" y="865"/>
                        <a:pt x="8500" y="212"/>
                        <a:pt x="8056" y="135"/>
                      </a:cubicBezTo>
                      <a:cubicBezTo>
                        <a:pt x="7531" y="45"/>
                        <a:pt x="7016" y="0"/>
                        <a:pt x="65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1157;p42">
                  <a:extLst>
                    <a:ext uri="{FF2B5EF4-FFF2-40B4-BE49-F238E27FC236}">
                      <a16:creationId xmlns:a16="http://schemas.microsoft.com/office/drawing/2014/main" id="{631A1511-D56B-1DA3-4ED7-1ABE76280560}"/>
                    </a:ext>
                  </a:extLst>
                </p:cNvPr>
                <p:cNvSpPr/>
                <p:nvPr/>
              </p:nvSpPr>
              <p:spPr>
                <a:xfrm>
                  <a:off x="3654536" y="3767640"/>
                  <a:ext cx="85275" cy="9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" h="7747" extrusionOk="0">
                      <a:moveTo>
                        <a:pt x="269" y="1"/>
                      </a:moveTo>
                      <a:cubicBezTo>
                        <a:pt x="190" y="1"/>
                        <a:pt x="110" y="52"/>
                        <a:pt x="104" y="154"/>
                      </a:cubicBezTo>
                      <a:cubicBezTo>
                        <a:pt x="1" y="1787"/>
                        <a:pt x="605" y="3276"/>
                        <a:pt x="1757" y="4436"/>
                      </a:cubicBezTo>
                      <a:cubicBezTo>
                        <a:pt x="3135" y="5821"/>
                        <a:pt x="5282" y="6087"/>
                        <a:pt x="6494" y="7638"/>
                      </a:cubicBezTo>
                      <a:cubicBezTo>
                        <a:pt x="6554" y="7714"/>
                        <a:pt x="6627" y="7747"/>
                        <a:pt x="6698" y="7747"/>
                      </a:cubicBezTo>
                      <a:cubicBezTo>
                        <a:pt x="6922" y="7747"/>
                        <a:pt x="7138" y="7429"/>
                        <a:pt x="6943" y="7189"/>
                      </a:cubicBezTo>
                      <a:cubicBezTo>
                        <a:pt x="6011" y="6050"/>
                        <a:pt x="4639" y="5740"/>
                        <a:pt x="3396" y="5056"/>
                      </a:cubicBezTo>
                      <a:cubicBezTo>
                        <a:pt x="1589" y="4064"/>
                        <a:pt x="401" y="2233"/>
                        <a:pt x="421" y="154"/>
                      </a:cubicBezTo>
                      <a:cubicBezTo>
                        <a:pt x="422" y="51"/>
                        <a:pt x="346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1158;p42">
                  <a:extLst>
                    <a:ext uri="{FF2B5EF4-FFF2-40B4-BE49-F238E27FC236}">
                      <a16:creationId xmlns:a16="http://schemas.microsoft.com/office/drawing/2014/main" id="{34D7A9C2-A831-ED3E-028F-2DB498EE94D3}"/>
                    </a:ext>
                  </a:extLst>
                </p:cNvPr>
                <p:cNvSpPr/>
                <p:nvPr/>
              </p:nvSpPr>
              <p:spPr>
                <a:xfrm>
                  <a:off x="4016374" y="3829921"/>
                  <a:ext cx="175807" cy="54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8" h="4532" extrusionOk="0">
                      <a:moveTo>
                        <a:pt x="12694" y="0"/>
                      </a:moveTo>
                      <a:cubicBezTo>
                        <a:pt x="8273" y="0"/>
                        <a:pt x="5078" y="4345"/>
                        <a:pt x="635" y="4345"/>
                      </a:cubicBezTo>
                      <a:cubicBezTo>
                        <a:pt x="462" y="4345"/>
                        <a:pt x="286" y="4339"/>
                        <a:pt x="109" y="4325"/>
                      </a:cubicBezTo>
                      <a:cubicBezTo>
                        <a:pt x="106" y="4325"/>
                        <a:pt x="104" y="4324"/>
                        <a:pt x="102" y="4324"/>
                      </a:cubicBezTo>
                      <a:cubicBezTo>
                        <a:pt x="1" y="4324"/>
                        <a:pt x="6" y="4482"/>
                        <a:pt x="109" y="4493"/>
                      </a:cubicBezTo>
                      <a:cubicBezTo>
                        <a:pt x="365" y="4519"/>
                        <a:pt x="619" y="4532"/>
                        <a:pt x="869" y="4532"/>
                      </a:cubicBezTo>
                      <a:cubicBezTo>
                        <a:pt x="4962" y="4532"/>
                        <a:pt x="8254" y="1152"/>
                        <a:pt x="12229" y="1152"/>
                      </a:cubicBezTo>
                      <a:cubicBezTo>
                        <a:pt x="12700" y="1152"/>
                        <a:pt x="13180" y="1200"/>
                        <a:pt x="13672" y="1306"/>
                      </a:cubicBezTo>
                      <a:cubicBezTo>
                        <a:pt x="13722" y="1316"/>
                        <a:pt x="13770" y="1321"/>
                        <a:pt x="13816" y="1321"/>
                      </a:cubicBezTo>
                      <a:cubicBezTo>
                        <a:pt x="14480" y="1321"/>
                        <a:pt x="14718" y="266"/>
                        <a:pt x="13997" y="127"/>
                      </a:cubicBezTo>
                      <a:cubicBezTo>
                        <a:pt x="13550" y="40"/>
                        <a:pt x="13116" y="0"/>
                        <a:pt x="126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1159;p42">
                  <a:extLst>
                    <a:ext uri="{FF2B5EF4-FFF2-40B4-BE49-F238E27FC236}">
                      <a16:creationId xmlns:a16="http://schemas.microsoft.com/office/drawing/2014/main" id="{23C239ED-4B41-C552-C475-315ECA72A97F}"/>
                    </a:ext>
                  </a:extLst>
                </p:cNvPr>
                <p:cNvSpPr/>
                <p:nvPr/>
              </p:nvSpPr>
              <p:spPr>
                <a:xfrm>
                  <a:off x="3882207" y="4149856"/>
                  <a:ext cx="185040" cy="110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1" h="9240" extrusionOk="0">
                      <a:moveTo>
                        <a:pt x="14587" y="0"/>
                      </a:moveTo>
                      <a:cubicBezTo>
                        <a:pt x="14385" y="0"/>
                        <a:pt x="14185" y="99"/>
                        <a:pt x="14053" y="339"/>
                      </a:cubicBezTo>
                      <a:cubicBezTo>
                        <a:pt x="11662" y="4687"/>
                        <a:pt x="5029" y="8513"/>
                        <a:pt x="126" y="9045"/>
                      </a:cubicBezTo>
                      <a:cubicBezTo>
                        <a:pt x="7" y="9058"/>
                        <a:pt x="0" y="9239"/>
                        <a:pt x="121" y="9239"/>
                      </a:cubicBezTo>
                      <a:cubicBezTo>
                        <a:pt x="122" y="9239"/>
                        <a:pt x="124" y="9239"/>
                        <a:pt x="126" y="9239"/>
                      </a:cubicBezTo>
                      <a:cubicBezTo>
                        <a:pt x="5679" y="9004"/>
                        <a:pt x="12624" y="6236"/>
                        <a:pt x="15224" y="1023"/>
                      </a:cubicBezTo>
                      <a:cubicBezTo>
                        <a:pt x="15490" y="489"/>
                        <a:pt x="15034" y="0"/>
                        <a:pt x="145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1160;p42">
                  <a:extLst>
                    <a:ext uri="{FF2B5EF4-FFF2-40B4-BE49-F238E27FC236}">
                      <a16:creationId xmlns:a16="http://schemas.microsoft.com/office/drawing/2014/main" id="{755370BA-4F02-DA22-7A31-EF66EC8AC8B3}"/>
                    </a:ext>
                  </a:extLst>
                </p:cNvPr>
                <p:cNvSpPr/>
                <p:nvPr/>
              </p:nvSpPr>
              <p:spPr>
                <a:xfrm>
                  <a:off x="3919595" y="4294319"/>
                  <a:ext cx="57264" cy="194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4" h="16255" extrusionOk="0">
                      <a:moveTo>
                        <a:pt x="3694" y="0"/>
                      </a:moveTo>
                      <a:cubicBezTo>
                        <a:pt x="3518" y="0"/>
                        <a:pt x="3345" y="92"/>
                        <a:pt x="3236" y="312"/>
                      </a:cubicBezTo>
                      <a:cubicBezTo>
                        <a:pt x="2167" y="2483"/>
                        <a:pt x="0" y="5912"/>
                        <a:pt x="583" y="8432"/>
                      </a:cubicBezTo>
                      <a:cubicBezTo>
                        <a:pt x="775" y="9259"/>
                        <a:pt x="1249" y="9947"/>
                        <a:pt x="1748" y="10616"/>
                      </a:cubicBezTo>
                      <a:cubicBezTo>
                        <a:pt x="3075" y="12389"/>
                        <a:pt x="4052" y="13963"/>
                        <a:pt x="4376" y="16172"/>
                      </a:cubicBezTo>
                      <a:cubicBezTo>
                        <a:pt x="4384" y="16230"/>
                        <a:pt x="4424" y="16255"/>
                        <a:pt x="4468" y="16255"/>
                      </a:cubicBezTo>
                      <a:cubicBezTo>
                        <a:pt x="4527" y="16255"/>
                        <a:pt x="4594" y="16210"/>
                        <a:pt x="4601" y="16143"/>
                      </a:cubicBezTo>
                      <a:cubicBezTo>
                        <a:pt x="4793" y="14161"/>
                        <a:pt x="4321" y="12749"/>
                        <a:pt x="3333" y="11040"/>
                      </a:cubicBezTo>
                      <a:cubicBezTo>
                        <a:pt x="2312" y="9276"/>
                        <a:pt x="1597" y="7780"/>
                        <a:pt x="2201" y="5674"/>
                      </a:cubicBezTo>
                      <a:cubicBezTo>
                        <a:pt x="2660" y="4070"/>
                        <a:pt x="3600" y="2454"/>
                        <a:pt x="4278" y="922"/>
                      </a:cubicBezTo>
                      <a:cubicBezTo>
                        <a:pt x="4490" y="443"/>
                        <a:pt x="4083" y="0"/>
                        <a:pt x="36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1161;p42">
                  <a:extLst>
                    <a:ext uri="{FF2B5EF4-FFF2-40B4-BE49-F238E27FC236}">
                      <a16:creationId xmlns:a16="http://schemas.microsoft.com/office/drawing/2014/main" id="{927876C3-CF9C-9278-718B-95178164711F}"/>
                    </a:ext>
                  </a:extLst>
                </p:cNvPr>
                <p:cNvSpPr/>
                <p:nvPr/>
              </p:nvSpPr>
              <p:spPr>
                <a:xfrm>
                  <a:off x="4083672" y="3753043"/>
                  <a:ext cx="250594" cy="343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9" h="28781" extrusionOk="0">
                      <a:moveTo>
                        <a:pt x="19856" y="1"/>
                      </a:moveTo>
                      <a:cubicBezTo>
                        <a:pt x="19487" y="1"/>
                        <a:pt x="19111" y="188"/>
                        <a:pt x="18948" y="624"/>
                      </a:cubicBezTo>
                      <a:cubicBezTo>
                        <a:pt x="14959" y="11303"/>
                        <a:pt x="6271" y="19240"/>
                        <a:pt x="60" y="28586"/>
                      </a:cubicBezTo>
                      <a:cubicBezTo>
                        <a:pt x="0" y="28676"/>
                        <a:pt x="90" y="28780"/>
                        <a:pt x="177" y="28780"/>
                      </a:cubicBezTo>
                      <a:cubicBezTo>
                        <a:pt x="207" y="28780"/>
                        <a:pt x="236" y="28769"/>
                        <a:pt x="260" y="28741"/>
                      </a:cubicBezTo>
                      <a:cubicBezTo>
                        <a:pt x="7664" y="19912"/>
                        <a:pt x="16490" y="12121"/>
                        <a:pt x="20722" y="1112"/>
                      </a:cubicBezTo>
                      <a:cubicBezTo>
                        <a:pt x="20979" y="444"/>
                        <a:pt x="20425" y="1"/>
                        <a:pt x="1985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1162;p42">
                  <a:extLst>
                    <a:ext uri="{FF2B5EF4-FFF2-40B4-BE49-F238E27FC236}">
                      <a16:creationId xmlns:a16="http://schemas.microsoft.com/office/drawing/2014/main" id="{D714ACF6-DB41-9F98-91D1-79926C9DB437}"/>
                    </a:ext>
                  </a:extLst>
                </p:cNvPr>
                <p:cNvSpPr/>
                <p:nvPr/>
              </p:nvSpPr>
              <p:spPr>
                <a:xfrm>
                  <a:off x="4000403" y="3640724"/>
                  <a:ext cx="327783" cy="57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41" h="48258" extrusionOk="0">
                      <a:moveTo>
                        <a:pt x="26439" y="1"/>
                      </a:moveTo>
                      <a:cubicBezTo>
                        <a:pt x="25965" y="1"/>
                        <a:pt x="25491" y="308"/>
                        <a:pt x="25483" y="923"/>
                      </a:cubicBezTo>
                      <a:cubicBezTo>
                        <a:pt x="25420" y="5826"/>
                        <a:pt x="24891" y="10435"/>
                        <a:pt x="22217" y="14666"/>
                      </a:cubicBezTo>
                      <a:cubicBezTo>
                        <a:pt x="19889" y="18349"/>
                        <a:pt x="16866" y="21610"/>
                        <a:pt x="14239" y="25081"/>
                      </a:cubicBezTo>
                      <a:cubicBezTo>
                        <a:pt x="8785" y="32292"/>
                        <a:pt x="3668" y="39823"/>
                        <a:pt x="30" y="48134"/>
                      </a:cubicBezTo>
                      <a:cubicBezTo>
                        <a:pt x="0" y="48202"/>
                        <a:pt x="49" y="48258"/>
                        <a:pt x="104" y="48258"/>
                      </a:cubicBezTo>
                      <a:cubicBezTo>
                        <a:pt x="128" y="48258"/>
                        <a:pt x="155" y="48246"/>
                        <a:pt x="175" y="48219"/>
                      </a:cubicBezTo>
                      <a:cubicBezTo>
                        <a:pt x="6137" y="40167"/>
                        <a:pt x="11516" y="31693"/>
                        <a:pt x="17693" y="23793"/>
                      </a:cubicBezTo>
                      <a:cubicBezTo>
                        <a:pt x="20370" y="20369"/>
                        <a:pt x="23488" y="17088"/>
                        <a:pt x="25352" y="13118"/>
                      </a:cubicBezTo>
                      <a:cubicBezTo>
                        <a:pt x="27148" y="9294"/>
                        <a:pt x="27440" y="5089"/>
                        <a:pt x="27393" y="923"/>
                      </a:cubicBezTo>
                      <a:cubicBezTo>
                        <a:pt x="27387" y="308"/>
                        <a:pt x="26913" y="1"/>
                        <a:pt x="2643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1163;p42">
                  <a:extLst>
                    <a:ext uri="{FF2B5EF4-FFF2-40B4-BE49-F238E27FC236}">
                      <a16:creationId xmlns:a16="http://schemas.microsoft.com/office/drawing/2014/main" id="{FDDA23DE-9F24-8DE2-D4F5-24D8D8D4D8E2}"/>
                    </a:ext>
                  </a:extLst>
                </p:cNvPr>
                <p:cNvSpPr/>
                <p:nvPr/>
              </p:nvSpPr>
              <p:spPr>
                <a:xfrm>
                  <a:off x="4129600" y="3715966"/>
                  <a:ext cx="186378" cy="26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3" h="22540" extrusionOk="0">
                      <a:moveTo>
                        <a:pt x="14448" y="1"/>
                      </a:moveTo>
                      <a:cubicBezTo>
                        <a:pt x="14056" y="1"/>
                        <a:pt x="13653" y="201"/>
                        <a:pt x="13472" y="656"/>
                      </a:cubicBezTo>
                      <a:cubicBezTo>
                        <a:pt x="10273" y="8686"/>
                        <a:pt x="2845" y="14316"/>
                        <a:pt x="14" y="22461"/>
                      </a:cubicBezTo>
                      <a:cubicBezTo>
                        <a:pt x="0" y="22501"/>
                        <a:pt x="40" y="22539"/>
                        <a:pt x="77" y="22539"/>
                      </a:cubicBezTo>
                      <a:cubicBezTo>
                        <a:pt x="92" y="22539"/>
                        <a:pt x="106" y="22533"/>
                        <a:pt x="117" y="22520"/>
                      </a:cubicBezTo>
                      <a:cubicBezTo>
                        <a:pt x="5434" y="15857"/>
                        <a:pt x="12460" y="9376"/>
                        <a:pt x="15349" y="1173"/>
                      </a:cubicBezTo>
                      <a:cubicBezTo>
                        <a:pt x="15602" y="454"/>
                        <a:pt x="15038" y="1"/>
                        <a:pt x="144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1164;p42">
                  <a:extLst>
                    <a:ext uri="{FF2B5EF4-FFF2-40B4-BE49-F238E27FC236}">
                      <a16:creationId xmlns:a16="http://schemas.microsoft.com/office/drawing/2014/main" id="{973EC47C-B462-F433-BCE4-C01F2036561D}"/>
                    </a:ext>
                  </a:extLst>
                </p:cNvPr>
                <p:cNvSpPr/>
                <p:nvPr/>
              </p:nvSpPr>
              <p:spPr>
                <a:xfrm>
                  <a:off x="4135668" y="3913202"/>
                  <a:ext cx="64061" cy="68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3" h="5714" extrusionOk="0">
                      <a:moveTo>
                        <a:pt x="4589" y="0"/>
                      </a:moveTo>
                      <a:cubicBezTo>
                        <a:pt x="4467" y="0"/>
                        <a:pt x="4337" y="49"/>
                        <a:pt x="4211" y="164"/>
                      </a:cubicBezTo>
                      <a:cubicBezTo>
                        <a:pt x="2602" y="1643"/>
                        <a:pt x="1074" y="3362"/>
                        <a:pt x="87" y="5331"/>
                      </a:cubicBezTo>
                      <a:cubicBezTo>
                        <a:pt x="0" y="5505"/>
                        <a:pt x="155" y="5713"/>
                        <a:pt x="315" y="5713"/>
                      </a:cubicBezTo>
                      <a:cubicBezTo>
                        <a:pt x="371" y="5713"/>
                        <a:pt x="427" y="5689"/>
                        <a:pt x="474" y="5629"/>
                      </a:cubicBezTo>
                      <a:cubicBezTo>
                        <a:pt x="1814" y="3944"/>
                        <a:pt x="3159" y="2344"/>
                        <a:pt x="4873" y="1020"/>
                      </a:cubicBezTo>
                      <a:cubicBezTo>
                        <a:pt x="5362" y="643"/>
                        <a:pt x="5035" y="0"/>
                        <a:pt x="458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1165;p42">
                  <a:extLst>
                    <a:ext uri="{FF2B5EF4-FFF2-40B4-BE49-F238E27FC236}">
                      <a16:creationId xmlns:a16="http://schemas.microsoft.com/office/drawing/2014/main" id="{45EAE7DA-8036-9476-CC4A-4589A48E1185}"/>
                    </a:ext>
                  </a:extLst>
                </p:cNvPr>
                <p:cNvSpPr/>
                <p:nvPr/>
              </p:nvSpPr>
              <p:spPr>
                <a:xfrm>
                  <a:off x="4216249" y="3899728"/>
                  <a:ext cx="49428" cy="5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8" h="4392" extrusionOk="0">
                      <a:moveTo>
                        <a:pt x="3453" y="0"/>
                      </a:moveTo>
                      <a:cubicBezTo>
                        <a:pt x="3349" y="0"/>
                        <a:pt x="3242" y="38"/>
                        <a:pt x="3145" y="128"/>
                      </a:cubicBezTo>
                      <a:cubicBezTo>
                        <a:pt x="1885" y="1305"/>
                        <a:pt x="882" y="2661"/>
                        <a:pt x="58" y="4170"/>
                      </a:cubicBezTo>
                      <a:cubicBezTo>
                        <a:pt x="0" y="4274"/>
                        <a:pt x="93" y="4392"/>
                        <a:pt x="191" y="4392"/>
                      </a:cubicBezTo>
                      <a:cubicBezTo>
                        <a:pt x="224" y="4392"/>
                        <a:pt x="257" y="4378"/>
                        <a:pt x="286" y="4346"/>
                      </a:cubicBezTo>
                      <a:cubicBezTo>
                        <a:pt x="1385" y="3091"/>
                        <a:pt x="2580" y="1919"/>
                        <a:pt x="3799" y="782"/>
                      </a:cubicBezTo>
                      <a:cubicBezTo>
                        <a:pt x="4138" y="465"/>
                        <a:pt x="3817" y="0"/>
                        <a:pt x="34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1166;p42">
                  <a:extLst>
                    <a:ext uri="{FF2B5EF4-FFF2-40B4-BE49-F238E27FC236}">
                      <a16:creationId xmlns:a16="http://schemas.microsoft.com/office/drawing/2014/main" id="{FE33401F-4024-ECF0-471D-A7F0226E3B62}"/>
                    </a:ext>
                  </a:extLst>
                </p:cNvPr>
                <p:cNvSpPr/>
                <p:nvPr/>
              </p:nvSpPr>
              <p:spPr>
                <a:xfrm>
                  <a:off x="4293928" y="3574585"/>
                  <a:ext cx="43360" cy="371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" h="31111" extrusionOk="0">
                      <a:moveTo>
                        <a:pt x="1204" y="0"/>
                      </a:moveTo>
                      <a:cubicBezTo>
                        <a:pt x="1169" y="0"/>
                        <a:pt x="1135" y="23"/>
                        <a:pt x="1138" y="68"/>
                      </a:cubicBezTo>
                      <a:lnTo>
                        <a:pt x="1138" y="69"/>
                      </a:lnTo>
                      <a:cubicBezTo>
                        <a:pt x="1471" y="4866"/>
                        <a:pt x="1729" y="9834"/>
                        <a:pt x="1713" y="14660"/>
                      </a:cubicBezTo>
                      <a:cubicBezTo>
                        <a:pt x="1694" y="19887"/>
                        <a:pt x="807" y="24890"/>
                        <a:pt x="90" y="30042"/>
                      </a:cubicBezTo>
                      <a:cubicBezTo>
                        <a:pt x="1" y="30681"/>
                        <a:pt x="503" y="31111"/>
                        <a:pt x="985" y="31111"/>
                      </a:cubicBezTo>
                      <a:cubicBezTo>
                        <a:pt x="1301" y="31111"/>
                        <a:pt x="1609" y="30927"/>
                        <a:pt x="1737" y="30497"/>
                      </a:cubicBezTo>
                      <a:cubicBezTo>
                        <a:pt x="3191" y="25628"/>
                        <a:pt x="3561" y="20241"/>
                        <a:pt x="3606" y="15185"/>
                      </a:cubicBezTo>
                      <a:cubicBezTo>
                        <a:pt x="3630" y="12561"/>
                        <a:pt x="3527" y="9931"/>
                        <a:pt x="3192" y="7326"/>
                      </a:cubicBezTo>
                      <a:cubicBezTo>
                        <a:pt x="2855" y="4704"/>
                        <a:pt x="2097" y="2527"/>
                        <a:pt x="1277" y="50"/>
                      </a:cubicBezTo>
                      <a:cubicBezTo>
                        <a:pt x="1265" y="17"/>
                        <a:pt x="1234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 txBox="1">
            <a:spLocks noGrp="1"/>
          </p:cNvSpPr>
          <p:nvPr>
            <p:ph type="subTitle" idx="1"/>
          </p:nvPr>
        </p:nvSpPr>
        <p:spPr>
          <a:xfrm>
            <a:off x="390377" y="1699775"/>
            <a:ext cx="7534967" cy="3331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Undertaking the development of a 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multi-disease prediction </a:t>
            </a: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Incorporating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Android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platforms</a:t>
            </a:r>
            <a:r>
              <a:rPr lang="en-US" sz="1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 enriching it with 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Augmented reality (AR)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Virtual reality (VR)</a:t>
            </a:r>
            <a:r>
              <a:rPr lang="en-US" sz="13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visualization of both healthy and affected organs.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Disease prediction revolutionizes 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early intervention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cost-effective treatment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personalized care</a:t>
            </a:r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while AR/VR visualization enriches medical understanding and patient engagement. </a:t>
            </a:r>
          </a:p>
          <a:p>
            <a:pPr marL="0" lvl="0" indent="0" algn="just"/>
            <a:endParaRPr lang="en-US" sz="13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This medical technology also explores previously uncharted educational and diagnostic possibilities.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/>
            <a:r>
              <a:rPr lang="en-US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endeavor aspires to transform the healthcare landscape, making it more proactive, informative, and ultimately, more compassionate.</a:t>
            </a:r>
            <a:endParaRPr lang="en-US" sz="13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4" name="Google Shape;494;p38"/>
          <p:cNvSpPr txBox="1">
            <a:spLocks noGrp="1"/>
          </p:cNvSpPr>
          <p:nvPr>
            <p:ph type="title"/>
          </p:nvPr>
        </p:nvSpPr>
        <p:spPr>
          <a:xfrm>
            <a:off x="2303100" y="744253"/>
            <a:ext cx="4537800" cy="7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  <a:endParaRPr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" name="Google Shape;7338;p75">
            <a:extLst>
              <a:ext uri="{FF2B5EF4-FFF2-40B4-BE49-F238E27FC236}">
                <a16:creationId xmlns:a16="http://schemas.microsoft.com/office/drawing/2014/main" id="{64D9CF7E-E331-56FB-C35B-C442682C3EA6}"/>
              </a:ext>
            </a:extLst>
          </p:cNvPr>
          <p:cNvGrpSpPr/>
          <p:nvPr/>
        </p:nvGrpSpPr>
        <p:grpSpPr>
          <a:xfrm>
            <a:off x="7918040" y="2778483"/>
            <a:ext cx="1225960" cy="2277316"/>
            <a:chOff x="1924124" y="3050537"/>
            <a:chExt cx="550774" cy="1310497"/>
          </a:xfrm>
        </p:grpSpPr>
        <p:sp>
          <p:nvSpPr>
            <p:cNvPr id="3" name="Google Shape;7339;p75">
              <a:extLst>
                <a:ext uri="{FF2B5EF4-FFF2-40B4-BE49-F238E27FC236}">
                  <a16:creationId xmlns:a16="http://schemas.microsoft.com/office/drawing/2014/main" id="{727F0611-DC98-A407-20ED-4AEC14D6C7F7}"/>
                </a:ext>
              </a:extLst>
            </p:cNvPr>
            <p:cNvSpPr/>
            <p:nvPr/>
          </p:nvSpPr>
          <p:spPr>
            <a:xfrm>
              <a:off x="1972978" y="4311978"/>
              <a:ext cx="453041" cy="49056"/>
            </a:xfrm>
            <a:custGeom>
              <a:avLst/>
              <a:gdLst/>
              <a:ahLst/>
              <a:cxnLst/>
              <a:rect l="l" t="t" r="r" b="b"/>
              <a:pathLst>
                <a:path w="17944" h="1943" extrusionOk="0">
                  <a:moveTo>
                    <a:pt x="8969" y="0"/>
                  </a:moveTo>
                  <a:cubicBezTo>
                    <a:pt x="4016" y="0"/>
                    <a:pt x="1" y="437"/>
                    <a:pt x="1" y="972"/>
                  </a:cubicBezTo>
                  <a:cubicBezTo>
                    <a:pt x="1" y="1506"/>
                    <a:pt x="4016" y="1943"/>
                    <a:pt x="8969" y="1943"/>
                  </a:cubicBezTo>
                  <a:cubicBezTo>
                    <a:pt x="13922" y="1943"/>
                    <a:pt x="17944" y="1506"/>
                    <a:pt x="17944" y="972"/>
                  </a:cubicBezTo>
                  <a:cubicBezTo>
                    <a:pt x="17944" y="437"/>
                    <a:pt x="13922" y="0"/>
                    <a:pt x="8969" y="0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340;p75">
              <a:extLst>
                <a:ext uri="{FF2B5EF4-FFF2-40B4-BE49-F238E27FC236}">
                  <a16:creationId xmlns:a16="http://schemas.microsoft.com/office/drawing/2014/main" id="{CA7D3735-485B-FBD8-CA36-02663F347190}"/>
                </a:ext>
              </a:extLst>
            </p:cNvPr>
            <p:cNvSpPr/>
            <p:nvPr/>
          </p:nvSpPr>
          <p:spPr>
            <a:xfrm>
              <a:off x="1924124" y="3050537"/>
              <a:ext cx="550774" cy="1278256"/>
            </a:xfrm>
            <a:custGeom>
              <a:avLst/>
              <a:gdLst/>
              <a:ahLst/>
              <a:cxnLst/>
              <a:rect l="l" t="t" r="r" b="b"/>
              <a:pathLst>
                <a:path w="21815" h="50629" extrusionOk="0">
                  <a:moveTo>
                    <a:pt x="3780" y="7802"/>
                  </a:moveTo>
                  <a:lnTo>
                    <a:pt x="3780" y="7834"/>
                  </a:lnTo>
                  <a:lnTo>
                    <a:pt x="3761" y="7834"/>
                  </a:lnTo>
                  <a:cubicBezTo>
                    <a:pt x="3761" y="7821"/>
                    <a:pt x="3774" y="7815"/>
                    <a:pt x="3780" y="7802"/>
                  </a:cubicBezTo>
                  <a:close/>
                  <a:moveTo>
                    <a:pt x="10695" y="0"/>
                  </a:moveTo>
                  <a:cubicBezTo>
                    <a:pt x="6752" y="0"/>
                    <a:pt x="3565" y="3187"/>
                    <a:pt x="3559" y="7130"/>
                  </a:cubicBezTo>
                  <a:cubicBezTo>
                    <a:pt x="3565" y="7365"/>
                    <a:pt x="3578" y="7600"/>
                    <a:pt x="3604" y="7834"/>
                  </a:cubicBezTo>
                  <a:cubicBezTo>
                    <a:pt x="2972" y="7906"/>
                    <a:pt x="2549" y="8512"/>
                    <a:pt x="2698" y="9131"/>
                  </a:cubicBezTo>
                  <a:cubicBezTo>
                    <a:pt x="2820" y="9609"/>
                    <a:pt x="3251" y="9920"/>
                    <a:pt x="3713" y="9920"/>
                  </a:cubicBezTo>
                  <a:cubicBezTo>
                    <a:pt x="3843" y="9920"/>
                    <a:pt x="3977" y="9895"/>
                    <a:pt x="4106" y="9842"/>
                  </a:cubicBezTo>
                  <a:cubicBezTo>
                    <a:pt x="4836" y="12044"/>
                    <a:pt x="6687" y="13804"/>
                    <a:pt x="8753" y="14560"/>
                  </a:cubicBezTo>
                  <a:lnTo>
                    <a:pt x="8890" y="14606"/>
                  </a:lnTo>
                  <a:lnTo>
                    <a:pt x="8890" y="16620"/>
                  </a:lnTo>
                  <a:lnTo>
                    <a:pt x="5651" y="16620"/>
                  </a:lnTo>
                  <a:cubicBezTo>
                    <a:pt x="5651" y="16620"/>
                    <a:pt x="5644" y="16685"/>
                    <a:pt x="5625" y="16698"/>
                  </a:cubicBezTo>
                  <a:cubicBezTo>
                    <a:pt x="5051" y="16705"/>
                    <a:pt x="4536" y="17076"/>
                    <a:pt x="4360" y="17623"/>
                  </a:cubicBezTo>
                  <a:lnTo>
                    <a:pt x="215" y="33239"/>
                  </a:lnTo>
                  <a:cubicBezTo>
                    <a:pt x="0" y="33872"/>
                    <a:pt x="293" y="34563"/>
                    <a:pt x="900" y="34849"/>
                  </a:cubicBezTo>
                  <a:cubicBezTo>
                    <a:pt x="1081" y="34936"/>
                    <a:pt x="1273" y="34977"/>
                    <a:pt x="1463" y="34977"/>
                  </a:cubicBezTo>
                  <a:cubicBezTo>
                    <a:pt x="1903" y="34977"/>
                    <a:pt x="2331" y="34756"/>
                    <a:pt x="2581" y="34360"/>
                  </a:cubicBezTo>
                  <a:cubicBezTo>
                    <a:pt x="2620" y="34387"/>
                    <a:pt x="2672" y="34413"/>
                    <a:pt x="2724" y="34419"/>
                  </a:cubicBezTo>
                  <a:cubicBezTo>
                    <a:pt x="2755" y="34427"/>
                    <a:pt x="2786" y="34430"/>
                    <a:pt x="2817" y="34430"/>
                  </a:cubicBezTo>
                  <a:cubicBezTo>
                    <a:pt x="2998" y="34430"/>
                    <a:pt x="3162" y="34303"/>
                    <a:pt x="3207" y="34119"/>
                  </a:cubicBezTo>
                  <a:lnTo>
                    <a:pt x="3565" y="32542"/>
                  </a:lnTo>
                  <a:cubicBezTo>
                    <a:pt x="3604" y="32347"/>
                    <a:pt x="3481" y="32040"/>
                    <a:pt x="3298" y="31949"/>
                  </a:cubicBezTo>
                  <a:lnTo>
                    <a:pt x="6335" y="20954"/>
                  </a:lnTo>
                  <a:cubicBezTo>
                    <a:pt x="6335" y="22844"/>
                    <a:pt x="6381" y="26507"/>
                    <a:pt x="6453" y="30567"/>
                  </a:cubicBezTo>
                  <a:lnTo>
                    <a:pt x="6407" y="30567"/>
                  </a:lnTo>
                  <a:lnTo>
                    <a:pt x="6466" y="32360"/>
                  </a:lnTo>
                  <a:lnTo>
                    <a:pt x="6485" y="32360"/>
                  </a:lnTo>
                  <a:cubicBezTo>
                    <a:pt x="6622" y="40194"/>
                    <a:pt x="6804" y="48732"/>
                    <a:pt x="6804" y="48732"/>
                  </a:cubicBezTo>
                  <a:cubicBezTo>
                    <a:pt x="6804" y="48732"/>
                    <a:pt x="4517" y="49090"/>
                    <a:pt x="4517" y="50622"/>
                  </a:cubicBezTo>
                  <a:lnTo>
                    <a:pt x="8936" y="50622"/>
                  </a:lnTo>
                  <a:lnTo>
                    <a:pt x="10630" y="33428"/>
                  </a:lnTo>
                  <a:lnTo>
                    <a:pt x="10669" y="33461"/>
                  </a:lnTo>
                  <a:lnTo>
                    <a:pt x="11034" y="33461"/>
                  </a:lnTo>
                  <a:lnTo>
                    <a:pt x="11041" y="33455"/>
                  </a:lnTo>
                  <a:lnTo>
                    <a:pt x="12892" y="50628"/>
                  </a:lnTo>
                  <a:lnTo>
                    <a:pt x="17311" y="50628"/>
                  </a:lnTo>
                  <a:cubicBezTo>
                    <a:pt x="17311" y="49097"/>
                    <a:pt x="15023" y="48738"/>
                    <a:pt x="15023" y="48738"/>
                  </a:cubicBezTo>
                  <a:cubicBezTo>
                    <a:pt x="15023" y="48738"/>
                    <a:pt x="15193" y="40102"/>
                    <a:pt x="15316" y="32216"/>
                  </a:cubicBezTo>
                  <a:cubicBezTo>
                    <a:pt x="15323" y="31897"/>
                    <a:pt x="15356" y="30574"/>
                    <a:pt x="15356" y="30574"/>
                  </a:cubicBezTo>
                  <a:lnTo>
                    <a:pt x="15343" y="30574"/>
                  </a:lnTo>
                  <a:cubicBezTo>
                    <a:pt x="15408" y="26481"/>
                    <a:pt x="15453" y="22779"/>
                    <a:pt x="15453" y="20863"/>
                  </a:cubicBezTo>
                  <a:lnTo>
                    <a:pt x="18510" y="31929"/>
                  </a:lnTo>
                  <a:cubicBezTo>
                    <a:pt x="18301" y="31995"/>
                    <a:pt x="18158" y="32334"/>
                    <a:pt x="18204" y="32542"/>
                  </a:cubicBezTo>
                  <a:lnTo>
                    <a:pt x="18562" y="34119"/>
                  </a:lnTo>
                  <a:cubicBezTo>
                    <a:pt x="18605" y="34315"/>
                    <a:pt x="18775" y="34433"/>
                    <a:pt x="18952" y="34433"/>
                  </a:cubicBezTo>
                  <a:cubicBezTo>
                    <a:pt x="19046" y="34433"/>
                    <a:pt x="19141" y="34400"/>
                    <a:pt x="19220" y="34328"/>
                  </a:cubicBezTo>
                  <a:cubicBezTo>
                    <a:pt x="19463" y="34748"/>
                    <a:pt x="19903" y="34984"/>
                    <a:pt x="20358" y="34984"/>
                  </a:cubicBezTo>
                  <a:cubicBezTo>
                    <a:pt x="20538" y="34984"/>
                    <a:pt x="20721" y="34947"/>
                    <a:pt x="20895" y="34869"/>
                  </a:cubicBezTo>
                  <a:cubicBezTo>
                    <a:pt x="21508" y="34589"/>
                    <a:pt x="21814" y="33891"/>
                    <a:pt x="21599" y="33252"/>
                  </a:cubicBezTo>
                  <a:lnTo>
                    <a:pt x="21599" y="33246"/>
                  </a:lnTo>
                  <a:lnTo>
                    <a:pt x="17291" y="17663"/>
                  </a:lnTo>
                  <a:cubicBezTo>
                    <a:pt x="17122" y="17141"/>
                    <a:pt x="16653" y="16744"/>
                    <a:pt x="16138" y="16705"/>
                  </a:cubicBezTo>
                  <a:cubicBezTo>
                    <a:pt x="16125" y="16691"/>
                    <a:pt x="16112" y="16626"/>
                    <a:pt x="16112" y="16626"/>
                  </a:cubicBezTo>
                  <a:lnTo>
                    <a:pt x="12631" y="16626"/>
                  </a:lnTo>
                  <a:lnTo>
                    <a:pt x="12631" y="14704"/>
                  </a:lnTo>
                  <a:lnTo>
                    <a:pt x="12664" y="14691"/>
                  </a:lnTo>
                  <a:lnTo>
                    <a:pt x="12703" y="14678"/>
                  </a:lnTo>
                  <a:cubicBezTo>
                    <a:pt x="14899" y="14013"/>
                    <a:pt x="16913" y="12194"/>
                    <a:pt x="17695" y="9887"/>
                  </a:cubicBezTo>
                  <a:cubicBezTo>
                    <a:pt x="17774" y="9907"/>
                    <a:pt x="17858" y="9920"/>
                    <a:pt x="17950" y="9920"/>
                  </a:cubicBezTo>
                  <a:cubicBezTo>
                    <a:pt x="17954" y="9920"/>
                    <a:pt x="17958" y="9920"/>
                    <a:pt x="17962" y="9920"/>
                  </a:cubicBezTo>
                  <a:cubicBezTo>
                    <a:pt x="18511" y="9920"/>
                    <a:pt x="18973" y="9492"/>
                    <a:pt x="19005" y="8936"/>
                  </a:cubicBezTo>
                  <a:cubicBezTo>
                    <a:pt x="19038" y="8375"/>
                    <a:pt x="18627" y="7893"/>
                    <a:pt x="18067" y="7834"/>
                  </a:cubicBezTo>
                  <a:lnTo>
                    <a:pt x="18067" y="7828"/>
                  </a:lnTo>
                  <a:cubicBezTo>
                    <a:pt x="18067" y="7815"/>
                    <a:pt x="18054" y="7802"/>
                    <a:pt x="18054" y="7789"/>
                  </a:cubicBezTo>
                  <a:cubicBezTo>
                    <a:pt x="18041" y="6061"/>
                    <a:pt x="17637" y="4295"/>
                    <a:pt x="16692" y="2992"/>
                  </a:cubicBezTo>
                  <a:cubicBezTo>
                    <a:pt x="17656" y="2464"/>
                    <a:pt x="17774" y="1786"/>
                    <a:pt x="18158" y="1147"/>
                  </a:cubicBezTo>
                  <a:lnTo>
                    <a:pt x="18158" y="1147"/>
                  </a:lnTo>
                  <a:cubicBezTo>
                    <a:pt x="17949" y="1170"/>
                    <a:pt x="17738" y="1181"/>
                    <a:pt x="17526" y="1181"/>
                  </a:cubicBezTo>
                  <a:cubicBezTo>
                    <a:pt x="15283" y="1181"/>
                    <a:pt x="12905" y="0"/>
                    <a:pt x="10695" y="0"/>
                  </a:cubicBez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7341;p75">
              <a:extLst>
                <a:ext uri="{FF2B5EF4-FFF2-40B4-BE49-F238E27FC236}">
                  <a16:creationId xmlns:a16="http://schemas.microsoft.com/office/drawing/2014/main" id="{1ABA644E-D97B-EB97-0BD7-D62B9F28E4F2}"/>
                </a:ext>
              </a:extLst>
            </p:cNvPr>
            <p:cNvGrpSpPr/>
            <p:nvPr/>
          </p:nvGrpSpPr>
          <p:grpSpPr>
            <a:xfrm>
              <a:off x="1959824" y="3177406"/>
              <a:ext cx="474931" cy="1079810"/>
              <a:chOff x="1959824" y="3177406"/>
              <a:chExt cx="474931" cy="1079810"/>
            </a:xfrm>
          </p:grpSpPr>
          <p:sp>
            <p:nvSpPr>
              <p:cNvPr id="6" name="Google Shape;7342;p75">
                <a:extLst>
                  <a:ext uri="{FF2B5EF4-FFF2-40B4-BE49-F238E27FC236}">
                    <a16:creationId xmlns:a16="http://schemas.microsoft.com/office/drawing/2014/main" id="{46F8B51E-504B-2295-0065-479A9E969B49}"/>
                  </a:ext>
                </a:extLst>
              </p:cNvPr>
              <p:cNvSpPr/>
              <p:nvPr/>
            </p:nvSpPr>
            <p:spPr>
              <a:xfrm>
                <a:off x="2214193" y="3532512"/>
                <a:ext cx="208368" cy="330439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13088" extrusionOk="0">
                    <a:moveTo>
                      <a:pt x="2439" y="0"/>
                    </a:moveTo>
                    <a:cubicBezTo>
                      <a:pt x="2335" y="0"/>
                      <a:pt x="2230" y="11"/>
                      <a:pt x="2126" y="33"/>
                    </a:cubicBezTo>
                    <a:cubicBezTo>
                      <a:pt x="1273" y="202"/>
                      <a:pt x="510" y="1030"/>
                      <a:pt x="86" y="1740"/>
                    </a:cubicBezTo>
                    <a:cubicBezTo>
                      <a:pt x="1" y="1898"/>
                      <a:pt x="130" y="2037"/>
                      <a:pt x="263" y="2037"/>
                    </a:cubicBezTo>
                    <a:cubicBezTo>
                      <a:pt x="323" y="2037"/>
                      <a:pt x="383" y="2009"/>
                      <a:pt x="425" y="1942"/>
                    </a:cubicBezTo>
                    <a:cubicBezTo>
                      <a:pt x="790" y="1329"/>
                      <a:pt x="1475" y="560"/>
                      <a:pt x="2205" y="417"/>
                    </a:cubicBezTo>
                    <a:cubicBezTo>
                      <a:pt x="2284" y="400"/>
                      <a:pt x="2364" y="391"/>
                      <a:pt x="2444" y="391"/>
                    </a:cubicBezTo>
                    <a:cubicBezTo>
                      <a:pt x="2693" y="391"/>
                      <a:pt x="2939" y="474"/>
                      <a:pt x="3137" y="632"/>
                    </a:cubicBezTo>
                    <a:cubicBezTo>
                      <a:pt x="4570" y="1688"/>
                      <a:pt x="5216" y="3598"/>
                      <a:pt x="5776" y="5273"/>
                    </a:cubicBezTo>
                    <a:lnTo>
                      <a:pt x="5854" y="5501"/>
                    </a:lnTo>
                    <a:cubicBezTo>
                      <a:pt x="6650" y="7867"/>
                      <a:pt x="7223" y="10265"/>
                      <a:pt x="7849" y="12937"/>
                    </a:cubicBezTo>
                    <a:cubicBezTo>
                      <a:pt x="7868" y="13022"/>
                      <a:pt x="7947" y="13087"/>
                      <a:pt x="8038" y="13087"/>
                    </a:cubicBezTo>
                    <a:cubicBezTo>
                      <a:pt x="8051" y="13087"/>
                      <a:pt x="8064" y="13087"/>
                      <a:pt x="8077" y="13081"/>
                    </a:cubicBezTo>
                    <a:cubicBezTo>
                      <a:pt x="8188" y="13061"/>
                      <a:pt x="8253" y="12950"/>
                      <a:pt x="8227" y="12846"/>
                    </a:cubicBezTo>
                    <a:cubicBezTo>
                      <a:pt x="7608" y="10167"/>
                      <a:pt x="7021" y="7756"/>
                      <a:pt x="6226" y="5377"/>
                    </a:cubicBezTo>
                    <a:lnTo>
                      <a:pt x="6148" y="5149"/>
                    </a:lnTo>
                    <a:cubicBezTo>
                      <a:pt x="5568" y="3409"/>
                      <a:pt x="4903" y="1447"/>
                      <a:pt x="3365" y="313"/>
                    </a:cubicBezTo>
                    <a:cubicBezTo>
                      <a:pt x="3097" y="109"/>
                      <a:pt x="2772" y="0"/>
                      <a:pt x="2439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7343;p75">
                <a:extLst>
                  <a:ext uri="{FF2B5EF4-FFF2-40B4-BE49-F238E27FC236}">
                    <a16:creationId xmlns:a16="http://schemas.microsoft.com/office/drawing/2014/main" id="{3902A843-B2F4-8D08-DE60-247EAF4DEF2C}"/>
                  </a:ext>
                </a:extLst>
              </p:cNvPr>
              <p:cNvSpPr/>
              <p:nvPr/>
            </p:nvSpPr>
            <p:spPr>
              <a:xfrm>
                <a:off x="2369061" y="3697530"/>
                <a:ext cx="14517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638" extrusionOk="0">
                    <a:moveTo>
                      <a:pt x="353" y="1"/>
                    </a:moveTo>
                    <a:cubicBezTo>
                      <a:pt x="242" y="8"/>
                      <a:pt x="157" y="99"/>
                      <a:pt x="164" y="210"/>
                    </a:cubicBezTo>
                    <a:cubicBezTo>
                      <a:pt x="170" y="607"/>
                      <a:pt x="157" y="1005"/>
                      <a:pt x="111" y="1402"/>
                    </a:cubicBezTo>
                    <a:cubicBezTo>
                      <a:pt x="59" y="2074"/>
                      <a:pt x="1" y="2771"/>
                      <a:pt x="170" y="3488"/>
                    </a:cubicBezTo>
                    <a:cubicBezTo>
                      <a:pt x="190" y="3573"/>
                      <a:pt x="268" y="3638"/>
                      <a:pt x="359" y="3638"/>
                    </a:cubicBezTo>
                    <a:cubicBezTo>
                      <a:pt x="372" y="3638"/>
                      <a:pt x="392" y="3638"/>
                      <a:pt x="405" y="3631"/>
                    </a:cubicBezTo>
                    <a:cubicBezTo>
                      <a:pt x="509" y="3605"/>
                      <a:pt x="574" y="3501"/>
                      <a:pt x="548" y="3397"/>
                    </a:cubicBezTo>
                    <a:cubicBezTo>
                      <a:pt x="398" y="2738"/>
                      <a:pt x="450" y="2080"/>
                      <a:pt x="509" y="1435"/>
                    </a:cubicBezTo>
                    <a:cubicBezTo>
                      <a:pt x="548" y="1024"/>
                      <a:pt x="568" y="607"/>
                      <a:pt x="555" y="190"/>
                    </a:cubicBezTo>
                    <a:cubicBezTo>
                      <a:pt x="548" y="86"/>
                      <a:pt x="457" y="1"/>
                      <a:pt x="35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7344;p75">
                <a:extLst>
                  <a:ext uri="{FF2B5EF4-FFF2-40B4-BE49-F238E27FC236}">
                    <a16:creationId xmlns:a16="http://schemas.microsoft.com/office/drawing/2014/main" id="{96E825DB-4C88-369D-4237-11EA2A4965AA}"/>
                  </a:ext>
                </a:extLst>
              </p:cNvPr>
              <p:cNvSpPr/>
              <p:nvPr/>
            </p:nvSpPr>
            <p:spPr>
              <a:xfrm>
                <a:off x="2392238" y="3774560"/>
                <a:ext cx="37745" cy="41658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650" extrusionOk="0">
                    <a:moveTo>
                      <a:pt x="264" y="1"/>
                    </a:moveTo>
                    <a:cubicBezTo>
                      <a:pt x="46" y="1"/>
                      <a:pt x="0" y="349"/>
                      <a:pt x="249" y="391"/>
                    </a:cubicBezTo>
                    <a:cubicBezTo>
                      <a:pt x="777" y="489"/>
                      <a:pt x="1090" y="887"/>
                      <a:pt x="1064" y="1441"/>
                    </a:cubicBezTo>
                    <a:cubicBezTo>
                      <a:pt x="1057" y="1545"/>
                      <a:pt x="1136" y="1643"/>
                      <a:pt x="1247" y="1649"/>
                    </a:cubicBezTo>
                    <a:lnTo>
                      <a:pt x="1260" y="1649"/>
                    </a:lnTo>
                    <a:cubicBezTo>
                      <a:pt x="1364" y="1649"/>
                      <a:pt x="1455" y="1564"/>
                      <a:pt x="1455" y="1460"/>
                    </a:cubicBezTo>
                    <a:cubicBezTo>
                      <a:pt x="1494" y="711"/>
                      <a:pt x="1051" y="137"/>
                      <a:pt x="314" y="7"/>
                    </a:cubicBezTo>
                    <a:cubicBezTo>
                      <a:pt x="297" y="3"/>
                      <a:pt x="280" y="1"/>
                      <a:pt x="26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7345;p75">
                <a:extLst>
                  <a:ext uri="{FF2B5EF4-FFF2-40B4-BE49-F238E27FC236}">
                    <a16:creationId xmlns:a16="http://schemas.microsoft.com/office/drawing/2014/main" id="{77B704AA-0184-EEB9-B995-5B98E4183A7C}"/>
                  </a:ext>
                </a:extLst>
              </p:cNvPr>
              <p:cNvSpPr/>
              <p:nvPr/>
            </p:nvSpPr>
            <p:spPr>
              <a:xfrm>
                <a:off x="2342072" y="3613405"/>
                <a:ext cx="19415" cy="4713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1867" extrusionOk="0">
                    <a:moveTo>
                      <a:pt x="496" y="1"/>
                    </a:moveTo>
                    <a:cubicBezTo>
                      <a:pt x="438" y="1"/>
                      <a:pt x="380" y="28"/>
                      <a:pt x="340" y="94"/>
                    </a:cubicBezTo>
                    <a:cubicBezTo>
                      <a:pt x="1" y="628"/>
                      <a:pt x="1" y="1260"/>
                      <a:pt x="33" y="1684"/>
                    </a:cubicBezTo>
                    <a:cubicBezTo>
                      <a:pt x="40" y="1788"/>
                      <a:pt x="131" y="1867"/>
                      <a:pt x="229" y="1867"/>
                    </a:cubicBezTo>
                    <a:lnTo>
                      <a:pt x="242" y="1867"/>
                    </a:lnTo>
                    <a:cubicBezTo>
                      <a:pt x="353" y="1860"/>
                      <a:pt x="431" y="1762"/>
                      <a:pt x="424" y="1658"/>
                    </a:cubicBezTo>
                    <a:cubicBezTo>
                      <a:pt x="385" y="1058"/>
                      <a:pt x="457" y="641"/>
                      <a:pt x="672" y="309"/>
                    </a:cubicBezTo>
                    <a:cubicBezTo>
                      <a:pt x="768" y="153"/>
                      <a:pt x="633" y="1"/>
                      <a:pt x="49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7346;p75">
                <a:extLst>
                  <a:ext uri="{FF2B5EF4-FFF2-40B4-BE49-F238E27FC236}">
                    <a16:creationId xmlns:a16="http://schemas.microsoft.com/office/drawing/2014/main" id="{6F531AD8-7187-C1FB-89C0-FBDD53BA9AAD}"/>
                  </a:ext>
                </a:extLst>
              </p:cNvPr>
              <p:cNvSpPr/>
              <p:nvPr/>
            </p:nvSpPr>
            <p:spPr>
              <a:xfrm>
                <a:off x="2199246" y="3657891"/>
                <a:ext cx="59104" cy="412393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16334" extrusionOk="0">
                    <a:moveTo>
                      <a:pt x="196" y="0"/>
                    </a:moveTo>
                    <a:cubicBezTo>
                      <a:pt x="98" y="0"/>
                      <a:pt x="1" y="65"/>
                      <a:pt x="1" y="196"/>
                    </a:cubicBezTo>
                    <a:lnTo>
                      <a:pt x="1" y="352"/>
                    </a:lnTo>
                    <a:cubicBezTo>
                      <a:pt x="1" y="2451"/>
                      <a:pt x="1" y="4106"/>
                      <a:pt x="750" y="6075"/>
                    </a:cubicBezTo>
                    <a:cubicBezTo>
                      <a:pt x="1271" y="7430"/>
                      <a:pt x="1617" y="8942"/>
                      <a:pt x="1845" y="10845"/>
                    </a:cubicBezTo>
                    <a:cubicBezTo>
                      <a:pt x="1936" y="11582"/>
                      <a:pt x="1695" y="12286"/>
                      <a:pt x="1434" y="13022"/>
                    </a:cubicBezTo>
                    <a:cubicBezTo>
                      <a:pt x="1095" y="14000"/>
                      <a:pt x="737" y="15023"/>
                      <a:pt x="1154" y="16203"/>
                    </a:cubicBezTo>
                    <a:cubicBezTo>
                      <a:pt x="1180" y="16281"/>
                      <a:pt x="1252" y="16333"/>
                      <a:pt x="1337" y="16333"/>
                    </a:cubicBezTo>
                    <a:cubicBezTo>
                      <a:pt x="1363" y="16333"/>
                      <a:pt x="1382" y="16333"/>
                      <a:pt x="1402" y="16327"/>
                    </a:cubicBezTo>
                    <a:cubicBezTo>
                      <a:pt x="1506" y="16288"/>
                      <a:pt x="1558" y="16177"/>
                      <a:pt x="1526" y="16072"/>
                    </a:cubicBezTo>
                    <a:cubicBezTo>
                      <a:pt x="1154" y="15030"/>
                      <a:pt x="1474" y="14117"/>
                      <a:pt x="1806" y="13153"/>
                    </a:cubicBezTo>
                    <a:cubicBezTo>
                      <a:pt x="2067" y="12403"/>
                      <a:pt x="2340" y="11628"/>
                      <a:pt x="2236" y="10800"/>
                    </a:cubicBezTo>
                    <a:cubicBezTo>
                      <a:pt x="2008" y="8864"/>
                      <a:pt x="1649" y="7319"/>
                      <a:pt x="1122" y="5931"/>
                    </a:cubicBezTo>
                    <a:cubicBezTo>
                      <a:pt x="392" y="4035"/>
                      <a:pt x="392" y="2412"/>
                      <a:pt x="392" y="352"/>
                    </a:cubicBezTo>
                    <a:lnTo>
                      <a:pt x="392" y="196"/>
                    </a:lnTo>
                    <a:cubicBezTo>
                      <a:pt x="392" y="65"/>
                      <a:pt x="294" y="0"/>
                      <a:pt x="196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7347;p75">
                <a:extLst>
                  <a:ext uri="{FF2B5EF4-FFF2-40B4-BE49-F238E27FC236}">
                    <a16:creationId xmlns:a16="http://schemas.microsoft.com/office/drawing/2014/main" id="{FC5D333A-6F81-5D90-5878-CAE008A805EC}"/>
                  </a:ext>
                </a:extLst>
              </p:cNvPr>
              <p:cNvSpPr/>
              <p:nvPr/>
            </p:nvSpPr>
            <p:spPr>
              <a:xfrm>
                <a:off x="2237092" y="3951444"/>
                <a:ext cx="41330" cy="305772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2111" extrusionOk="0">
                    <a:moveTo>
                      <a:pt x="550" y="0"/>
                    </a:moveTo>
                    <a:cubicBezTo>
                      <a:pt x="420" y="0"/>
                      <a:pt x="287" y="125"/>
                      <a:pt x="366" y="287"/>
                    </a:cubicBezTo>
                    <a:cubicBezTo>
                      <a:pt x="1226" y="2379"/>
                      <a:pt x="900" y="4465"/>
                      <a:pt x="574" y="6479"/>
                    </a:cubicBezTo>
                    <a:cubicBezTo>
                      <a:pt x="294" y="8265"/>
                      <a:pt x="1" y="10109"/>
                      <a:pt x="522" y="11967"/>
                    </a:cubicBezTo>
                    <a:cubicBezTo>
                      <a:pt x="542" y="12045"/>
                      <a:pt x="620" y="12104"/>
                      <a:pt x="711" y="12110"/>
                    </a:cubicBezTo>
                    <a:cubicBezTo>
                      <a:pt x="731" y="12110"/>
                      <a:pt x="744" y="12104"/>
                      <a:pt x="763" y="12104"/>
                    </a:cubicBezTo>
                    <a:cubicBezTo>
                      <a:pt x="867" y="12071"/>
                      <a:pt x="933" y="11967"/>
                      <a:pt x="900" y="11856"/>
                    </a:cubicBezTo>
                    <a:cubicBezTo>
                      <a:pt x="398" y="10083"/>
                      <a:pt x="672" y="8363"/>
                      <a:pt x="965" y="6544"/>
                    </a:cubicBezTo>
                    <a:cubicBezTo>
                      <a:pt x="1298" y="4472"/>
                      <a:pt x="1636" y="2334"/>
                      <a:pt x="731" y="137"/>
                    </a:cubicBezTo>
                    <a:cubicBezTo>
                      <a:pt x="697" y="41"/>
                      <a:pt x="624" y="0"/>
                      <a:pt x="550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348;p75">
                <a:extLst>
                  <a:ext uri="{FF2B5EF4-FFF2-40B4-BE49-F238E27FC236}">
                    <a16:creationId xmlns:a16="http://schemas.microsoft.com/office/drawing/2014/main" id="{3AE381E3-EA9D-9D27-6156-AFBCE694342A}"/>
                  </a:ext>
                </a:extLst>
              </p:cNvPr>
              <p:cNvSpPr/>
              <p:nvPr/>
            </p:nvSpPr>
            <p:spPr>
              <a:xfrm>
                <a:off x="2212097" y="3799176"/>
                <a:ext cx="72587" cy="157065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6221" extrusionOk="0">
                    <a:moveTo>
                      <a:pt x="286" y="0"/>
                    </a:moveTo>
                    <a:cubicBezTo>
                      <a:pt x="119" y="0"/>
                      <a:pt x="1" y="239"/>
                      <a:pt x="176" y="361"/>
                    </a:cubicBezTo>
                    <a:cubicBezTo>
                      <a:pt x="1903" y="1600"/>
                      <a:pt x="2477" y="4096"/>
                      <a:pt x="2431" y="6018"/>
                    </a:cubicBezTo>
                    <a:cubicBezTo>
                      <a:pt x="2431" y="6129"/>
                      <a:pt x="2516" y="6221"/>
                      <a:pt x="2626" y="6221"/>
                    </a:cubicBezTo>
                    <a:cubicBezTo>
                      <a:pt x="2731" y="6221"/>
                      <a:pt x="2822" y="6136"/>
                      <a:pt x="2829" y="6025"/>
                    </a:cubicBezTo>
                    <a:cubicBezTo>
                      <a:pt x="2874" y="4005"/>
                      <a:pt x="2261" y="1372"/>
                      <a:pt x="404" y="42"/>
                    </a:cubicBezTo>
                    <a:cubicBezTo>
                      <a:pt x="364" y="13"/>
                      <a:pt x="324" y="0"/>
                      <a:pt x="286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349;p75">
                <a:extLst>
                  <a:ext uri="{FF2B5EF4-FFF2-40B4-BE49-F238E27FC236}">
                    <a16:creationId xmlns:a16="http://schemas.microsoft.com/office/drawing/2014/main" id="{D6D712A0-DF42-7C55-461C-ECC18A00B77F}"/>
                  </a:ext>
                </a:extLst>
              </p:cNvPr>
              <p:cNvSpPr/>
              <p:nvPr/>
            </p:nvSpPr>
            <p:spPr>
              <a:xfrm>
                <a:off x="2210608" y="3495626"/>
                <a:ext cx="44284" cy="95158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3769" extrusionOk="0">
                    <a:moveTo>
                      <a:pt x="1538" y="1"/>
                    </a:moveTo>
                    <a:cubicBezTo>
                      <a:pt x="1428" y="8"/>
                      <a:pt x="1343" y="92"/>
                      <a:pt x="1343" y="203"/>
                    </a:cubicBezTo>
                    <a:cubicBezTo>
                      <a:pt x="1356" y="809"/>
                      <a:pt x="1063" y="1220"/>
                      <a:pt x="756" y="1656"/>
                    </a:cubicBezTo>
                    <a:cubicBezTo>
                      <a:pt x="404" y="2152"/>
                      <a:pt x="0" y="2712"/>
                      <a:pt x="91" y="3592"/>
                    </a:cubicBezTo>
                    <a:cubicBezTo>
                      <a:pt x="105" y="3696"/>
                      <a:pt x="189" y="3768"/>
                      <a:pt x="287" y="3768"/>
                    </a:cubicBezTo>
                    <a:lnTo>
                      <a:pt x="313" y="3768"/>
                    </a:lnTo>
                    <a:cubicBezTo>
                      <a:pt x="417" y="3755"/>
                      <a:pt x="496" y="3657"/>
                      <a:pt x="489" y="3553"/>
                    </a:cubicBezTo>
                    <a:cubicBezTo>
                      <a:pt x="404" y="2823"/>
                      <a:pt x="730" y="2367"/>
                      <a:pt x="1076" y="1885"/>
                    </a:cubicBezTo>
                    <a:cubicBezTo>
                      <a:pt x="1415" y="1415"/>
                      <a:pt x="1753" y="926"/>
                      <a:pt x="1740" y="197"/>
                    </a:cubicBezTo>
                    <a:cubicBezTo>
                      <a:pt x="1734" y="86"/>
                      <a:pt x="1649" y="1"/>
                      <a:pt x="1538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350;p75">
                <a:extLst>
                  <a:ext uri="{FF2B5EF4-FFF2-40B4-BE49-F238E27FC236}">
                    <a16:creationId xmlns:a16="http://schemas.microsoft.com/office/drawing/2014/main" id="{1089006F-828D-42D4-C5A8-2C0D835EF21A}"/>
                  </a:ext>
                </a:extLst>
              </p:cNvPr>
              <p:cNvSpPr/>
              <p:nvPr/>
            </p:nvSpPr>
            <p:spPr>
              <a:xfrm>
                <a:off x="2276756" y="3501104"/>
                <a:ext cx="35145" cy="41608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648" extrusionOk="0">
                    <a:moveTo>
                      <a:pt x="1113" y="1"/>
                    </a:moveTo>
                    <a:cubicBezTo>
                      <a:pt x="1087" y="1"/>
                      <a:pt x="1059" y="6"/>
                      <a:pt x="1030" y="19"/>
                    </a:cubicBezTo>
                    <a:cubicBezTo>
                      <a:pt x="385" y="260"/>
                      <a:pt x="0" y="807"/>
                      <a:pt x="33" y="1459"/>
                    </a:cubicBezTo>
                    <a:cubicBezTo>
                      <a:pt x="33" y="1563"/>
                      <a:pt x="124" y="1648"/>
                      <a:pt x="228" y="1648"/>
                    </a:cubicBezTo>
                    <a:lnTo>
                      <a:pt x="235" y="1648"/>
                    </a:lnTo>
                    <a:cubicBezTo>
                      <a:pt x="346" y="1641"/>
                      <a:pt x="430" y="1550"/>
                      <a:pt x="424" y="1446"/>
                    </a:cubicBezTo>
                    <a:cubicBezTo>
                      <a:pt x="404" y="964"/>
                      <a:pt x="678" y="566"/>
                      <a:pt x="1167" y="384"/>
                    </a:cubicBezTo>
                    <a:cubicBezTo>
                      <a:pt x="1391" y="309"/>
                      <a:pt x="1306" y="1"/>
                      <a:pt x="111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351;p75">
                <a:extLst>
                  <a:ext uri="{FF2B5EF4-FFF2-40B4-BE49-F238E27FC236}">
                    <a16:creationId xmlns:a16="http://schemas.microsoft.com/office/drawing/2014/main" id="{AE4FDAE7-5040-08CE-1312-20CA0B33A936}"/>
                  </a:ext>
                </a:extLst>
              </p:cNvPr>
              <p:cNvSpPr/>
              <p:nvPr/>
            </p:nvSpPr>
            <p:spPr>
              <a:xfrm>
                <a:off x="2197959" y="3704574"/>
                <a:ext cx="63018" cy="88265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3496" extrusionOk="0">
                    <a:moveTo>
                      <a:pt x="256" y="1"/>
                    </a:moveTo>
                    <a:cubicBezTo>
                      <a:pt x="127" y="1"/>
                      <a:pt x="1" y="128"/>
                      <a:pt x="71" y="282"/>
                    </a:cubicBezTo>
                    <a:cubicBezTo>
                      <a:pt x="228" y="576"/>
                      <a:pt x="514" y="915"/>
                      <a:pt x="821" y="1273"/>
                    </a:cubicBezTo>
                    <a:cubicBezTo>
                      <a:pt x="1368" y="1912"/>
                      <a:pt x="2046" y="2714"/>
                      <a:pt x="1857" y="3228"/>
                    </a:cubicBezTo>
                    <a:cubicBezTo>
                      <a:pt x="1818" y="3333"/>
                      <a:pt x="1870" y="3443"/>
                      <a:pt x="1974" y="3483"/>
                    </a:cubicBezTo>
                    <a:cubicBezTo>
                      <a:pt x="1994" y="3489"/>
                      <a:pt x="2020" y="3496"/>
                      <a:pt x="2039" y="3496"/>
                    </a:cubicBezTo>
                    <a:cubicBezTo>
                      <a:pt x="2124" y="3496"/>
                      <a:pt x="2196" y="3443"/>
                      <a:pt x="2228" y="3365"/>
                    </a:cubicBezTo>
                    <a:cubicBezTo>
                      <a:pt x="2496" y="2629"/>
                      <a:pt x="1766" y="1775"/>
                      <a:pt x="1120" y="1019"/>
                    </a:cubicBezTo>
                    <a:cubicBezTo>
                      <a:pt x="827" y="674"/>
                      <a:pt x="553" y="354"/>
                      <a:pt x="423" y="100"/>
                    </a:cubicBezTo>
                    <a:cubicBezTo>
                      <a:pt x="381" y="30"/>
                      <a:pt x="318" y="1"/>
                      <a:pt x="25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352;p75">
                <a:extLst>
                  <a:ext uri="{FF2B5EF4-FFF2-40B4-BE49-F238E27FC236}">
                    <a16:creationId xmlns:a16="http://schemas.microsoft.com/office/drawing/2014/main" id="{06C20009-BB00-DABA-E42C-59EADBC72EC8}"/>
                  </a:ext>
                </a:extLst>
              </p:cNvPr>
              <p:cNvSpPr/>
              <p:nvPr/>
            </p:nvSpPr>
            <p:spPr>
              <a:xfrm>
                <a:off x="2219646" y="3748252"/>
                <a:ext cx="22319" cy="27974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108" extrusionOk="0">
                    <a:moveTo>
                      <a:pt x="590" y="1"/>
                    </a:moveTo>
                    <a:cubicBezTo>
                      <a:pt x="551" y="1"/>
                      <a:pt x="510" y="14"/>
                      <a:pt x="470" y="45"/>
                    </a:cubicBezTo>
                    <a:cubicBezTo>
                      <a:pt x="203" y="254"/>
                      <a:pt x="40" y="560"/>
                      <a:pt x="7" y="892"/>
                    </a:cubicBezTo>
                    <a:cubicBezTo>
                      <a:pt x="1" y="1003"/>
                      <a:pt x="79" y="1101"/>
                      <a:pt x="190" y="1107"/>
                    </a:cubicBezTo>
                    <a:lnTo>
                      <a:pt x="203" y="1107"/>
                    </a:lnTo>
                    <a:cubicBezTo>
                      <a:pt x="207" y="1108"/>
                      <a:pt x="211" y="1108"/>
                      <a:pt x="215" y="1108"/>
                    </a:cubicBezTo>
                    <a:cubicBezTo>
                      <a:pt x="314" y="1108"/>
                      <a:pt x="392" y="1032"/>
                      <a:pt x="405" y="931"/>
                    </a:cubicBezTo>
                    <a:cubicBezTo>
                      <a:pt x="418" y="710"/>
                      <a:pt x="529" y="508"/>
                      <a:pt x="705" y="364"/>
                    </a:cubicBezTo>
                    <a:cubicBezTo>
                      <a:pt x="884" y="238"/>
                      <a:pt x="756" y="1"/>
                      <a:pt x="590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353;p75">
                <a:extLst>
                  <a:ext uri="{FF2B5EF4-FFF2-40B4-BE49-F238E27FC236}">
                    <a16:creationId xmlns:a16="http://schemas.microsoft.com/office/drawing/2014/main" id="{C040C362-B0AD-D4A2-0B2C-294F922E686B}"/>
                  </a:ext>
                </a:extLst>
              </p:cNvPr>
              <p:cNvSpPr/>
              <p:nvPr/>
            </p:nvSpPr>
            <p:spPr>
              <a:xfrm>
                <a:off x="2208134" y="3883023"/>
                <a:ext cx="38906" cy="52641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2085" extrusionOk="0">
                    <a:moveTo>
                      <a:pt x="1255" y="1"/>
                    </a:moveTo>
                    <a:cubicBezTo>
                      <a:pt x="1208" y="1"/>
                      <a:pt x="1158" y="20"/>
                      <a:pt x="1115" y="64"/>
                    </a:cubicBezTo>
                    <a:cubicBezTo>
                      <a:pt x="1050" y="136"/>
                      <a:pt x="978" y="208"/>
                      <a:pt x="906" y="273"/>
                    </a:cubicBezTo>
                    <a:cubicBezTo>
                      <a:pt x="463" y="716"/>
                      <a:pt x="0" y="1166"/>
                      <a:pt x="27" y="1896"/>
                    </a:cubicBezTo>
                    <a:cubicBezTo>
                      <a:pt x="33" y="2000"/>
                      <a:pt x="118" y="2085"/>
                      <a:pt x="222" y="2085"/>
                    </a:cubicBezTo>
                    <a:lnTo>
                      <a:pt x="235" y="2085"/>
                    </a:lnTo>
                    <a:cubicBezTo>
                      <a:pt x="339" y="2078"/>
                      <a:pt x="424" y="1987"/>
                      <a:pt x="424" y="1876"/>
                    </a:cubicBezTo>
                    <a:cubicBezTo>
                      <a:pt x="398" y="1329"/>
                      <a:pt x="783" y="951"/>
                      <a:pt x="1180" y="553"/>
                    </a:cubicBezTo>
                    <a:cubicBezTo>
                      <a:pt x="1258" y="482"/>
                      <a:pt x="1330" y="410"/>
                      <a:pt x="1402" y="338"/>
                    </a:cubicBezTo>
                    <a:cubicBezTo>
                      <a:pt x="1541" y="194"/>
                      <a:pt x="1407" y="1"/>
                      <a:pt x="1255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354;p75">
                <a:extLst>
                  <a:ext uri="{FF2B5EF4-FFF2-40B4-BE49-F238E27FC236}">
                    <a16:creationId xmlns:a16="http://schemas.microsoft.com/office/drawing/2014/main" id="{FECD513D-CF25-84D6-596E-F563455970A1}"/>
                  </a:ext>
                </a:extLst>
              </p:cNvPr>
              <p:cNvSpPr/>
              <p:nvPr/>
            </p:nvSpPr>
            <p:spPr>
              <a:xfrm>
                <a:off x="2209573" y="3556194"/>
                <a:ext cx="225182" cy="286004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1328" extrusionOk="0">
                    <a:moveTo>
                      <a:pt x="3483" y="1"/>
                    </a:moveTo>
                    <a:cubicBezTo>
                      <a:pt x="3312" y="1"/>
                      <a:pt x="3136" y="18"/>
                      <a:pt x="2955" y="53"/>
                    </a:cubicBezTo>
                    <a:cubicBezTo>
                      <a:pt x="2453" y="150"/>
                      <a:pt x="2088" y="431"/>
                      <a:pt x="1768" y="678"/>
                    </a:cubicBezTo>
                    <a:cubicBezTo>
                      <a:pt x="1424" y="948"/>
                      <a:pt x="1114" y="1188"/>
                      <a:pt x="661" y="1188"/>
                    </a:cubicBezTo>
                    <a:cubicBezTo>
                      <a:pt x="556" y="1188"/>
                      <a:pt x="444" y="1176"/>
                      <a:pt x="321" y="1148"/>
                    </a:cubicBezTo>
                    <a:cubicBezTo>
                      <a:pt x="303" y="1143"/>
                      <a:pt x="286" y="1141"/>
                      <a:pt x="270" y="1141"/>
                    </a:cubicBezTo>
                    <a:cubicBezTo>
                      <a:pt x="57" y="1141"/>
                      <a:pt x="0" y="1472"/>
                      <a:pt x="230" y="1532"/>
                    </a:cubicBezTo>
                    <a:cubicBezTo>
                      <a:pt x="386" y="1567"/>
                      <a:pt x="529" y="1583"/>
                      <a:pt x="662" y="1583"/>
                    </a:cubicBezTo>
                    <a:cubicBezTo>
                      <a:pt x="1244" y="1583"/>
                      <a:pt x="1633" y="1283"/>
                      <a:pt x="2010" y="991"/>
                    </a:cubicBezTo>
                    <a:cubicBezTo>
                      <a:pt x="2322" y="743"/>
                      <a:pt x="2622" y="522"/>
                      <a:pt x="3026" y="437"/>
                    </a:cubicBezTo>
                    <a:cubicBezTo>
                      <a:pt x="3181" y="409"/>
                      <a:pt x="3331" y="394"/>
                      <a:pt x="3476" y="394"/>
                    </a:cubicBezTo>
                    <a:cubicBezTo>
                      <a:pt x="3928" y="394"/>
                      <a:pt x="4331" y="534"/>
                      <a:pt x="4682" y="815"/>
                    </a:cubicBezTo>
                    <a:cubicBezTo>
                      <a:pt x="5718" y="1643"/>
                      <a:pt x="6148" y="3611"/>
                      <a:pt x="6200" y="5045"/>
                    </a:cubicBezTo>
                    <a:cubicBezTo>
                      <a:pt x="6285" y="7404"/>
                      <a:pt x="6709" y="9373"/>
                      <a:pt x="8514" y="11269"/>
                    </a:cubicBezTo>
                    <a:cubicBezTo>
                      <a:pt x="8547" y="11308"/>
                      <a:pt x="8599" y="11328"/>
                      <a:pt x="8657" y="11328"/>
                    </a:cubicBezTo>
                    <a:cubicBezTo>
                      <a:pt x="8827" y="11328"/>
                      <a:pt x="8918" y="11119"/>
                      <a:pt x="8801" y="10996"/>
                    </a:cubicBezTo>
                    <a:cubicBezTo>
                      <a:pt x="7080" y="9184"/>
                      <a:pt x="6676" y="7300"/>
                      <a:pt x="6591" y="5032"/>
                    </a:cubicBezTo>
                    <a:cubicBezTo>
                      <a:pt x="6533" y="3442"/>
                      <a:pt x="6063" y="1415"/>
                      <a:pt x="4923" y="509"/>
                    </a:cubicBezTo>
                    <a:cubicBezTo>
                      <a:pt x="4502" y="172"/>
                      <a:pt x="4021" y="1"/>
                      <a:pt x="348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355;p75">
                <a:extLst>
                  <a:ext uri="{FF2B5EF4-FFF2-40B4-BE49-F238E27FC236}">
                    <a16:creationId xmlns:a16="http://schemas.microsoft.com/office/drawing/2014/main" id="{35FA9DFB-8782-08A1-55B2-B24E6AA010D4}"/>
                  </a:ext>
                </a:extLst>
              </p:cNvPr>
              <p:cNvSpPr/>
              <p:nvPr/>
            </p:nvSpPr>
            <p:spPr>
              <a:xfrm>
                <a:off x="2204675" y="3663471"/>
                <a:ext cx="77863" cy="446780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7696" extrusionOk="0">
                    <a:moveTo>
                      <a:pt x="421" y="1"/>
                    </a:moveTo>
                    <a:cubicBezTo>
                      <a:pt x="311" y="1"/>
                      <a:pt x="200" y="83"/>
                      <a:pt x="222" y="229"/>
                    </a:cubicBezTo>
                    <a:cubicBezTo>
                      <a:pt x="385" y="1272"/>
                      <a:pt x="313" y="2406"/>
                      <a:pt x="235" y="3612"/>
                    </a:cubicBezTo>
                    <a:cubicBezTo>
                      <a:pt x="118" y="5443"/>
                      <a:pt x="1" y="7340"/>
                      <a:pt x="796" y="8904"/>
                    </a:cubicBezTo>
                    <a:lnTo>
                      <a:pt x="815" y="8949"/>
                    </a:lnTo>
                    <a:cubicBezTo>
                      <a:pt x="1773" y="10826"/>
                      <a:pt x="2673" y="12606"/>
                      <a:pt x="2269" y="14724"/>
                    </a:cubicBezTo>
                    <a:cubicBezTo>
                      <a:pt x="2191" y="15102"/>
                      <a:pt x="1949" y="15487"/>
                      <a:pt x="1702" y="15865"/>
                    </a:cubicBezTo>
                    <a:cubicBezTo>
                      <a:pt x="1369" y="16379"/>
                      <a:pt x="1017" y="16914"/>
                      <a:pt x="1089" y="17520"/>
                    </a:cubicBezTo>
                    <a:cubicBezTo>
                      <a:pt x="1102" y="17618"/>
                      <a:pt x="1187" y="17689"/>
                      <a:pt x="1285" y="17689"/>
                    </a:cubicBezTo>
                    <a:lnTo>
                      <a:pt x="1311" y="17696"/>
                    </a:lnTo>
                    <a:cubicBezTo>
                      <a:pt x="1415" y="17683"/>
                      <a:pt x="1493" y="17585"/>
                      <a:pt x="1480" y="17481"/>
                    </a:cubicBezTo>
                    <a:cubicBezTo>
                      <a:pt x="1428" y="17018"/>
                      <a:pt x="1721" y="16562"/>
                      <a:pt x="2034" y="16086"/>
                    </a:cubicBezTo>
                    <a:cubicBezTo>
                      <a:pt x="2295" y="15682"/>
                      <a:pt x="2569" y="15265"/>
                      <a:pt x="2660" y="14796"/>
                    </a:cubicBezTo>
                    <a:cubicBezTo>
                      <a:pt x="3083" y="12547"/>
                      <a:pt x="2112" y="10631"/>
                      <a:pt x="1167" y="8780"/>
                    </a:cubicBezTo>
                    <a:lnTo>
                      <a:pt x="1141" y="8728"/>
                    </a:lnTo>
                    <a:cubicBezTo>
                      <a:pt x="398" y="7261"/>
                      <a:pt x="515" y="5417"/>
                      <a:pt x="633" y="3631"/>
                    </a:cubicBezTo>
                    <a:cubicBezTo>
                      <a:pt x="705" y="2464"/>
                      <a:pt x="783" y="1252"/>
                      <a:pt x="613" y="164"/>
                    </a:cubicBezTo>
                    <a:cubicBezTo>
                      <a:pt x="593" y="52"/>
                      <a:pt x="507" y="1"/>
                      <a:pt x="421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356;p75">
                <a:extLst>
                  <a:ext uri="{FF2B5EF4-FFF2-40B4-BE49-F238E27FC236}">
                    <a16:creationId xmlns:a16="http://schemas.microsoft.com/office/drawing/2014/main" id="{DAF6A167-62C7-9A23-0757-B5D7A0986965}"/>
                  </a:ext>
                </a:extLst>
              </p:cNvPr>
              <p:cNvSpPr/>
              <p:nvPr/>
            </p:nvSpPr>
            <p:spPr>
              <a:xfrm>
                <a:off x="2190688" y="3807432"/>
                <a:ext cx="26257" cy="34766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377" extrusionOk="0">
                    <a:moveTo>
                      <a:pt x="750" y="0"/>
                    </a:moveTo>
                    <a:cubicBezTo>
                      <a:pt x="707" y="0"/>
                      <a:pt x="662" y="16"/>
                      <a:pt x="620" y="54"/>
                    </a:cubicBezTo>
                    <a:cubicBezTo>
                      <a:pt x="287" y="334"/>
                      <a:pt x="72" y="725"/>
                      <a:pt x="14" y="1155"/>
                    </a:cubicBezTo>
                    <a:cubicBezTo>
                      <a:pt x="1" y="1266"/>
                      <a:pt x="72" y="1364"/>
                      <a:pt x="183" y="1377"/>
                    </a:cubicBezTo>
                    <a:lnTo>
                      <a:pt x="209" y="1377"/>
                    </a:lnTo>
                    <a:cubicBezTo>
                      <a:pt x="307" y="1377"/>
                      <a:pt x="392" y="1305"/>
                      <a:pt x="405" y="1207"/>
                    </a:cubicBezTo>
                    <a:cubicBezTo>
                      <a:pt x="450" y="875"/>
                      <a:pt x="620" y="569"/>
                      <a:pt x="880" y="354"/>
                    </a:cubicBezTo>
                    <a:cubicBezTo>
                      <a:pt x="1039" y="215"/>
                      <a:pt x="908" y="0"/>
                      <a:pt x="75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357;p75">
                <a:extLst>
                  <a:ext uri="{FF2B5EF4-FFF2-40B4-BE49-F238E27FC236}">
                    <a16:creationId xmlns:a16="http://schemas.microsoft.com/office/drawing/2014/main" id="{95D59AD9-0A20-0397-5F9A-750227513DEE}"/>
                  </a:ext>
                </a:extLst>
              </p:cNvPr>
              <p:cNvSpPr/>
              <p:nvPr/>
            </p:nvSpPr>
            <p:spPr>
              <a:xfrm>
                <a:off x="2263628" y="4021784"/>
                <a:ext cx="25980" cy="78772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3120" extrusionOk="0">
                    <a:moveTo>
                      <a:pt x="262" y="1"/>
                    </a:moveTo>
                    <a:cubicBezTo>
                      <a:pt x="130" y="1"/>
                      <a:pt x="0" y="137"/>
                      <a:pt x="84" y="291"/>
                    </a:cubicBezTo>
                    <a:cubicBezTo>
                      <a:pt x="455" y="988"/>
                      <a:pt x="631" y="1894"/>
                      <a:pt x="605" y="2917"/>
                    </a:cubicBezTo>
                    <a:cubicBezTo>
                      <a:pt x="599" y="3022"/>
                      <a:pt x="690" y="3113"/>
                      <a:pt x="794" y="3119"/>
                    </a:cubicBezTo>
                    <a:lnTo>
                      <a:pt x="801" y="3119"/>
                    </a:lnTo>
                    <a:cubicBezTo>
                      <a:pt x="911" y="3119"/>
                      <a:pt x="996" y="3035"/>
                      <a:pt x="1003" y="2924"/>
                    </a:cubicBezTo>
                    <a:cubicBezTo>
                      <a:pt x="1029" y="1816"/>
                      <a:pt x="840" y="877"/>
                      <a:pt x="429" y="108"/>
                    </a:cubicBezTo>
                    <a:cubicBezTo>
                      <a:pt x="389" y="32"/>
                      <a:pt x="325" y="1"/>
                      <a:pt x="262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358;p75">
                <a:extLst>
                  <a:ext uri="{FF2B5EF4-FFF2-40B4-BE49-F238E27FC236}">
                    <a16:creationId xmlns:a16="http://schemas.microsoft.com/office/drawing/2014/main" id="{EC6E7D15-9ABD-4E67-F68A-784BDB9F54AF}"/>
                  </a:ext>
                </a:extLst>
              </p:cNvPr>
              <p:cNvSpPr/>
              <p:nvPr/>
            </p:nvSpPr>
            <p:spPr>
              <a:xfrm>
                <a:off x="2217021" y="3921475"/>
                <a:ext cx="34438" cy="45799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1814" extrusionOk="0">
                    <a:moveTo>
                      <a:pt x="1080" y="0"/>
                    </a:moveTo>
                    <a:cubicBezTo>
                      <a:pt x="1052" y="0"/>
                      <a:pt x="1022" y="7"/>
                      <a:pt x="991" y="21"/>
                    </a:cubicBezTo>
                    <a:cubicBezTo>
                      <a:pt x="424" y="275"/>
                      <a:pt x="20" y="927"/>
                      <a:pt x="0" y="1611"/>
                    </a:cubicBezTo>
                    <a:cubicBezTo>
                      <a:pt x="0" y="1722"/>
                      <a:pt x="85" y="1807"/>
                      <a:pt x="196" y="1813"/>
                    </a:cubicBezTo>
                    <a:lnTo>
                      <a:pt x="202" y="1813"/>
                    </a:lnTo>
                    <a:cubicBezTo>
                      <a:pt x="307" y="1813"/>
                      <a:pt x="398" y="1728"/>
                      <a:pt x="398" y="1618"/>
                    </a:cubicBezTo>
                    <a:cubicBezTo>
                      <a:pt x="411" y="1090"/>
                      <a:pt x="730" y="568"/>
                      <a:pt x="1154" y="379"/>
                    </a:cubicBezTo>
                    <a:cubicBezTo>
                      <a:pt x="1364" y="289"/>
                      <a:pt x="1268" y="0"/>
                      <a:pt x="108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359;p75">
                <a:extLst>
                  <a:ext uri="{FF2B5EF4-FFF2-40B4-BE49-F238E27FC236}">
                    <a16:creationId xmlns:a16="http://schemas.microsoft.com/office/drawing/2014/main" id="{9B94E832-CD04-829E-3468-7DF066BFA372}"/>
                  </a:ext>
                </a:extLst>
              </p:cNvPr>
              <p:cNvSpPr/>
              <p:nvPr/>
            </p:nvSpPr>
            <p:spPr>
              <a:xfrm>
                <a:off x="1971994" y="3532411"/>
                <a:ext cx="208393" cy="330540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3092" extrusionOk="0">
                    <a:moveTo>
                      <a:pt x="5803" y="1"/>
                    </a:moveTo>
                    <a:cubicBezTo>
                      <a:pt x="5475" y="1"/>
                      <a:pt x="5154" y="111"/>
                      <a:pt x="4889" y="317"/>
                    </a:cubicBezTo>
                    <a:cubicBezTo>
                      <a:pt x="3351" y="1451"/>
                      <a:pt x="2686" y="3419"/>
                      <a:pt x="2106" y="5153"/>
                    </a:cubicBezTo>
                    <a:lnTo>
                      <a:pt x="2028" y="5381"/>
                    </a:lnTo>
                    <a:cubicBezTo>
                      <a:pt x="1226" y="7760"/>
                      <a:pt x="646" y="10171"/>
                      <a:pt x="27" y="12850"/>
                    </a:cubicBezTo>
                    <a:cubicBezTo>
                      <a:pt x="1" y="12954"/>
                      <a:pt x="66" y="13059"/>
                      <a:pt x="177" y="13085"/>
                    </a:cubicBezTo>
                    <a:cubicBezTo>
                      <a:pt x="190" y="13091"/>
                      <a:pt x="203" y="13091"/>
                      <a:pt x="222" y="13091"/>
                    </a:cubicBezTo>
                    <a:cubicBezTo>
                      <a:pt x="314" y="13091"/>
                      <a:pt x="392" y="13026"/>
                      <a:pt x="411" y="12935"/>
                    </a:cubicBezTo>
                    <a:cubicBezTo>
                      <a:pt x="1031" y="10269"/>
                      <a:pt x="1611" y="7871"/>
                      <a:pt x="2406" y="5505"/>
                    </a:cubicBezTo>
                    <a:lnTo>
                      <a:pt x="2484" y="5277"/>
                    </a:lnTo>
                    <a:cubicBezTo>
                      <a:pt x="3044" y="3595"/>
                      <a:pt x="3683" y="1692"/>
                      <a:pt x="5117" y="636"/>
                    </a:cubicBezTo>
                    <a:cubicBezTo>
                      <a:pt x="5319" y="478"/>
                      <a:pt x="5563" y="395"/>
                      <a:pt x="5810" y="395"/>
                    </a:cubicBezTo>
                    <a:cubicBezTo>
                      <a:pt x="5890" y="395"/>
                      <a:pt x="5970" y="404"/>
                      <a:pt x="6049" y="421"/>
                    </a:cubicBezTo>
                    <a:cubicBezTo>
                      <a:pt x="6779" y="564"/>
                      <a:pt x="7463" y="1333"/>
                      <a:pt x="7828" y="1946"/>
                    </a:cubicBezTo>
                    <a:cubicBezTo>
                      <a:pt x="7870" y="2012"/>
                      <a:pt x="7930" y="2039"/>
                      <a:pt x="7989" y="2039"/>
                    </a:cubicBezTo>
                    <a:cubicBezTo>
                      <a:pt x="8122" y="2039"/>
                      <a:pt x="8253" y="1898"/>
                      <a:pt x="8167" y="1744"/>
                    </a:cubicBezTo>
                    <a:cubicBezTo>
                      <a:pt x="7744" y="1034"/>
                      <a:pt x="6988" y="206"/>
                      <a:pt x="6127" y="37"/>
                    </a:cubicBezTo>
                    <a:cubicBezTo>
                      <a:pt x="6019" y="12"/>
                      <a:pt x="5911" y="1"/>
                      <a:pt x="580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360;p75">
                <a:extLst>
                  <a:ext uri="{FF2B5EF4-FFF2-40B4-BE49-F238E27FC236}">
                    <a16:creationId xmlns:a16="http://schemas.microsoft.com/office/drawing/2014/main" id="{AA85FDF0-2899-8DCF-646D-698ACF78A654}"/>
                  </a:ext>
                </a:extLst>
              </p:cNvPr>
              <p:cNvSpPr/>
              <p:nvPr/>
            </p:nvSpPr>
            <p:spPr>
              <a:xfrm>
                <a:off x="2011481" y="3703135"/>
                <a:ext cx="16815" cy="9513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3768" extrusionOk="0">
                    <a:moveTo>
                      <a:pt x="230" y="0"/>
                    </a:moveTo>
                    <a:cubicBezTo>
                      <a:pt x="131" y="0"/>
                      <a:pt x="46" y="77"/>
                      <a:pt x="34" y="183"/>
                    </a:cubicBezTo>
                    <a:cubicBezTo>
                      <a:pt x="21" y="620"/>
                      <a:pt x="47" y="1056"/>
                      <a:pt x="112" y="1487"/>
                    </a:cubicBezTo>
                    <a:cubicBezTo>
                      <a:pt x="183" y="2151"/>
                      <a:pt x="262" y="2836"/>
                      <a:pt x="47" y="3507"/>
                    </a:cubicBezTo>
                    <a:cubicBezTo>
                      <a:pt x="1" y="3637"/>
                      <a:pt x="99" y="3768"/>
                      <a:pt x="236" y="3768"/>
                    </a:cubicBezTo>
                    <a:cubicBezTo>
                      <a:pt x="320" y="3768"/>
                      <a:pt x="392" y="3709"/>
                      <a:pt x="418" y="3631"/>
                    </a:cubicBezTo>
                    <a:cubicBezTo>
                      <a:pt x="666" y="2875"/>
                      <a:pt x="581" y="2145"/>
                      <a:pt x="503" y="1441"/>
                    </a:cubicBezTo>
                    <a:cubicBezTo>
                      <a:pt x="438" y="1030"/>
                      <a:pt x="418" y="620"/>
                      <a:pt x="431" y="209"/>
                    </a:cubicBezTo>
                    <a:cubicBezTo>
                      <a:pt x="438" y="98"/>
                      <a:pt x="353" y="7"/>
                      <a:pt x="242" y="1"/>
                    </a:cubicBezTo>
                    <a:cubicBezTo>
                      <a:pt x="238" y="0"/>
                      <a:pt x="234" y="0"/>
                      <a:pt x="230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361;p75">
                <a:extLst>
                  <a:ext uri="{FF2B5EF4-FFF2-40B4-BE49-F238E27FC236}">
                    <a16:creationId xmlns:a16="http://schemas.microsoft.com/office/drawing/2014/main" id="{4E334DF3-6428-222D-EA21-DFA7551A74C0}"/>
                  </a:ext>
                </a:extLst>
              </p:cNvPr>
              <p:cNvSpPr/>
              <p:nvPr/>
            </p:nvSpPr>
            <p:spPr>
              <a:xfrm>
                <a:off x="1964748" y="3774560"/>
                <a:ext cx="37770" cy="41658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1650" extrusionOk="0">
                    <a:moveTo>
                      <a:pt x="1226" y="1"/>
                    </a:moveTo>
                    <a:cubicBezTo>
                      <a:pt x="1209" y="1"/>
                      <a:pt x="1192" y="3"/>
                      <a:pt x="1174" y="7"/>
                    </a:cubicBezTo>
                    <a:cubicBezTo>
                      <a:pt x="444" y="137"/>
                      <a:pt x="1" y="711"/>
                      <a:pt x="34" y="1460"/>
                    </a:cubicBezTo>
                    <a:cubicBezTo>
                      <a:pt x="40" y="1564"/>
                      <a:pt x="125" y="1649"/>
                      <a:pt x="236" y="1649"/>
                    </a:cubicBezTo>
                    <a:lnTo>
                      <a:pt x="242" y="1649"/>
                    </a:lnTo>
                    <a:cubicBezTo>
                      <a:pt x="353" y="1643"/>
                      <a:pt x="438" y="1545"/>
                      <a:pt x="431" y="1441"/>
                    </a:cubicBezTo>
                    <a:cubicBezTo>
                      <a:pt x="399" y="887"/>
                      <a:pt x="718" y="489"/>
                      <a:pt x="1246" y="391"/>
                    </a:cubicBezTo>
                    <a:cubicBezTo>
                      <a:pt x="1495" y="355"/>
                      <a:pt x="1449" y="1"/>
                      <a:pt x="122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362;p75">
                <a:extLst>
                  <a:ext uri="{FF2B5EF4-FFF2-40B4-BE49-F238E27FC236}">
                    <a16:creationId xmlns:a16="http://schemas.microsoft.com/office/drawing/2014/main" id="{D04469DF-BA2E-B47D-D000-CCA02A16D9B5}"/>
                  </a:ext>
                </a:extLst>
              </p:cNvPr>
              <p:cNvSpPr/>
              <p:nvPr/>
            </p:nvSpPr>
            <p:spPr>
              <a:xfrm>
                <a:off x="2036602" y="3620651"/>
                <a:ext cx="19516" cy="47137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867" extrusionOk="0">
                    <a:moveTo>
                      <a:pt x="273" y="0"/>
                    </a:moveTo>
                    <a:cubicBezTo>
                      <a:pt x="134" y="0"/>
                      <a:pt x="0" y="153"/>
                      <a:pt x="101" y="309"/>
                    </a:cubicBezTo>
                    <a:cubicBezTo>
                      <a:pt x="316" y="641"/>
                      <a:pt x="394" y="1058"/>
                      <a:pt x="349" y="1651"/>
                    </a:cubicBezTo>
                    <a:cubicBezTo>
                      <a:pt x="336" y="1762"/>
                      <a:pt x="420" y="1860"/>
                      <a:pt x="531" y="1866"/>
                    </a:cubicBezTo>
                    <a:lnTo>
                      <a:pt x="544" y="1866"/>
                    </a:lnTo>
                    <a:cubicBezTo>
                      <a:pt x="642" y="1866"/>
                      <a:pt x="727" y="1788"/>
                      <a:pt x="740" y="1684"/>
                    </a:cubicBezTo>
                    <a:cubicBezTo>
                      <a:pt x="772" y="1254"/>
                      <a:pt x="772" y="628"/>
                      <a:pt x="433" y="94"/>
                    </a:cubicBezTo>
                    <a:cubicBezTo>
                      <a:pt x="391" y="28"/>
                      <a:pt x="331" y="0"/>
                      <a:pt x="273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363;p75">
                <a:extLst>
                  <a:ext uri="{FF2B5EF4-FFF2-40B4-BE49-F238E27FC236}">
                    <a16:creationId xmlns:a16="http://schemas.microsoft.com/office/drawing/2014/main" id="{A348A45E-60E5-B2A9-5745-F05BB7FAC1FF}"/>
                  </a:ext>
                </a:extLst>
              </p:cNvPr>
              <p:cNvSpPr/>
              <p:nvPr/>
            </p:nvSpPr>
            <p:spPr>
              <a:xfrm>
                <a:off x="2136380" y="3657715"/>
                <a:ext cx="59104" cy="412569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16341" extrusionOk="0">
                    <a:moveTo>
                      <a:pt x="2139" y="1"/>
                    </a:moveTo>
                    <a:cubicBezTo>
                      <a:pt x="2034" y="1"/>
                      <a:pt x="1943" y="85"/>
                      <a:pt x="1943" y="196"/>
                    </a:cubicBezTo>
                    <a:lnTo>
                      <a:pt x="1943" y="359"/>
                    </a:lnTo>
                    <a:cubicBezTo>
                      <a:pt x="1943" y="2419"/>
                      <a:pt x="1943" y="4042"/>
                      <a:pt x="1220" y="5938"/>
                    </a:cubicBezTo>
                    <a:cubicBezTo>
                      <a:pt x="685" y="7320"/>
                      <a:pt x="333" y="8871"/>
                      <a:pt x="99" y="10800"/>
                    </a:cubicBezTo>
                    <a:cubicBezTo>
                      <a:pt x="1" y="11635"/>
                      <a:pt x="268" y="12410"/>
                      <a:pt x="529" y="13160"/>
                    </a:cubicBezTo>
                    <a:cubicBezTo>
                      <a:pt x="868" y="14118"/>
                      <a:pt x="1180" y="15024"/>
                      <a:pt x="816" y="16079"/>
                    </a:cubicBezTo>
                    <a:cubicBezTo>
                      <a:pt x="776" y="16184"/>
                      <a:pt x="829" y="16295"/>
                      <a:pt x="933" y="16327"/>
                    </a:cubicBezTo>
                    <a:cubicBezTo>
                      <a:pt x="952" y="16340"/>
                      <a:pt x="978" y="16340"/>
                      <a:pt x="998" y="16340"/>
                    </a:cubicBezTo>
                    <a:cubicBezTo>
                      <a:pt x="1083" y="16340"/>
                      <a:pt x="1161" y="16288"/>
                      <a:pt x="1187" y="16203"/>
                    </a:cubicBezTo>
                    <a:cubicBezTo>
                      <a:pt x="1598" y="15030"/>
                      <a:pt x="1246" y="14013"/>
                      <a:pt x="900" y="13029"/>
                    </a:cubicBezTo>
                    <a:cubicBezTo>
                      <a:pt x="646" y="12286"/>
                      <a:pt x="405" y="11589"/>
                      <a:pt x="490" y="10846"/>
                    </a:cubicBezTo>
                    <a:cubicBezTo>
                      <a:pt x="718" y="8949"/>
                      <a:pt x="1063" y="7431"/>
                      <a:pt x="1585" y="6075"/>
                    </a:cubicBezTo>
                    <a:cubicBezTo>
                      <a:pt x="2341" y="4113"/>
                      <a:pt x="2341" y="2458"/>
                      <a:pt x="2341" y="359"/>
                    </a:cubicBezTo>
                    <a:lnTo>
                      <a:pt x="2341" y="196"/>
                    </a:lnTo>
                    <a:cubicBezTo>
                      <a:pt x="2341" y="85"/>
                      <a:pt x="2249" y="1"/>
                      <a:pt x="2139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364;p75">
                <a:extLst>
                  <a:ext uri="{FF2B5EF4-FFF2-40B4-BE49-F238E27FC236}">
                    <a16:creationId xmlns:a16="http://schemas.microsoft.com/office/drawing/2014/main" id="{E94C9C64-5893-E831-79DA-BB5799C199C4}"/>
                  </a:ext>
                </a:extLst>
              </p:cNvPr>
              <p:cNvSpPr/>
              <p:nvPr/>
            </p:nvSpPr>
            <p:spPr>
              <a:xfrm>
                <a:off x="2116157" y="3951747"/>
                <a:ext cx="41482" cy="30547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2099" extrusionOk="0">
                    <a:moveTo>
                      <a:pt x="1086" y="0"/>
                    </a:moveTo>
                    <a:cubicBezTo>
                      <a:pt x="1016" y="0"/>
                      <a:pt x="947" y="37"/>
                      <a:pt x="913" y="125"/>
                    </a:cubicBezTo>
                    <a:cubicBezTo>
                      <a:pt x="0" y="2322"/>
                      <a:pt x="339" y="4460"/>
                      <a:pt x="671" y="6532"/>
                    </a:cubicBezTo>
                    <a:cubicBezTo>
                      <a:pt x="965" y="8351"/>
                      <a:pt x="1238" y="10071"/>
                      <a:pt x="737" y="11844"/>
                    </a:cubicBezTo>
                    <a:cubicBezTo>
                      <a:pt x="704" y="11968"/>
                      <a:pt x="795" y="12092"/>
                      <a:pt x="926" y="12098"/>
                    </a:cubicBezTo>
                    <a:cubicBezTo>
                      <a:pt x="1017" y="12092"/>
                      <a:pt x="1095" y="12033"/>
                      <a:pt x="1121" y="11948"/>
                    </a:cubicBezTo>
                    <a:cubicBezTo>
                      <a:pt x="1643" y="10091"/>
                      <a:pt x="1349" y="8246"/>
                      <a:pt x="1063" y="6467"/>
                    </a:cubicBezTo>
                    <a:cubicBezTo>
                      <a:pt x="737" y="4453"/>
                      <a:pt x="404" y="2367"/>
                      <a:pt x="1271" y="275"/>
                    </a:cubicBezTo>
                    <a:cubicBezTo>
                      <a:pt x="1338" y="120"/>
                      <a:pt x="1211" y="0"/>
                      <a:pt x="1086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365;p75">
                <a:extLst>
                  <a:ext uri="{FF2B5EF4-FFF2-40B4-BE49-F238E27FC236}">
                    <a16:creationId xmlns:a16="http://schemas.microsoft.com/office/drawing/2014/main" id="{54A78456-E16E-F284-D8E7-D2F22EB5382E}"/>
                  </a:ext>
                </a:extLst>
              </p:cNvPr>
              <p:cNvSpPr/>
              <p:nvPr/>
            </p:nvSpPr>
            <p:spPr>
              <a:xfrm>
                <a:off x="2110072" y="3799227"/>
                <a:ext cx="72435" cy="157014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6219" extrusionOk="0">
                    <a:moveTo>
                      <a:pt x="2583" y="1"/>
                    </a:moveTo>
                    <a:cubicBezTo>
                      <a:pt x="2547" y="1"/>
                      <a:pt x="2508" y="13"/>
                      <a:pt x="2470" y="40"/>
                    </a:cubicBezTo>
                    <a:cubicBezTo>
                      <a:pt x="613" y="1370"/>
                      <a:pt x="0" y="4003"/>
                      <a:pt x="46" y="6030"/>
                    </a:cubicBezTo>
                    <a:cubicBezTo>
                      <a:pt x="46" y="6134"/>
                      <a:pt x="137" y="6219"/>
                      <a:pt x="248" y="6219"/>
                    </a:cubicBezTo>
                    <a:cubicBezTo>
                      <a:pt x="358" y="6219"/>
                      <a:pt x="443" y="6127"/>
                      <a:pt x="437" y="6016"/>
                    </a:cubicBezTo>
                    <a:cubicBezTo>
                      <a:pt x="398" y="4094"/>
                      <a:pt x="965" y="1598"/>
                      <a:pt x="2698" y="359"/>
                    </a:cubicBezTo>
                    <a:cubicBezTo>
                      <a:pt x="2869" y="237"/>
                      <a:pt x="2747" y="1"/>
                      <a:pt x="258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366;p75">
                <a:extLst>
                  <a:ext uri="{FF2B5EF4-FFF2-40B4-BE49-F238E27FC236}">
                    <a16:creationId xmlns:a16="http://schemas.microsoft.com/office/drawing/2014/main" id="{EB98869D-A07C-4AFE-2501-F64FD4AC6957}"/>
                  </a:ext>
                </a:extLst>
              </p:cNvPr>
              <p:cNvSpPr/>
              <p:nvPr/>
            </p:nvSpPr>
            <p:spPr>
              <a:xfrm>
                <a:off x="2139688" y="3495626"/>
                <a:ext cx="44284" cy="95158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3769" extrusionOk="0">
                    <a:moveTo>
                      <a:pt x="215" y="1"/>
                    </a:moveTo>
                    <a:cubicBezTo>
                      <a:pt x="104" y="1"/>
                      <a:pt x="20" y="86"/>
                      <a:pt x="20" y="197"/>
                    </a:cubicBezTo>
                    <a:cubicBezTo>
                      <a:pt x="0" y="933"/>
                      <a:pt x="346" y="1415"/>
                      <a:pt x="678" y="1885"/>
                    </a:cubicBezTo>
                    <a:cubicBezTo>
                      <a:pt x="1023" y="2367"/>
                      <a:pt x="1349" y="2823"/>
                      <a:pt x="1271" y="3553"/>
                    </a:cubicBezTo>
                    <a:cubicBezTo>
                      <a:pt x="1258" y="3664"/>
                      <a:pt x="1336" y="3755"/>
                      <a:pt x="1447" y="3768"/>
                    </a:cubicBezTo>
                    <a:lnTo>
                      <a:pt x="1467" y="3768"/>
                    </a:lnTo>
                    <a:cubicBezTo>
                      <a:pt x="1564" y="3768"/>
                      <a:pt x="1649" y="3696"/>
                      <a:pt x="1662" y="3592"/>
                    </a:cubicBezTo>
                    <a:cubicBezTo>
                      <a:pt x="1753" y="2712"/>
                      <a:pt x="1356" y="2152"/>
                      <a:pt x="1004" y="1656"/>
                    </a:cubicBezTo>
                    <a:cubicBezTo>
                      <a:pt x="691" y="1220"/>
                      <a:pt x="398" y="809"/>
                      <a:pt x="411" y="203"/>
                    </a:cubicBezTo>
                    <a:cubicBezTo>
                      <a:pt x="417" y="99"/>
                      <a:pt x="326" y="8"/>
                      <a:pt x="22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367;p75">
                <a:extLst>
                  <a:ext uri="{FF2B5EF4-FFF2-40B4-BE49-F238E27FC236}">
                    <a16:creationId xmlns:a16="http://schemas.microsoft.com/office/drawing/2014/main" id="{49023DD5-D7A9-B1A4-94C0-5D4A073FB147}"/>
                  </a:ext>
                </a:extLst>
              </p:cNvPr>
              <p:cNvSpPr/>
              <p:nvPr/>
            </p:nvSpPr>
            <p:spPr>
              <a:xfrm>
                <a:off x="2082956" y="3501155"/>
                <a:ext cx="34867" cy="4155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646" extrusionOk="0">
                    <a:moveTo>
                      <a:pt x="277" y="0"/>
                    </a:moveTo>
                    <a:cubicBezTo>
                      <a:pt x="83" y="0"/>
                      <a:pt x="0" y="301"/>
                      <a:pt x="214" y="382"/>
                    </a:cubicBezTo>
                    <a:cubicBezTo>
                      <a:pt x="703" y="564"/>
                      <a:pt x="976" y="962"/>
                      <a:pt x="957" y="1444"/>
                    </a:cubicBezTo>
                    <a:cubicBezTo>
                      <a:pt x="957" y="1548"/>
                      <a:pt x="1041" y="1639"/>
                      <a:pt x="1146" y="1646"/>
                    </a:cubicBezTo>
                    <a:lnTo>
                      <a:pt x="1159" y="1646"/>
                    </a:lnTo>
                    <a:cubicBezTo>
                      <a:pt x="1263" y="1646"/>
                      <a:pt x="1348" y="1561"/>
                      <a:pt x="1354" y="1457"/>
                    </a:cubicBezTo>
                    <a:cubicBezTo>
                      <a:pt x="1380" y="812"/>
                      <a:pt x="996" y="258"/>
                      <a:pt x="357" y="17"/>
                    </a:cubicBezTo>
                    <a:cubicBezTo>
                      <a:pt x="329" y="5"/>
                      <a:pt x="302" y="0"/>
                      <a:pt x="277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368;p75">
                <a:extLst>
                  <a:ext uri="{FF2B5EF4-FFF2-40B4-BE49-F238E27FC236}">
                    <a16:creationId xmlns:a16="http://schemas.microsoft.com/office/drawing/2014/main" id="{0CCE11C1-2FF0-55EE-3E06-596EFFC3277C}"/>
                  </a:ext>
                </a:extLst>
              </p:cNvPr>
              <p:cNvSpPr/>
              <p:nvPr/>
            </p:nvSpPr>
            <p:spPr>
              <a:xfrm>
                <a:off x="2133603" y="3704624"/>
                <a:ext cx="63119" cy="8821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494" extrusionOk="0">
                    <a:moveTo>
                      <a:pt x="2240" y="1"/>
                    </a:moveTo>
                    <a:cubicBezTo>
                      <a:pt x="2179" y="1"/>
                      <a:pt x="2119" y="29"/>
                      <a:pt x="2079" y="98"/>
                    </a:cubicBezTo>
                    <a:cubicBezTo>
                      <a:pt x="1942" y="352"/>
                      <a:pt x="1669" y="678"/>
                      <a:pt x="1382" y="1017"/>
                    </a:cubicBezTo>
                    <a:cubicBezTo>
                      <a:pt x="730" y="1773"/>
                      <a:pt x="0" y="2627"/>
                      <a:pt x="274" y="3363"/>
                    </a:cubicBezTo>
                    <a:cubicBezTo>
                      <a:pt x="300" y="3441"/>
                      <a:pt x="372" y="3494"/>
                      <a:pt x="456" y="3494"/>
                    </a:cubicBezTo>
                    <a:cubicBezTo>
                      <a:pt x="476" y="3494"/>
                      <a:pt x="502" y="3487"/>
                      <a:pt x="521" y="3481"/>
                    </a:cubicBezTo>
                    <a:cubicBezTo>
                      <a:pt x="626" y="3441"/>
                      <a:pt x="678" y="3331"/>
                      <a:pt x="639" y="3226"/>
                    </a:cubicBezTo>
                    <a:cubicBezTo>
                      <a:pt x="450" y="2712"/>
                      <a:pt x="1134" y="1910"/>
                      <a:pt x="1682" y="1271"/>
                    </a:cubicBezTo>
                    <a:cubicBezTo>
                      <a:pt x="1981" y="913"/>
                      <a:pt x="2275" y="580"/>
                      <a:pt x="2425" y="287"/>
                    </a:cubicBezTo>
                    <a:cubicBezTo>
                      <a:pt x="2500" y="132"/>
                      <a:pt x="2370" y="1"/>
                      <a:pt x="2240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369;p75">
                <a:extLst>
                  <a:ext uri="{FF2B5EF4-FFF2-40B4-BE49-F238E27FC236}">
                    <a16:creationId xmlns:a16="http://schemas.microsoft.com/office/drawing/2014/main" id="{3EF756BE-58E0-7D6D-B8D3-B79ED9F28F33}"/>
                  </a:ext>
                </a:extLst>
              </p:cNvPr>
              <p:cNvSpPr/>
              <p:nvPr/>
            </p:nvSpPr>
            <p:spPr>
              <a:xfrm>
                <a:off x="2153372" y="3748479"/>
                <a:ext cx="21713" cy="27747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099" extrusionOk="0">
                    <a:moveTo>
                      <a:pt x="279" y="1"/>
                    </a:moveTo>
                    <a:cubicBezTo>
                      <a:pt x="117" y="1"/>
                      <a:pt x="1" y="222"/>
                      <a:pt x="156" y="355"/>
                    </a:cubicBezTo>
                    <a:cubicBezTo>
                      <a:pt x="325" y="492"/>
                      <a:pt x="436" y="701"/>
                      <a:pt x="455" y="922"/>
                    </a:cubicBezTo>
                    <a:cubicBezTo>
                      <a:pt x="468" y="1027"/>
                      <a:pt x="553" y="1098"/>
                      <a:pt x="651" y="1098"/>
                    </a:cubicBezTo>
                    <a:lnTo>
                      <a:pt x="670" y="1098"/>
                    </a:lnTo>
                    <a:cubicBezTo>
                      <a:pt x="781" y="1085"/>
                      <a:pt x="859" y="994"/>
                      <a:pt x="846" y="883"/>
                    </a:cubicBezTo>
                    <a:cubicBezTo>
                      <a:pt x="820" y="551"/>
                      <a:pt x="651" y="245"/>
                      <a:pt x="390" y="36"/>
                    </a:cubicBezTo>
                    <a:cubicBezTo>
                      <a:pt x="353" y="11"/>
                      <a:pt x="315" y="1"/>
                      <a:pt x="279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370;p75">
                <a:extLst>
                  <a:ext uri="{FF2B5EF4-FFF2-40B4-BE49-F238E27FC236}">
                    <a16:creationId xmlns:a16="http://schemas.microsoft.com/office/drawing/2014/main" id="{F1189F09-F0F7-297A-D686-4D116C2DFA35}"/>
                  </a:ext>
                </a:extLst>
              </p:cNvPr>
              <p:cNvSpPr/>
              <p:nvPr/>
            </p:nvSpPr>
            <p:spPr>
              <a:xfrm>
                <a:off x="2147691" y="3883023"/>
                <a:ext cx="38755" cy="52641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2085" extrusionOk="0">
                    <a:moveTo>
                      <a:pt x="281" y="1"/>
                    </a:moveTo>
                    <a:cubicBezTo>
                      <a:pt x="130" y="1"/>
                      <a:pt x="0" y="194"/>
                      <a:pt x="139" y="338"/>
                    </a:cubicBezTo>
                    <a:cubicBezTo>
                      <a:pt x="211" y="410"/>
                      <a:pt x="283" y="482"/>
                      <a:pt x="354" y="553"/>
                    </a:cubicBezTo>
                    <a:cubicBezTo>
                      <a:pt x="759" y="951"/>
                      <a:pt x="1137" y="1329"/>
                      <a:pt x="1117" y="1876"/>
                    </a:cubicBezTo>
                    <a:cubicBezTo>
                      <a:pt x="1111" y="1987"/>
                      <a:pt x="1195" y="2078"/>
                      <a:pt x="1306" y="2085"/>
                    </a:cubicBezTo>
                    <a:lnTo>
                      <a:pt x="1313" y="2085"/>
                    </a:lnTo>
                    <a:cubicBezTo>
                      <a:pt x="1417" y="2085"/>
                      <a:pt x="1508" y="2000"/>
                      <a:pt x="1508" y="1896"/>
                    </a:cubicBezTo>
                    <a:cubicBezTo>
                      <a:pt x="1534" y="1166"/>
                      <a:pt x="1078" y="716"/>
                      <a:pt x="635" y="273"/>
                    </a:cubicBezTo>
                    <a:cubicBezTo>
                      <a:pt x="563" y="208"/>
                      <a:pt x="491" y="136"/>
                      <a:pt x="420" y="64"/>
                    </a:cubicBezTo>
                    <a:cubicBezTo>
                      <a:pt x="376" y="20"/>
                      <a:pt x="327" y="1"/>
                      <a:pt x="281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371;p75">
                <a:extLst>
                  <a:ext uri="{FF2B5EF4-FFF2-40B4-BE49-F238E27FC236}">
                    <a16:creationId xmlns:a16="http://schemas.microsoft.com/office/drawing/2014/main" id="{57C45D69-01BA-AF16-AC59-AAE9E0EA59AA}"/>
                  </a:ext>
                </a:extLst>
              </p:cNvPr>
              <p:cNvSpPr/>
              <p:nvPr/>
            </p:nvSpPr>
            <p:spPr>
              <a:xfrm>
                <a:off x="1959824" y="3556194"/>
                <a:ext cx="225561" cy="286004"/>
              </a:xfrm>
              <a:custGeom>
                <a:avLst/>
                <a:gdLst/>
                <a:ahLst/>
                <a:cxnLst/>
                <a:rect l="l" t="t" r="r" b="b"/>
                <a:pathLst>
                  <a:path w="8934" h="11328" extrusionOk="0">
                    <a:moveTo>
                      <a:pt x="5434" y="0"/>
                    </a:moveTo>
                    <a:cubicBezTo>
                      <a:pt x="4897" y="0"/>
                      <a:pt x="4415" y="169"/>
                      <a:pt x="3996" y="509"/>
                    </a:cubicBezTo>
                    <a:cubicBezTo>
                      <a:pt x="2855" y="1415"/>
                      <a:pt x="2386" y="3442"/>
                      <a:pt x="2334" y="5032"/>
                    </a:cubicBezTo>
                    <a:cubicBezTo>
                      <a:pt x="2249" y="7300"/>
                      <a:pt x="1845" y="9190"/>
                      <a:pt x="124" y="10996"/>
                    </a:cubicBezTo>
                    <a:cubicBezTo>
                      <a:pt x="0" y="11119"/>
                      <a:pt x="92" y="11328"/>
                      <a:pt x="268" y="11328"/>
                    </a:cubicBezTo>
                    <a:cubicBezTo>
                      <a:pt x="320" y="11328"/>
                      <a:pt x="372" y="11308"/>
                      <a:pt x="411" y="11269"/>
                    </a:cubicBezTo>
                    <a:cubicBezTo>
                      <a:pt x="2210" y="9366"/>
                      <a:pt x="2640" y="7404"/>
                      <a:pt x="2725" y="5045"/>
                    </a:cubicBezTo>
                    <a:cubicBezTo>
                      <a:pt x="2777" y="3611"/>
                      <a:pt x="3207" y="1643"/>
                      <a:pt x="4243" y="815"/>
                    </a:cubicBezTo>
                    <a:cubicBezTo>
                      <a:pt x="4594" y="534"/>
                      <a:pt x="4997" y="394"/>
                      <a:pt x="5449" y="394"/>
                    </a:cubicBezTo>
                    <a:cubicBezTo>
                      <a:pt x="5594" y="394"/>
                      <a:pt x="5744" y="409"/>
                      <a:pt x="5899" y="437"/>
                    </a:cubicBezTo>
                    <a:cubicBezTo>
                      <a:pt x="6303" y="515"/>
                      <a:pt x="6603" y="743"/>
                      <a:pt x="6909" y="991"/>
                    </a:cubicBezTo>
                    <a:cubicBezTo>
                      <a:pt x="7290" y="1282"/>
                      <a:pt x="7679" y="1585"/>
                      <a:pt x="8254" y="1585"/>
                    </a:cubicBezTo>
                    <a:cubicBezTo>
                      <a:pt x="8388" y="1585"/>
                      <a:pt x="8532" y="1569"/>
                      <a:pt x="8688" y="1532"/>
                    </a:cubicBezTo>
                    <a:cubicBezTo>
                      <a:pt x="8934" y="1478"/>
                      <a:pt x="8877" y="1139"/>
                      <a:pt x="8664" y="1139"/>
                    </a:cubicBezTo>
                    <a:cubicBezTo>
                      <a:pt x="8645" y="1139"/>
                      <a:pt x="8625" y="1142"/>
                      <a:pt x="8604" y="1148"/>
                    </a:cubicBezTo>
                    <a:cubicBezTo>
                      <a:pt x="8482" y="1176"/>
                      <a:pt x="8369" y="1188"/>
                      <a:pt x="8265" y="1188"/>
                    </a:cubicBezTo>
                    <a:cubicBezTo>
                      <a:pt x="7811" y="1188"/>
                      <a:pt x="7500" y="948"/>
                      <a:pt x="7150" y="678"/>
                    </a:cubicBezTo>
                    <a:cubicBezTo>
                      <a:pt x="6837" y="431"/>
                      <a:pt x="6472" y="150"/>
                      <a:pt x="5971" y="53"/>
                    </a:cubicBezTo>
                    <a:cubicBezTo>
                      <a:pt x="5786" y="18"/>
                      <a:pt x="5607" y="0"/>
                      <a:pt x="543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372;p75">
                <a:extLst>
                  <a:ext uri="{FF2B5EF4-FFF2-40B4-BE49-F238E27FC236}">
                    <a16:creationId xmlns:a16="http://schemas.microsoft.com/office/drawing/2014/main" id="{1BA69E7F-5D6F-7F18-046C-75036FFEEB08}"/>
                  </a:ext>
                </a:extLst>
              </p:cNvPr>
              <p:cNvSpPr/>
              <p:nvPr/>
            </p:nvSpPr>
            <p:spPr>
              <a:xfrm>
                <a:off x="2112042" y="3663320"/>
                <a:ext cx="78015" cy="446780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17696" extrusionOk="0">
                    <a:moveTo>
                      <a:pt x="2666" y="0"/>
                    </a:moveTo>
                    <a:cubicBezTo>
                      <a:pt x="2580" y="0"/>
                      <a:pt x="2494" y="51"/>
                      <a:pt x="2477" y="163"/>
                    </a:cubicBezTo>
                    <a:cubicBezTo>
                      <a:pt x="2301" y="1252"/>
                      <a:pt x="2379" y="2464"/>
                      <a:pt x="2457" y="3631"/>
                    </a:cubicBezTo>
                    <a:cubicBezTo>
                      <a:pt x="2568" y="5416"/>
                      <a:pt x="2685" y="7261"/>
                      <a:pt x="1942" y="8727"/>
                    </a:cubicBezTo>
                    <a:lnTo>
                      <a:pt x="1916" y="8779"/>
                    </a:lnTo>
                    <a:cubicBezTo>
                      <a:pt x="978" y="10630"/>
                      <a:pt x="0" y="12547"/>
                      <a:pt x="430" y="14795"/>
                    </a:cubicBezTo>
                    <a:cubicBezTo>
                      <a:pt x="515" y="15264"/>
                      <a:pt x="789" y="15675"/>
                      <a:pt x="1050" y="16086"/>
                    </a:cubicBezTo>
                    <a:cubicBezTo>
                      <a:pt x="1362" y="16561"/>
                      <a:pt x="1656" y="17018"/>
                      <a:pt x="1604" y="17480"/>
                    </a:cubicBezTo>
                    <a:cubicBezTo>
                      <a:pt x="1591" y="17585"/>
                      <a:pt x="1669" y="17682"/>
                      <a:pt x="1780" y="17695"/>
                    </a:cubicBezTo>
                    <a:lnTo>
                      <a:pt x="1799" y="17695"/>
                    </a:lnTo>
                    <a:cubicBezTo>
                      <a:pt x="1903" y="17695"/>
                      <a:pt x="1988" y="17617"/>
                      <a:pt x="1995" y="17519"/>
                    </a:cubicBezTo>
                    <a:cubicBezTo>
                      <a:pt x="2066" y="16913"/>
                      <a:pt x="1721" y="16379"/>
                      <a:pt x="1382" y="15864"/>
                    </a:cubicBezTo>
                    <a:cubicBezTo>
                      <a:pt x="1141" y="15493"/>
                      <a:pt x="887" y="15108"/>
                      <a:pt x="815" y="14723"/>
                    </a:cubicBezTo>
                    <a:cubicBezTo>
                      <a:pt x="417" y="12605"/>
                      <a:pt x="1317" y="10826"/>
                      <a:pt x="2268" y="8949"/>
                    </a:cubicBezTo>
                    <a:lnTo>
                      <a:pt x="2294" y="8903"/>
                    </a:lnTo>
                    <a:cubicBezTo>
                      <a:pt x="3090" y="7346"/>
                      <a:pt x="2966" y="5442"/>
                      <a:pt x="2848" y="3611"/>
                    </a:cubicBezTo>
                    <a:cubicBezTo>
                      <a:pt x="2770" y="2405"/>
                      <a:pt x="2698" y="1271"/>
                      <a:pt x="2861" y="228"/>
                    </a:cubicBezTo>
                    <a:cubicBezTo>
                      <a:pt x="2887" y="83"/>
                      <a:pt x="2776" y="0"/>
                      <a:pt x="266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373;p75">
                <a:extLst>
                  <a:ext uri="{FF2B5EF4-FFF2-40B4-BE49-F238E27FC236}">
                    <a16:creationId xmlns:a16="http://schemas.microsoft.com/office/drawing/2014/main" id="{ACDC2D5F-CA34-80CC-CFC6-708664A880FC}"/>
                  </a:ext>
                </a:extLst>
              </p:cNvPr>
              <p:cNvSpPr/>
              <p:nvPr/>
            </p:nvSpPr>
            <p:spPr>
              <a:xfrm>
                <a:off x="2177786" y="3807407"/>
                <a:ext cx="26257" cy="34791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378" extrusionOk="0">
                    <a:moveTo>
                      <a:pt x="283" y="1"/>
                    </a:moveTo>
                    <a:cubicBezTo>
                      <a:pt x="127" y="1"/>
                      <a:pt x="0" y="210"/>
                      <a:pt x="153" y="348"/>
                    </a:cubicBezTo>
                    <a:cubicBezTo>
                      <a:pt x="414" y="563"/>
                      <a:pt x="583" y="870"/>
                      <a:pt x="635" y="1208"/>
                    </a:cubicBezTo>
                    <a:cubicBezTo>
                      <a:pt x="648" y="1306"/>
                      <a:pt x="727" y="1378"/>
                      <a:pt x="831" y="1378"/>
                    </a:cubicBezTo>
                    <a:lnTo>
                      <a:pt x="857" y="1378"/>
                    </a:lnTo>
                    <a:cubicBezTo>
                      <a:pt x="961" y="1358"/>
                      <a:pt x="1040" y="1261"/>
                      <a:pt x="1027" y="1156"/>
                    </a:cubicBezTo>
                    <a:cubicBezTo>
                      <a:pt x="961" y="726"/>
                      <a:pt x="746" y="335"/>
                      <a:pt x="414" y="55"/>
                    </a:cubicBezTo>
                    <a:cubicBezTo>
                      <a:pt x="371" y="17"/>
                      <a:pt x="326" y="1"/>
                      <a:pt x="28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374;p75">
                <a:extLst>
                  <a:ext uri="{FF2B5EF4-FFF2-40B4-BE49-F238E27FC236}">
                    <a16:creationId xmlns:a16="http://schemas.microsoft.com/office/drawing/2014/main" id="{69E31F34-F425-CF7F-B944-4DDACB747292}"/>
                  </a:ext>
                </a:extLst>
              </p:cNvPr>
              <p:cNvSpPr/>
              <p:nvPr/>
            </p:nvSpPr>
            <p:spPr>
              <a:xfrm>
                <a:off x="2104947" y="4021784"/>
                <a:ext cx="26005" cy="7877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120" extrusionOk="0">
                    <a:moveTo>
                      <a:pt x="768" y="1"/>
                    </a:moveTo>
                    <a:cubicBezTo>
                      <a:pt x="704" y="1"/>
                      <a:pt x="641" y="32"/>
                      <a:pt x="601" y="108"/>
                    </a:cubicBezTo>
                    <a:cubicBezTo>
                      <a:pt x="196" y="877"/>
                      <a:pt x="1" y="1822"/>
                      <a:pt x="34" y="2924"/>
                    </a:cubicBezTo>
                    <a:cubicBezTo>
                      <a:pt x="34" y="3035"/>
                      <a:pt x="125" y="3119"/>
                      <a:pt x="229" y="3119"/>
                    </a:cubicBezTo>
                    <a:lnTo>
                      <a:pt x="236" y="3119"/>
                    </a:lnTo>
                    <a:cubicBezTo>
                      <a:pt x="346" y="3113"/>
                      <a:pt x="431" y="3022"/>
                      <a:pt x="425" y="2917"/>
                    </a:cubicBezTo>
                    <a:cubicBezTo>
                      <a:pt x="399" y="1894"/>
                      <a:pt x="581" y="988"/>
                      <a:pt x="946" y="291"/>
                    </a:cubicBezTo>
                    <a:cubicBezTo>
                      <a:pt x="1030" y="137"/>
                      <a:pt x="899" y="1"/>
                      <a:pt x="76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375;p75">
                <a:extLst>
                  <a:ext uri="{FF2B5EF4-FFF2-40B4-BE49-F238E27FC236}">
                    <a16:creationId xmlns:a16="http://schemas.microsoft.com/office/drawing/2014/main" id="{C7B547A4-098B-2758-BB7E-B79BFFE30897}"/>
                  </a:ext>
                </a:extLst>
              </p:cNvPr>
              <p:cNvSpPr/>
              <p:nvPr/>
            </p:nvSpPr>
            <p:spPr>
              <a:xfrm>
                <a:off x="2143273" y="3921475"/>
                <a:ext cx="34438" cy="45799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1814" extrusionOk="0">
                    <a:moveTo>
                      <a:pt x="284" y="0"/>
                    </a:moveTo>
                    <a:cubicBezTo>
                      <a:pt x="97" y="0"/>
                      <a:pt x="0" y="289"/>
                      <a:pt x="210" y="379"/>
                    </a:cubicBezTo>
                    <a:cubicBezTo>
                      <a:pt x="640" y="568"/>
                      <a:pt x="953" y="1090"/>
                      <a:pt x="966" y="1618"/>
                    </a:cubicBezTo>
                    <a:cubicBezTo>
                      <a:pt x="966" y="1728"/>
                      <a:pt x="1051" y="1813"/>
                      <a:pt x="1162" y="1813"/>
                    </a:cubicBezTo>
                    <a:lnTo>
                      <a:pt x="1168" y="1813"/>
                    </a:lnTo>
                    <a:cubicBezTo>
                      <a:pt x="1279" y="1807"/>
                      <a:pt x="1364" y="1722"/>
                      <a:pt x="1364" y="1611"/>
                    </a:cubicBezTo>
                    <a:cubicBezTo>
                      <a:pt x="1344" y="927"/>
                      <a:pt x="947" y="275"/>
                      <a:pt x="373" y="21"/>
                    </a:cubicBezTo>
                    <a:cubicBezTo>
                      <a:pt x="342" y="7"/>
                      <a:pt x="312" y="0"/>
                      <a:pt x="2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376;p75">
                <a:extLst>
                  <a:ext uri="{FF2B5EF4-FFF2-40B4-BE49-F238E27FC236}">
                    <a16:creationId xmlns:a16="http://schemas.microsoft.com/office/drawing/2014/main" id="{C6F0D116-893B-D303-814E-C379813A2AFB}"/>
                  </a:ext>
                </a:extLst>
              </p:cNvPr>
              <p:cNvSpPr/>
              <p:nvPr/>
            </p:nvSpPr>
            <p:spPr>
              <a:xfrm>
                <a:off x="2065965" y="3199069"/>
                <a:ext cx="117350" cy="370154"/>
              </a:xfrm>
              <a:custGeom>
                <a:avLst/>
                <a:gdLst/>
                <a:ahLst/>
                <a:cxnLst/>
                <a:rect l="l" t="t" r="r" b="b"/>
                <a:pathLst>
                  <a:path w="4648" h="14661" extrusionOk="0">
                    <a:moveTo>
                      <a:pt x="787" y="1"/>
                    </a:moveTo>
                    <a:cubicBezTo>
                      <a:pt x="713" y="1"/>
                      <a:pt x="640" y="41"/>
                      <a:pt x="606" y="133"/>
                    </a:cubicBezTo>
                    <a:cubicBezTo>
                      <a:pt x="580" y="224"/>
                      <a:pt x="0" y="2310"/>
                      <a:pt x="2099" y="4330"/>
                    </a:cubicBezTo>
                    <a:cubicBezTo>
                      <a:pt x="4061" y="6207"/>
                      <a:pt x="4250" y="8847"/>
                      <a:pt x="4250" y="8860"/>
                    </a:cubicBezTo>
                    <a:lnTo>
                      <a:pt x="4250" y="14465"/>
                    </a:lnTo>
                    <a:cubicBezTo>
                      <a:pt x="4250" y="14576"/>
                      <a:pt x="4341" y="14660"/>
                      <a:pt x="4452" y="14660"/>
                    </a:cubicBezTo>
                    <a:cubicBezTo>
                      <a:pt x="4556" y="14660"/>
                      <a:pt x="4641" y="14576"/>
                      <a:pt x="4647" y="14471"/>
                    </a:cubicBezTo>
                    <a:lnTo>
                      <a:pt x="4647" y="8847"/>
                    </a:lnTo>
                    <a:cubicBezTo>
                      <a:pt x="4641" y="8729"/>
                      <a:pt x="4445" y="6025"/>
                      <a:pt x="2373" y="4043"/>
                    </a:cubicBezTo>
                    <a:cubicBezTo>
                      <a:pt x="457" y="2199"/>
                      <a:pt x="958" y="328"/>
                      <a:pt x="984" y="244"/>
                    </a:cubicBezTo>
                    <a:cubicBezTo>
                      <a:pt x="1016" y="97"/>
                      <a:pt x="901" y="1"/>
                      <a:pt x="78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377;p75">
                <a:extLst>
                  <a:ext uri="{FF2B5EF4-FFF2-40B4-BE49-F238E27FC236}">
                    <a16:creationId xmlns:a16="http://schemas.microsoft.com/office/drawing/2014/main" id="{5FD65914-74E4-DE03-9189-3A75BADEC0DD}"/>
                  </a:ext>
                </a:extLst>
              </p:cNvPr>
              <p:cNvSpPr/>
              <p:nvPr/>
            </p:nvSpPr>
            <p:spPr>
              <a:xfrm>
                <a:off x="2083234" y="3194499"/>
                <a:ext cx="117350" cy="370431"/>
              </a:xfrm>
              <a:custGeom>
                <a:avLst/>
                <a:gdLst/>
                <a:ahLst/>
                <a:cxnLst/>
                <a:rect l="l" t="t" r="r" b="b"/>
                <a:pathLst>
                  <a:path w="4648" h="14672" extrusionOk="0">
                    <a:moveTo>
                      <a:pt x="789" y="0"/>
                    </a:moveTo>
                    <a:cubicBezTo>
                      <a:pt x="711" y="0"/>
                      <a:pt x="635" y="44"/>
                      <a:pt x="607" y="144"/>
                    </a:cubicBezTo>
                    <a:cubicBezTo>
                      <a:pt x="581" y="236"/>
                      <a:pt x="1" y="2321"/>
                      <a:pt x="2099" y="4335"/>
                    </a:cubicBezTo>
                    <a:cubicBezTo>
                      <a:pt x="4061" y="6212"/>
                      <a:pt x="4250" y="8852"/>
                      <a:pt x="4250" y="8865"/>
                    </a:cubicBezTo>
                    <a:lnTo>
                      <a:pt x="4250" y="14476"/>
                    </a:lnTo>
                    <a:cubicBezTo>
                      <a:pt x="4250" y="14587"/>
                      <a:pt x="4341" y="14672"/>
                      <a:pt x="4452" y="14672"/>
                    </a:cubicBezTo>
                    <a:cubicBezTo>
                      <a:pt x="4556" y="14672"/>
                      <a:pt x="4641" y="14587"/>
                      <a:pt x="4648" y="14483"/>
                    </a:cubicBezTo>
                    <a:lnTo>
                      <a:pt x="4648" y="8858"/>
                    </a:lnTo>
                    <a:cubicBezTo>
                      <a:pt x="4641" y="8741"/>
                      <a:pt x="4446" y="6036"/>
                      <a:pt x="2373" y="4055"/>
                    </a:cubicBezTo>
                    <a:cubicBezTo>
                      <a:pt x="457" y="2210"/>
                      <a:pt x="959" y="340"/>
                      <a:pt x="985" y="255"/>
                    </a:cubicBezTo>
                    <a:cubicBezTo>
                      <a:pt x="1028" y="102"/>
                      <a:pt x="907" y="0"/>
                      <a:pt x="789" y="0"/>
                    </a:cubicBezTo>
                    <a:close/>
                  </a:path>
                </a:pathLst>
              </a:custGeom>
              <a:solidFill>
                <a:srgbClr val="829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378;p75">
                <a:extLst>
                  <a:ext uri="{FF2B5EF4-FFF2-40B4-BE49-F238E27FC236}">
                    <a16:creationId xmlns:a16="http://schemas.microsoft.com/office/drawing/2014/main" id="{6A1651BF-CE5E-BFCD-7208-5A79E51D310B}"/>
                  </a:ext>
                </a:extLst>
              </p:cNvPr>
              <p:cNvSpPr/>
              <p:nvPr/>
            </p:nvSpPr>
            <p:spPr>
              <a:xfrm>
                <a:off x="2104796" y="3190257"/>
                <a:ext cx="49359" cy="67966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2692" extrusionOk="0">
                    <a:moveTo>
                      <a:pt x="1720" y="0"/>
                    </a:moveTo>
                    <a:cubicBezTo>
                      <a:pt x="1638" y="0"/>
                      <a:pt x="1556" y="48"/>
                      <a:pt x="1532" y="156"/>
                    </a:cubicBezTo>
                    <a:cubicBezTo>
                      <a:pt x="1141" y="1811"/>
                      <a:pt x="202" y="2313"/>
                      <a:pt x="189" y="2320"/>
                    </a:cubicBezTo>
                    <a:cubicBezTo>
                      <a:pt x="0" y="2411"/>
                      <a:pt x="72" y="2691"/>
                      <a:pt x="274" y="2691"/>
                    </a:cubicBezTo>
                    <a:cubicBezTo>
                      <a:pt x="307" y="2691"/>
                      <a:pt x="339" y="2685"/>
                      <a:pt x="365" y="2672"/>
                    </a:cubicBezTo>
                    <a:cubicBezTo>
                      <a:pt x="411" y="2646"/>
                      <a:pt x="1473" y="2098"/>
                      <a:pt x="1917" y="247"/>
                    </a:cubicBezTo>
                    <a:cubicBezTo>
                      <a:pt x="1955" y="95"/>
                      <a:pt x="1837" y="0"/>
                      <a:pt x="1720" y="0"/>
                    </a:cubicBezTo>
                    <a:close/>
                  </a:path>
                </a:pathLst>
              </a:custGeom>
              <a:solidFill>
                <a:srgbClr val="829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379;p75">
                <a:extLst>
                  <a:ext uri="{FF2B5EF4-FFF2-40B4-BE49-F238E27FC236}">
                    <a16:creationId xmlns:a16="http://schemas.microsoft.com/office/drawing/2014/main" id="{4731F6B0-41D0-1E55-87F7-6E244B8A45A3}"/>
                  </a:ext>
                </a:extLst>
              </p:cNvPr>
              <p:cNvSpPr/>
              <p:nvPr/>
            </p:nvSpPr>
            <p:spPr>
              <a:xfrm>
                <a:off x="2024483" y="3177406"/>
                <a:ext cx="70617" cy="87558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3468" extrusionOk="0">
                    <a:moveTo>
                      <a:pt x="828" y="0"/>
                    </a:moveTo>
                    <a:cubicBezTo>
                      <a:pt x="738" y="0"/>
                      <a:pt x="660" y="56"/>
                      <a:pt x="633" y="143"/>
                    </a:cubicBezTo>
                    <a:cubicBezTo>
                      <a:pt x="1" y="2412"/>
                      <a:pt x="2425" y="3441"/>
                      <a:pt x="2445" y="3448"/>
                    </a:cubicBezTo>
                    <a:cubicBezTo>
                      <a:pt x="2471" y="3461"/>
                      <a:pt x="2497" y="3461"/>
                      <a:pt x="2523" y="3461"/>
                    </a:cubicBezTo>
                    <a:lnTo>
                      <a:pt x="2523" y="3467"/>
                    </a:lnTo>
                    <a:cubicBezTo>
                      <a:pt x="2738" y="3467"/>
                      <a:pt x="2797" y="3168"/>
                      <a:pt x="2601" y="3083"/>
                    </a:cubicBezTo>
                    <a:cubicBezTo>
                      <a:pt x="2510" y="3050"/>
                      <a:pt x="477" y="2177"/>
                      <a:pt x="1011" y="254"/>
                    </a:cubicBezTo>
                    <a:cubicBezTo>
                      <a:pt x="1044" y="143"/>
                      <a:pt x="985" y="39"/>
                      <a:pt x="881" y="7"/>
                    </a:cubicBezTo>
                    <a:cubicBezTo>
                      <a:pt x="863" y="2"/>
                      <a:pt x="846" y="0"/>
                      <a:pt x="828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380;p75">
                <a:extLst>
                  <a:ext uri="{FF2B5EF4-FFF2-40B4-BE49-F238E27FC236}">
                    <a16:creationId xmlns:a16="http://schemas.microsoft.com/office/drawing/2014/main" id="{38515C8F-59FA-048B-5A66-873853B83F19}"/>
                  </a:ext>
                </a:extLst>
              </p:cNvPr>
              <p:cNvSpPr/>
              <p:nvPr/>
            </p:nvSpPr>
            <p:spPr>
              <a:xfrm>
                <a:off x="2211921" y="3198816"/>
                <a:ext cx="117174" cy="370406"/>
              </a:xfrm>
              <a:custGeom>
                <a:avLst/>
                <a:gdLst/>
                <a:ahLst/>
                <a:cxnLst/>
                <a:rect l="l" t="t" r="r" b="b"/>
                <a:pathLst>
                  <a:path w="4641" h="14671" extrusionOk="0">
                    <a:moveTo>
                      <a:pt x="3854" y="1"/>
                    </a:moveTo>
                    <a:cubicBezTo>
                      <a:pt x="3734" y="1"/>
                      <a:pt x="3612" y="103"/>
                      <a:pt x="3663" y="260"/>
                    </a:cubicBezTo>
                    <a:cubicBezTo>
                      <a:pt x="3663" y="280"/>
                      <a:pt x="4198" y="2202"/>
                      <a:pt x="2262" y="4053"/>
                    </a:cubicBezTo>
                    <a:cubicBezTo>
                      <a:pt x="196" y="6041"/>
                      <a:pt x="13" y="8746"/>
                      <a:pt x="7" y="8870"/>
                    </a:cubicBezTo>
                    <a:lnTo>
                      <a:pt x="7" y="14475"/>
                    </a:lnTo>
                    <a:cubicBezTo>
                      <a:pt x="0" y="14586"/>
                      <a:pt x="92" y="14670"/>
                      <a:pt x="196" y="14670"/>
                    </a:cubicBezTo>
                    <a:cubicBezTo>
                      <a:pt x="307" y="14670"/>
                      <a:pt x="398" y="14586"/>
                      <a:pt x="398" y="14475"/>
                    </a:cubicBezTo>
                    <a:lnTo>
                      <a:pt x="398" y="8883"/>
                    </a:lnTo>
                    <a:cubicBezTo>
                      <a:pt x="398" y="8857"/>
                      <a:pt x="580" y="6211"/>
                      <a:pt x="2536" y="4340"/>
                    </a:cubicBezTo>
                    <a:cubicBezTo>
                      <a:pt x="4641" y="2326"/>
                      <a:pt x="4061" y="234"/>
                      <a:pt x="4041" y="149"/>
                    </a:cubicBezTo>
                    <a:cubicBezTo>
                      <a:pt x="4013" y="45"/>
                      <a:pt x="3934" y="1"/>
                      <a:pt x="385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381;p75">
                <a:extLst>
                  <a:ext uri="{FF2B5EF4-FFF2-40B4-BE49-F238E27FC236}">
                    <a16:creationId xmlns:a16="http://schemas.microsoft.com/office/drawing/2014/main" id="{E96F00B0-E5E9-C583-18DF-0CB5FBC642A1}"/>
                  </a:ext>
                </a:extLst>
              </p:cNvPr>
              <p:cNvSpPr/>
              <p:nvPr/>
            </p:nvSpPr>
            <p:spPr>
              <a:xfrm>
                <a:off x="2194651" y="3194600"/>
                <a:ext cx="117022" cy="37033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14668" extrusionOk="0">
                    <a:moveTo>
                      <a:pt x="3857" y="1"/>
                    </a:moveTo>
                    <a:cubicBezTo>
                      <a:pt x="3738" y="1"/>
                      <a:pt x="3617" y="101"/>
                      <a:pt x="3656" y="251"/>
                    </a:cubicBezTo>
                    <a:cubicBezTo>
                      <a:pt x="3682" y="329"/>
                      <a:pt x="4184" y="2206"/>
                      <a:pt x="2262" y="4051"/>
                    </a:cubicBezTo>
                    <a:cubicBezTo>
                      <a:pt x="196" y="6032"/>
                      <a:pt x="7" y="8737"/>
                      <a:pt x="0" y="8861"/>
                    </a:cubicBezTo>
                    <a:lnTo>
                      <a:pt x="0" y="14472"/>
                    </a:lnTo>
                    <a:cubicBezTo>
                      <a:pt x="0" y="14583"/>
                      <a:pt x="91" y="14668"/>
                      <a:pt x="202" y="14668"/>
                    </a:cubicBezTo>
                    <a:cubicBezTo>
                      <a:pt x="306" y="14668"/>
                      <a:pt x="398" y="14583"/>
                      <a:pt x="398" y="14472"/>
                    </a:cubicBezTo>
                    <a:lnTo>
                      <a:pt x="398" y="8874"/>
                    </a:lnTo>
                    <a:cubicBezTo>
                      <a:pt x="398" y="8848"/>
                      <a:pt x="580" y="6208"/>
                      <a:pt x="2535" y="4331"/>
                    </a:cubicBezTo>
                    <a:cubicBezTo>
                      <a:pt x="4634" y="2317"/>
                      <a:pt x="4060" y="232"/>
                      <a:pt x="4041" y="140"/>
                    </a:cubicBezTo>
                    <a:cubicBezTo>
                      <a:pt x="4010" y="43"/>
                      <a:pt x="3934" y="1"/>
                      <a:pt x="3857" y="1"/>
                    </a:cubicBezTo>
                    <a:close/>
                  </a:path>
                </a:pathLst>
              </a:custGeom>
              <a:solidFill>
                <a:srgbClr val="829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382;p75">
                <a:extLst>
                  <a:ext uri="{FF2B5EF4-FFF2-40B4-BE49-F238E27FC236}">
                    <a16:creationId xmlns:a16="http://schemas.microsoft.com/office/drawing/2014/main" id="{7FBE5811-2286-DD2F-8B2D-9E53B6F2ECD8}"/>
                  </a:ext>
                </a:extLst>
              </p:cNvPr>
              <p:cNvSpPr/>
              <p:nvPr/>
            </p:nvSpPr>
            <p:spPr>
              <a:xfrm>
                <a:off x="2240753" y="3190358"/>
                <a:ext cx="49182" cy="67865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2688" extrusionOk="0">
                    <a:moveTo>
                      <a:pt x="230" y="1"/>
                    </a:moveTo>
                    <a:cubicBezTo>
                      <a:pt x="116" y="1"/>
                      <a:pt x="1" y="94"/>
                      <a:pt x="32" y="243"/>
                    </a:cubicBezTo>
                    <a:cubicBezTo>
                      <a:pt x="468" y="2094"/>
                      <a:pt x="1537" y="2642"/>
                      <a:pt x="1583" y="2668"/>
                    </a:cubicBezTo>
                    <a:cubicBezTo>
                      <a:pt x="1609" y="2681"/>
                      <a:pt x="1641" y="2687"/>
                      <a:pt x="1667" y="2687"/>
                    </a:cubicBezTo>
                    <a:lnTo>
                      <a:pt x="1674" y="2687"/>
                    </a:lnTo>
                    <a:cubicBezTo>
                      <a:pt x="1883" y="2687"/>
                      <a:pt x="1948" y="2407"/>
                      <a:pt x="1765" y="2316"/>
                    </a:cubicBezTo>
                    <a:cubicBezTo>
                      <a:pt x="1752" y="2309"/>
                      <a:pt x="814" y="1814"/>
                      <a:pt x="416" y="152"/>
                    </a:cubicBezTo>
                    <a:cubicBezTo>
                      <a:pt x="389" y="47"/>
                      <a:pt x="310" y="1"/>
                      <a:pt x="230" y="1"/>
                    </a:cubicBezTo>
                    <a:close/>
                  </a:path>
                </a:pathLst>
              </a:custGeom>
              <a:solidFill>
                <a:srgbClr val="829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383;p75">
                <a:extLst>
                  <a:ext uri="{FF2B5EF4-FFF2-40B4-BE49-F238E27FC236}">
                    <a16:creationId xmlns:a16="http://schemas.microsoft.com/office/drawing/2014/main" id="{5F51E9CF-A784-DB70-DFF8-22E552BEF324}"/>
                  </a:ext>
                </a:extLst>
              </p:cNvPr>
              <p:cNvSpPr/>
              <p:nvPr/>
            </p:nvSpPr>
            <p:spPr>
              <a:xfrm>
                <a:off x="2299504" y="3177507"/>
                <a:ext cx="70743" cy="87281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3457" extrusionOk="0">
                    <a:moveTo>
                      <a:pt x="1983" y="1"/>
                    </a:moveTo>
                    <a:cubicBezTo>
                      <a:pt x="1866" y="1"/>
                      <a:pt x="1749" y="95"/>
                      <a:pt x="1785" y="244"/>
                    </a:cubicBezTo>
                    <a:cubicBezTo>
                      <a:pt x="2326" y="2173"/>
                      <a:pt x="292" y="3046"/>
                      <a:pt x="201" y="3079"/>
                    </a:cubicBezTo>
                    <a:cubicBezTo>
                      <a:pt x="1" y="3163"/>
                      <a:pt x="56" y="3457"/>
                      <a:pt x="272" y="3457"/>
                    </a:cubicBezTo>
                    <a:cubicBezTo>
                      <a:pt x="274" y="3457"/>
                      <a:pt x="277" y="3457"/>
                      <a:pt x="279" y="3457"/>
                    </a:cubicBezTo>
                    <a:cubicBezTo>
                      <a:pt x="305" y="3457"/>
                      <a:pt x="331" y="3457"/>
                      <a:pt x="351" y="3444"/>
                    </a:cubicBezTo>
                    <a:cubicBezTo>
                      <a:pt x="377" y="3437"/>
                      <a:pt x="2801" y="2408"/>
                      <a:pt x="2169" y="139"/>
                    </a:cubicBezTo>
                    <a:cubicBezTo>
                      <a:pt x="2138" y="43"/>
                      <a:pt x="2060" y="1"/>
                      <a:pt x="198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384;p75">
                <a:extLst>
                  <a:ext uri="{FF2B5EF4-FFF2-40B4-BE49-F238E27FC236}">
                    <a16:creationId xmlns:a16="http://schemas.microsoft.com/office/drawing/2014/main" id="{846B2C1B-B413-F83F-F96B-802E48AD94BF}"/>
                  </a:ext>
                </a:extLst>
              </p:cNvPr>
              <p:cNvSpPr/>
              <p:nvPr/>
            </p:nvSpPr>
            <p:spPr>
              <a:xfrm>
                <a:off x="2158118" y="3552180"/>
                <a:ext cx="33099" cy="33983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46" extrusionOk="0">
                    <a:moveTo>
                      <a:pt x="856" y="1"/>
                    </a:moveTo>
                    <a:cubicBezTo>
                      <a:pt x="825" y="1"/>
                      <a:pt x="792" y="8"/>
                      <a:pt x="763" y="23"/>
                    </a:cubicBezTo>
                    <a:lnTo>
                      <a:pt x="756" y="23"/>
                    </a:lnTo>
                    <a:lnTo>
                      <a:pt x="737" y="10"/>
                    </a:lnTo>
                    <a:lnTo>
                      <a:pt x="717" y="10"/>
                    </a:lnTo>
                    <a:cubicBezTo>
                      <a:pt x="639" y="10"/>
                      <a:pt x="209" y="335"/>
                      <a:pt x="209" y="335"/>
                    </a:cubicBezTo>
                    <a:cubicBezTo>
                      <a:pt x="117" y="440"/>
                      <a:pt x="52" y="550"/>
                      <a:pt x="7" y="674"/>
                    </a:cubicBezTo>
                    <a:lnTo>
                      <a:pt x="0" y="700"/>
                    </a:lnTo>
                    <a:lnTo>
                      <a:pt x="0" y="720"/>
                    </a:lnTo>
                    <a:cubicBezTo>
                      <a:pt x="46" y="922"/>
                      <a:pt x="98" y="1111"/>
                      <a:pt x="150" y="1274"/>
                    </a:cubicBezTo>
                    <a:lnTo>
                      <a:pt x="170" y="1320"/>
                    </a:lnTo>
                    <a:lnTo>
                      <a:pt x="222" y="1326"/>
                    </a:lnTo>
                    <a:lnTo>
                      <a:pt x="287" y="1339"/>
                    </a:lnTo>
                    <a:lnTo>
                      <a:pt x="326" y="1346"/>
                    </a:lnTo>
                    <a:lnTo>
                      <a:pt x="359" y="1326"/>
                    </a:lnTo>
                    <a:lnTo>
                      <a:pt x="398" y="1293"/>
                    </a:lnTo>
                    <a:lnTo>
                      <a:pt x="398" y="1254"/>
                    </a:lnTo>
                    <a:cubicBezTo>
                      <a:pt x="424" y="792"/>
                      <a:pt x="678" y="440"/>
                      <a:pt x="1154" y="212"/>
                    </a:cubicBezTo>
                    <a:lnTo>
                      <a:pt x="1310" y="140"/>
                    </a:lnTo>
                    <a:lnTo>
                      <a:pt x="1154" y="62"/>
                    </a:lnTo>
                    <a:cubicBezTo>
                      <a:pt x="1069" y="23"/>
                      <a:pt x="978" y="3"/>
                      <a:pt x="887" y="3"/>
                    </a:cubicBezTo>
                    <a:cubicBezTo>
                      <a:pt x="877" y="1"/>
                      <a:pt x="867" y="1"/>
                      <a:pt x="85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385;p75">
                <a:extLst>
                  <a:ext uri="{FF2B5EF4-FFF2-40B4-BE49-F238E27FC236}">
                    <a16:creationId xmlns:a16="http://schemas.microsoft.com/office/drawing/2014/main" id="{D4C69578-D476-5AF2-3000-B275227520AB}"/>
                  </a:ext>
                </a:extLst>
              </p:cNvPr>
              <p:cNvSpPr/>
              <p:nvPr/>
            </p:nvSpPr>
            <p:spPr>
              <a:xfrm>
                <a:off x="2155796" y="3550110"/>
                <a:ext cx="40194" cy="38351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519" extrusionOk="0">
                    <a:moveTo>
                      <a:pt x="979" y="163"/>
                    </a:moveTo>
                    <a:cubicBezTo>
                      <a:pt x="1063" y="163"/>
                      <a:pt x="1141" y="183"/>
                      <a:pt x="1213" y="222"/>
                    </a:cubicBezTo>
                    <a:cubicBezTo>
                      <a:pt x="594" y="515"/>
                      <a:pt x="425" y="971"/>
                      <a:pt x="411" y="1330"/>
                    </a:cubicBezTo>
                    <a:lnTo>
                      <a:pt x="398" y="1343"/>
                    </a:lnTo>
                    <a:lnTo>
                      <a:pt x="320" y="1330"/>
                    </a:lnTo>
                    <a:cubicBezTo>
                      <a:pt x="262" y="1154"/>
                      <a:pt x="216" y="971"/>
                      <a:pt x="177" y="789"/>
                    </a:cubicBezTo>
                    <a:cubicBezTo>
                      <a:pt x="216" y="672"/>
                      <a:pt x="281" y="567"/>
                      <a:pt x="359" y="476"/>
                    </a:cubicBezTo>
                    <a:cubicBezTo>
                      <a:pt x="503" y="365"/>
                      <a:pt x="653" y="268"/>
                      <a:pt x="809" y="176"/>
                    </a:cubicBezTo>
                    <a:cubicBezTo>
                      <a:pt x="822" y="183"/>
                      <a:pt x="835" y="183"/>
                      <a:pt x="842" y="183"/>
                    </a:cubicBezTo>
                    <a:cubicBezTo>
                      <a:pt x="855" y="183"/>
                      <a:pt x="868" y="183"/>
                      <a:pt x="881" y="176"/>
                    </a:cubicBezTo>
                    <a:cubicBezTo>
                      <a:pt x="913" y="170"/>
                      <a:pt x="946" y="163"/>
                      <a:pt x="979" y="163"/>
                    </a:cubicBezTo>
                    <a:close/>
                    <a:moveTo>
                      <a:pt x="979" y="0"/>
                    </a:moveTo>
                    <a:cubicBezTo>
                      <a:pt x="939" y="0"/>
                      <a:pt x="894" y="7"/>
                      <a:pt x="855" y="13"/>
                    </a:cubicBezTo>
                    <a:lnTo>
                      <a:pt x="809" y="13"/>
                    </a:lnTo>
                    <a:cubicBezTo>
                      <a:pt x="757" y="13"/>
                      <a:pt x="731" y="26"/>
                      <a:pt x="483" y="183"/>
                    </a:cubicBezTo>
                    <a:cubicBezTo>
                      <a:pt x="398" y="235"/>
                      <a:pt x="314" y="300"/>
                      <a:pt x="236" y="365"/>
                    </a:cubicBezTo>
                    <a:cubicBezTo>
                      <a:pt x="138" y="476"/>
                      <a:pt x="66" y="593"/>
                      <a:pt x="20" y="730"/>
                    </a:cubicBezTo>
                    <a:lnTo>
                      <a:pt x="1" y="776"/>
                    </a:lnTo>
                    <a:lnTo>
                      <a:pt x="7" y="821"/>
                    </a:lnTo>
                    <a:cubicBezTo>
                      <a:pt x="53" y="1030"/>
                      <a:pt x="105" y="1213"/>
                      <a:pt x="164" y="1382"/>
                    </a:cubicBezTo>
                    <a:lnTo>
                      <a:pt x="196" y="1480"/>
                    </a:lnTo>
                    <a:lnTo>
                      <a:pt x="294" y="1493"/>
                    </a:lnTo>
                    <a:lnTo>
                      <a:pt x="359" y="1506"/>
                    </a:lnTo>
                    <a:lnTo>
                      <a:pt x="431" y="1519"/>
                    </a:lnTo>
                    <a:lnTo>
                      <a:pt x="490" y="1473"/>
                    </a:lnTo>
                    <a:lnTo>
                      <a:pt x="496" y="1467"/>
                    </a:lnTo>
                    <a:lnTo>
                      <a:pt x="561" y="1421"/>
                    </a:lnTo>
                    <a:lnTo>
                      <a:pt x="568" y="1336"/>
                    </a:lnTo>
                    <a:cubicBezTo>
                      <a:pt x="587" y="906"/>
                      <a:pt x="829" y="580"/>
                      <a:pt x="1278" y="365"/>
                    </a:cubicBezTo>
                    <a:lnTo>
                      <a:pt x="1591" y="215"/>
                    </a:lnTo>
                    <a:lnTo>
                      <a:pt x="1278" y="72"/>
                    </a:lnTo>
                    <a:cubicBezTo>
                      <a:pt x="1181" y="26"/>
                      <a:pt x="1083" y="0"/>
                      <a:pt x="979" y="0"/>
                    </a:cubicBez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386;p75">
                <a:extLst>
                  <a:ext uri="{FF2B5EF4-FFF2-40B4-BE49-F238E27FC236}">
                    <a16:creationId xmlns:a16="http://schemas.microsoft.com/office/drawing/2014/main" id="{7BA75A7B-9F2A-3707-571F-B6FD32EAA488}"/>
                  </a:ext>
                </a:extLst>
              </p:cNvPr>
              <p:cNvSpPr/>
              <p:nvPr/>
            </p:nvSpPr>
            <p:spPr>
              <a:xfrm>
                <a:off x="2202529" y="3560310"/>
                <a:ext cx="27520" cy="26182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37" extrusionOk="0">
                    <a:moveTo>
                      <a:pt x="620" y="0"/>
                    </a:moveTo>
                    <a:lnTo>
                      <a:pt x="379" y="157"/>
                    </a:lnTo>
                    <a:lnTo>
                      <a:pt x="438" y="235"/>
                    </a:lnTo>
                    <a:cubicBezTo>
                      <a:pt x="340" y="274"/>
                      <a:pt x="33" y="424"/>
                      <a:pt x="20" y="633"/>
                    </a:cubicBezTo>
                    <a:cubicBezTo>
                      <a:pt x="1" y="848"/>
                      <a:pt x="196" y="952"/>
                      <a:pt x="366" y="985"/>
                    </a:cubicBezTo>
                    <a:lnTo>
                      <a:pt x="385" y="985"/>
                    </a:lnTo>
                    <a:cubicBezTo>
                      <a:pt x="438" y="978"/>
                      <a:pt x="483" y="978"/>
                      <a:pt x="529" y="978"/>
                    </a:cubicBezTo>
                    <a:cubicBezTo>
                      <a:pt x="627" y="978"/>
                      <a:pt x="724" y="991"/>
                      <a:pt x="822" y="1011"/>
                    </a:cubicBezTo>
                    <a:lnTo>
                      <a:pt x="926" y="1037"/>
                    </a:lnTo>
                    <a:lnTo>
                      <a:pt x="926" y="926"/>
                    </a:lnTo>
                    <a:cubicBezTo>
                      <a:pt x="920" y="782"/>
                      <a:pt x="926" y="587"/>
                      <a:pt x="1031" y="502"/>
                    </a:cubicBezTo>
                    <a:lnTo>
                      <a:pt x="1089" y="450"/>
                    </a:lnTo>
                    <a:lnTo>
                      <a:pt x="939" y="255"/>
                    </a:lnTo>
                    <a:lnTo>
                      <a:pt x="881" y="287"/>
                    </a:lnTo>
                    <a:cubicBezTo>
                      <a:pt x="816" y="320"/>
                      <a:pt x="750" y="359"/>
                      <a:pt x="698" y="404"/>
                    </a:cubicBezTo>
                    <a:cubicBezTo>
                      <a:pt x="698" y="339"/>
                      <a:pt x="718" y="281"/>
                      <a:pt x="744" y="228"/>
                    </a:cubicBezTo>
                    <a:lnTo>
                      <a:pt x="783" y="176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387;p75">
                <a:extLst>
                  <a:ext uri="{FF2B5EF4-FFF2-40B4-BE49-F238E27FC236}">
                    <a16:creationId xmlns:a16="http://schemas.microsoft.com/office/drawing/2014/main" id="{30B7EAD8-7FC9-21A1-2475-C6E8B20EBA43}"/>
                  </a:ext>
                </a:extLst>
              </p:cNvPr>
              <p:cNvSpPr/>
              <p:nvPr/>
            </p:nvSpPr>
            <p:spPr>
              <a:xfrm>
                <a:off x="2200408" y="3557507"/>
                <a:ext cx="32443" cy="31458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246" extrusionOk="0">
                    <a:moveTo>
                      <a:pt x="691" y="209"/>
                    </a:moveTo>
                    <a:lnTo>
                      <a:pt x="691" y="216"/>
                    </a:lnTo>
                    <a:lnTo>
                      <a:pt x="763" y="287"/>
                    </a:lnTo>
                    <a:cubicBezTo>
                      <a:pt x="711" y="379"/>
                      <a:pt x="691" y="476"/>
                      <a:pt x="698" y="581"/>
                    </a:cubicBezTo>
                    <a:cubicBezTo>
                      <a:pt x="698" y="607"/>
                      <a:pt x="711" y="626"/>
                      <a:pt x="737" y="633"/>
                    </a:cubicBezTo>
                    <a:lnTo>
                      <a:pt x="750" y="633"/>
                    </a:lnTo>
                    <a:cubicBezTo>
                      <a:pt x="769" y="633"/>
                      <a:pt x="789" y="620"/>
                      <a:pt x="795" y="607"/>
                    </a:cubicBezTo>
                    <a:cubicBezTo>
                      <a:pt x="854" y="548"/>
                      <a:pt x="919" y="502"/>
                      <a:pt x="997" y="463"/>
                    </a:cubicBezTo>
                    <a:lnTo>
                      <a:pt x="1063" y="548"/>
                    </a:lnTo>
                    <a:cubicBezTo>
                      <a:pt x="932" y="659"/>
                      <a:pt x="919" y="874"/>
                      <a:pt x="926" y="1043"/>
                    </a:cubicBezTo>
                    <a:cubicBezTo>
                      <a:pt x="821" y="1017"/>
                      <a:pt x="717" y="1004"/>
                      <a:pt x="613" y="1004"/>
                    </a:cubicBezTo>
                    <a:cubicBezTo>
                      <a:pt x="567" y="1004"/>
                      <a:pt x="515" y="1004"/>
                      <a:pt x="463" y="1011"/>
                    </a:cubicBezTo>
                    <a:cubicBezTo>
                      <a:pt x="461" y="1011"/>
                      <a:pt x="458" y="1011"/>
                      <a:pt x="456" y="1011"/>
                    </a:cubicBezTo>
                    <a:cubicBezTo>
                      <a:pt x="396" y="1011"/>
                      <a:pt x="170" y="943"/>
                      <a:pt x="183" y="750"/>
                    </a:cubicBezTo>
                    <a:cubicBezTo>
                      <a:pt x="196" y="581"/>
                      <a:pt x="476" y="444"/>
                      <a:pt x="587" y="411"/>
                    </a:cubicBezTo>
                    <a:cubicBezTo>
                      <a:pt x="600" y="405"/>
                      <a:pt x="613" y="392"/>
                      <a:pt x="619" y="372"/>
                    </a:cubicBezTo>
                    <a:cubicBezTo>
                      <a:pt x="626" y="353"/>
                      <a:pt x="619" y="339"/>
                      <a:pt x="613" y="326"/>
                    </a:cubicBezTo>
                    <a:lnTo>
                      <a:pt x="580" y="281"/>
                    </a:lnTo>
                    <a:lnTo>
                      <a:pt x="691" y="209"/>
                    </a:lnTo>
                    <a:close/>
                    <a:moveTo>
                      <a:pt x="717" y="1"/>
                    </a:moveTo>
                    <a:lnTo>
                      <a:pt x="606" y="72"/>
                    </a:lnTo>
                    <a:lnTo>
                      <a:pt x="495" y="144"/>
                    </a:lnTo>
                    <a:lnTo>
                      <a:pt x="352" y="235"/>
                    </a:lnTo>
                    <a:lnTo>
                      <a:pt x="404" y="307"/>
                    </a:lnTo>
                    <a:cubicBezTo>
                      <a:pt x="254" y="385"/>
                      <a:pt x="39" y="522"/>
                      <a:pt x="20" y="737"/>
                    </a:cubicBezTo>
                    <a:cubicBezTo>
                      <a:pt x="0" y="998"/>
                      <a:pt x="235" y="1135"/>
                      <a:pt x="437" y="1174"/>
                    </a:cubicBezTo>
                    <a:lnTo>
                      <a:pt x="476" y="1174"/>
                    </a:lnTo>
                    <a:cubicBezTo>
                      <a:pt x="522" y="1174"/>
                      <a:pt x="567" y="1167"/>
                      <a:pt x="613" y="1167"/>
                    </a:cubicBezTo>
                    <a:cubicBezTo>
                      <a:pt x="704" y="1167"/>
                      <a:pt x="795" y="1180"/>
                      <a:pt x="887" y="1200"/>
                    </a:cubicBezTo>
                    <a:lnTo>
                      <a:pt x="1095" y="1245"/>
                    </a:lnTo>
                    <a:lnTo>
                      <a:pt x="1089" y="1037"/>
                    </a:lnTo>
                    <a:cubicBezTo>
                      <a:pt x="1089" y="965"/>
                      <a:pt x="1082" y="744"/>
                      <a:pt x="1167" y="672"/>
                    </a:cubicBezTo>
                    <a:lnTo>
                      <a:pt x="1284" y="574"/>
                    </a:lnTo>
                    <a:lnTo>
                      <a:pt x="1186" y="450"/>
                    </a:lnTo>
                    <a:lnTo>
                      <a:pt x="1121" y="366"/>
                    </a:lnTo>
                    <a:lnTo>
                      <a:pt x="1043" y="261"/>
                    </a:lnTo>
                    <a:lnTo>
                      <a:pt x="945" y="313"/>
                    </a:lnTo>
                    <a:lnTo>
                      <a:pt x="971" y="274"/>
                    </a:lnTo>
                    <a:lnTo>
                      <a:pt x="880" y="177"/>
                    </a:lnTo>
                    <a:lnTo>
                      <a:pt x="815" y="105"/>
                    </a:lnTo>
                    <a:lnTo>
                      <a:pt x="724" y="1"/>
                    </a:ln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388;p75">
                <a:extLst>
                  <a:ext uri="{FF2B5EF4-FFF2-40B4-BE49-F238E27FC236}">
                    <a16:creationId xmlns:a16="http://schemas.microsoft.com/office/drawing/2014/main" id="{AB4F992E-C9B2-3ECC-60D9-B2256CF399C9}"/>
                  </a:ext>
                </a:extLst>
              </p:cNvPr>
              <p:cNvSpPr/>
              <p:nvPr/>
            </p:nvSpPr>
            <p:spPr>
              <a:xfrm>
                <a:off x="2137037" y="3585330"/>
                <a:ext cx="29338" cy="46077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825" extrusionOk="0">
                    <a:moveTo>
                      <a:pt x="900" y="0"/>
                    </a:moveTo>
                    <a:cubicBezTo>
                      <a:pt x="796" y="0"/>
                      <a:pt x="692" y="13"/>
                      <a:pt x="594" y="46"/>
                    </a:cubicBezTo>
                    <a:cubicBezTo>
                      <a:pt x="392" y="111"/>
                      <a:pt x="222" y="261"/>
                      <a:pt x="125" y="450"/>
                    </a:cubicBezTo>
                    <a:cubicBezTo>
                      <a:pt x="1" y="710"/>
                      <a:pt x="7" y="1375"/>
                      <a:pt x="183" y="1662"/>
                    </a:cubicBezTo>
                    <a:cubicBezTo>
                      <a:pt x="229" y="1753"/>
                      <a:pt x="320" y="1818"/>
                      <a:pt x="425" y="1825"/>
                    </a:cubicBezTo>
                    <a:lnTo>
                      <a:pt x="431" y="1818"/>
                    </a:lnTo>
                    <a:cubicBezTo>
                      <a:pt x="457" y="1818"/>
                      <a:pt x="483" y="1818"/>
                      <a:pt x="509" y="1812"/>
                    </a:cubicBezTo>
                    <a:cubicBezTo>
                      <a:pt x="542" y="1799"/>
                      <a:pt x="568" y="1773"/>
                      <a:pt x="587" y="1740"/>
                    </a:cubicBezTo>
                    <a:cubicBezTo>
                      <a:pt x="614" y="1669"/>
                      <a:pt x="614" y="1584"/>
                      <a:pt x="574" y="1512"/>
                    </a:cubicBezTo>
                    <a:cubicBezTo>
                      <a:pt x="568" y="1480"/>
                      <a:pt x="555" y="1440"/>
                      <a:pt x="555" y="1408"/>
                    </a:cubicBezTo>
                    <a:cubicBezTo>
                      <a:pt x="561" y="763"/>
                      <a:pt x="822" y="359"/>
                      <a:pt x="1044" y="143"/>
                    </a:cubicBezTo>
                    <a:lnTo>
                      <a:pt x="1161" y="13"/>
                    </a:lnTo>
                    <a:lnTo>
                      <a:pt x="99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389;p75">
                <a:extLst>
                  <a:ext uri="{FF2B5EF4-FFF2-40B4-BE49-F238E27FC236}">
                    <a16:creationId xmlns:a16="http://schemas.microsoft.com/office/drawing/2014/main" id="{D49AE42C-33DC-7741-9BCD-AC4C50850534}"/>
                  </a:ext>
                </a:extLst>
              </p:cNvPr>
              <p:cNvSpPr/>
              <p:nvPr/>
            </p:nvSpPr>
            <p:spPr>
              <a:xfrm>
                <a:off x="2134916" y="3583184"/>
                <a:ext cx="36053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989" extrusionOk="0">
                    <a:moveTo>
                      <a:pt x="978" y="0"/>
                    </a:moveTo>
                    <a:cubicBezTo>
                      <a:pt x="978" y="0"/>
                      <a:pt x="979" y="0"/>
                      <a:pt x="980" y="0"/>
                    </a:cubicBezTo>
                    <a:lnTo>
                      <a:pt x="980" y="0"/>
                    </a:lnTo>
                    <a:cubicBezTo>
                      <a:pt x="981" y="0"/>
                      <a:pt x="983" y="0"/>
                      <a:pt x="984" y="0"/>
                    </a:cubicBezTo>
                    <a:close/>
                    <a:moveTo>
                      <a:pt x="984" y="163"/>
                    </a:moveTo>
                    <a:cubicBezTo>
                      <a:pt x="1010" y="163"/>
                      <a:pt x="1036" y="163"/>
                      <a:pt x="1063" y="170"/>
                    </a:cubicBezTo>
                    <a:cubicBezTo>
                      <a:pt x="854" y="378"/>
                      <a:pt x="561" y="795"/>
                      <a:pt x="554" y="1486"/>
                    </a:cubicBezTo>
                    <a:cubicBezTo>
                      <a:pt x="554" y="1597"/>
                      <a:pt x="671" y="1786"/>
                      <a:pt x="567" y="1812"/>
                    </a:cubicBezTo>
                    <a:cubicBezTo>
                      <a:pt x="548" y="1819"/>
                      <a:pt x="528" y="1819"/>
                      <a:pt x="509" y="1825"/>
                    </a:cubicBezTo>
                    <a:cubicBezTo>
                      <a:pt x="176" y="1825"/>
                      <a:pt x="137" y="854"/>
                      <a:pt x="280" y="574"/>
                    </a:cubicBezTo>
                    <a:cubicBezTo>
                      <a:pt x="365" y="398"/>
                      <a:pt x="522" y="268"/>
                      <a:pt x="704" y="202"/>
                    </a:cubicBezTo>
                    <a:cubicBezTo>
                      <a:pt x="795" y="176"/>
                      <a:pt x="887" y="163"/>
                      <a:pt x="984" y="163"/>
                    </a:cubicBezTo>
                    <a:close/>
                    <a:moveTo>
                      <a:pt x="980" y="0"/>
                    </a:moveTo>
                    <a:lnTo>
                      <a:pt x="980" y="0"/>
                    </a:lnTo>
                    <a:cubicBezTo>
                      <a:pt x="864" y="1"/>
                      <a:pt x="755" y="14"/>
                      <a:pt x="652" y="52"/>
                    </a:cubicBezTo>
                    <a:cubicBezTo>
                      <a:pt x="424" y="124"/>
                      <a:pt x="241" y="287"/>
                      <a:pt x="137" y="496"/>
                    </a:cubicBezTo>
                    <a:cubicBezTo>
                      <a:pt x="0" y="776"/>
                      <a:pt x="0" y="1473"/>
                      <a:pt x="196" y="1786"/>
                    </a:cubicBezTo>
                    <a:cubicBezTo>
                      <a:pt x="254" y="1903"/>
                      <a:pt x="378" y="1982"/>
                      <a:pt x="509" y="1988"/>
                    </a:cubicBezTo>
                    <a:cubicBezTo>
                      <a:pt x="541" y="1982"/>
                      <a:pt x="580" y="1982"/>
                      <a:pt x="613" y="1969"/>
                    </a:cubicBezTo>
                    <a:cubicBezTo>
                      <a:pt x="665" y="1956"/>
                      <a:pt x="717" y="1916"/>
                      <a:pt x="743" y="1864"/>
                    </a:cubicBezTo>
                    <a:cubicBezTo>
                      <a:pt x="782" y="1767"/>
                      <a:pt x="782" y="1662"/>
                      <a:pt x="737" y="1571"/>
                    </a:cubicBezTo>
                    <a:cubicBezTo>
                      <a:pt x="730" y="1545"/>
                      <a:pt x="724" y="1519"/>
                      <a:pt x="717" y="1486"/>
                    </a:cubicBezTo>
                    <a:cubicBezTo>
                      <a:pt x="724" y="874"/>
                      <a:pt x="971" y="489"/>
                      <a:pt x="1180" y="281"/>
                    </a:cubicBezTo>
                    <a:lnTo>
                      <a:pt x="1428" y="33"/>
                    </a:lnTo>
                    <a:lnTo>
                      <a:pt x="1076" y="7"/>
                    </a:lnTo>
                    <a:cubicBezTo>
                      <a:pt x="1044" y="7"/>
                      <a:pt x="1012" y="1"/>
                      <a:pt x="980" y="0"/>
                    </a:cubicBez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390;p75">
                <a:extLst>
                  <a:ext uri="{FF2B5EF4-FFF2-40B4-BE49-F238E27FC236}">
                    <a16:creationId xmlns:a16="http://schemas.microsoft.com/office/drawing/2014/main" id="{4B8634F8-4D3F-ED7C-4322-C4BA31EE32A9}"/>
                  </a:ext>
                </a:extLst>
              </p:cNvPr>
              <p:cNvSpPr/>
              <p:nvPr/>
            </p:nvSpPr>
            <p:spPr>
              <a:xfrm>
                <a:off x="2154811" y="3552584"/>
                <a:ext cx="99576" cy="13166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5215" extrusionOk="0">
                    <a:moveTo>
                      <a:pt x="2041" y="0"/>
                    </a:moveTo>
                    <a:lnTo>
                      <a:pt x="1989" y="13"/>
                    </a:lnTo>
                    <a:cubicBezTo>
                      <a:pt x="1897" y="33"/>
                      <a:pt x="1813" y="59"/>
                      <a:pt x="1721" y="85"/>
                    </a:cubicBezTo>
                    <a:cubicBezTo>
                      <a:pt x="1259" y="235"/>
                      <a:pt x="705" y="567"/>
                      <a:pt x="692" y="1277"/>
                    </a:cubicBezTo>
                    <a:cubicBezTo>
                      <a:pt x="672" y="1291"/>
                      <a:pt x="27" y="1701"/>
                      <a:pt x="20" y="2711"/>
                    </a:cubicBezTo>
                    <a:cubicBezTo>
                      <a:pt x="14" y="3226"/>
                      <a:pt x="1" y="4438"/>
                      <a:pt x="1747" y="5012"/>
                    </a:cubicBezTo>
                    <a:cubicBezTo>
                      <a:pt x="1956" y="5084"/>
                      <a:pt x="2510" y="5214"/>
                      <a:pt x="2725" y="5214"/>
                    </a:cubicBezTo>
                    <a:cubicBezTo>
                      <a:pt x="2751" y="5214"/>
                      <a:pt x="2777" y="5214"/>
                      <a:pt x="2797" y="5208"/>
                    </a:cubicBezTo>
                    <a:cubicBezTo>
                      <a:pt x="2816" y="5208"/>
                      <a:pt x="2835" y="5209"/>
                      <a:pt x="2854" y="5209"/>
                    </a:cubicBezTo>
                    <a:cubicBezTo>
                      <a:pt x="2990" y="5209"/>
                      <a:pt x="3121" y="5188"/>
                      <a:pt x="3247" y="5142"/>
                    </a:cubicBezTo>
                    <a:cubicBezTo>
                      <a:pt x="3540" y="5058"/>
                      <a:pt x="3892" y="4803"/>
                      <a:pt x="3911" y="4093"/>
                    </a:cubicBezTo>
                    <a:cubicBezTo>
                      <a:pt x="3918" y="3865"/>
                      <a:pt x="3924" y="3565"/>
                      <a:pt x="3911" y="3285"/>
                    </a:cubicBezTo>
                    <a:cubicBezTo>
                      <a:pt x="3944" y="2992"/>
                      <a:pt x="3774" y="2359"/>
                      <a:pt x="3709" y="2229"/>
                    </a:cubicBezTo>
                    <a:cubicBezTo>
                      <a:pt x="3644" y="2060"/>
                      <a:pt x="3540" y="1903"/>
                      <a:pt x="3409" y="1779"/>
                    </a:cubicBezTo>
                    <a:cubicBezTo>
                      <a:pt x="3168" y="1551"/>
                      <a:pt x="2849" y="1440"/>
                      <a:pt x="2425" y="1440"/>
                    </a:cubicBezTo>
                    <a:lnTo>
                      <a:pt x="2282" y="1440"/>
                    </a:lnTo>
                    <a:cubicBezTo>
                      <a:pt x="2256" y="1434"/>
                      <a:pt x="2223" y="1434"/>
                      <a:pt x="2197" y="1434"/>
                    </a:cubicBezTo>
                    <a:lnTo>
                      <a:pt x="2139" y="1434"/>
                    </a:lnTo>
                    <a:cubicBezTo>
                      <a:pt x="2041" y="1408"/>
                      <a:pt x="1702" y="1304"/>
                      <a:pt x="1728" y="991"/>
                    </a:cubicBezTo>
                    <a:cubicBezTo>
                      <a:pt x="1747" y="730"/>
                      <a:pt x="2106" y="548"/>
                      <a:pt x="2256" y="476"/>
                    </a:cubicBezTo>
                    <a:lnTo>
                      <a:pt x="2347" y="437"/>
                    </a:lnTo>
                    <a:lnTo>
                      <a:pt x="2041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391;p75">
                <a:extLst>
                  <a:ext uri="{FF2B5EF4-FFF2-40B4-BE49-F238E27FC236}">
                    <a16:creationId xmlns:a16="http://schemas.microsoft.com/office/drawing/2014/main" id="{99E5C74D-0D84-D288-E0AE-180D086DF14E}"/>
                  </a:ext>
                </a:extLst>
              </p:cNvPr>
              <p:cNvSpPr/>
              <p:nvPr/>
            </p:nvSpPr>
            <p:spPr>
              <a:xfrm>
                <a:off x="2152842" y="3550110"/>
                <a:ext cx="103540" cy="136109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5391" extrusionOk="0">
                    <a:moveTo>
                      <a:pt x="2086" y="189"/>
                    </a:moveTo>
                    <a:lnTo>
                      <a:pt x="2301" y="502"/>
                    </a:lnTo>
                    <a:cubicBezTo>
                      <a:pt x="2125" y="580"/>
                      <a:pt x="1754" y="782"/>
                      <a:pt x="1728" y="1082"/>
                    </a:cubicBezTo>
                    <a:cubicBezTo>
                      <a:pt x="1702" y="1415"/>
                      <a:pt x="2008" y="1571"/>
                      <a:pt x="2217" y="1617"/>
                    </a:cubicBezTo>
                    <a:cubicBezTo>
                      <a:pt x="2236" y="1610"/>
                      <a:pt x="2256" y="1610"/>
                      <a:pt x="2275" y="1610"/>
                    </a:cubicBezTo>
                    <a:cubicBezTo>
                      <a:pt x="2314" y="1610"/>
                      <a:pt x="2347" y="1617"/>
                      <a:pt x="2379" y="1623"/>
                    </a:cubicBezTo>
                    <a:cubicBezTo>
                      <a:pt x="2406" y="1630"/>
                      <a:pt x="2438" y="1636"/>
                      <a:pt x="2464" y="1649"/>
                    </a:cubicBezTo>
                    <a:cubicBezTo>
                      <a:pt x="2458" y="1636"/>
                      <a:pt x="2451" y="1623"/>
                      <a:pt x="2445" y="1617"/>
                    </a:cubicBezTo>
                    <a:lnTo>
                      <a:pt x="2503" y="1617"/>
                    </a:lnTo>
                    <a:cubicBezTo>
                      <a:pt x="2901" y="1617"/>
                      <a:pt x="3207" y="1721"/>
                      <a:pt x="3429" y="1929"/>
                    </a:cubicBezTo>
                    <a:cubicBezTo>
                      <a:pt x="3553" y="2047"/>
                      <a:pt x="3650" y="2190"/>
                      <a:pt x="3716" y="2353"/>
                    </a:cubicBezTo>
                    <a:cubicBezTo>
                      <a:pt x="3748" y="2392"/>
                      <a:pt x="3944" y="3083"/>
                      <a:pt x="3905" y="3376"/>
                    </a:cubicBezTo>
                    <a:cubicBezTo>
                      <a:pt x="3918" y="3637"/>
                      <a:pt x="3918" y="3911"/>
                      <a:pt x="3905" y="4185"/>
                    </a:cubicBezTo>
                    <a:cubicBezTo>
                      <a:pt x="3892" y="4706"/>
                      <a:pt x="3690" y="5045"/>
                      <a:pt x="3298" y="5162"/>
                    </a:cubicBezTo>
                    <a:cubicBezTo>
                      <a:pt x="3176" y="5203"/>
                      <a:pt x="3042" y="5228"/>
                      <a:pt x="2912" y="5228"/>
                    </a:cubicBezTo>
                    <a:cubicBezTo>
                      <a:pt x="2898" y="5228"/>
                      <a:pt x="2883" y="5228"/>
                      <a:pt x="2868" y="5227"/>
                    </a:cubicBezTo>
                    <a:cubicBezTo>
                      <a:pt x="2849" y="5227"/>
                      <a:pt x="2829" y="5234"/>
                      <a:pt x="2803" y="5234"/>
                    </a:cubicBezTo>
                    <a:cubicBezTo>
                      <a:pt x="2601" y="5234"/>
                      <a:pt x="2067" y="5110"/>
                      <a:pt x="1858" y="5038"/>
                    </a:cubicBezTo>
                    <a:cubicBezTo>
                      <a:pt x="164" y="4478"/>
                      <a:pt x="177" y="3311"/>
                      <a:pt x="183" y="2809"/>
                    </a:cubicBezTo>
                    <a:cubicBezTo>
                      <a:pt x="190" y="1845"/>
                      <a:pt x="796" y="1460"/>
                      <a:pt x="822" y="1447"/>
                    </a:cubicBezTo>
                    <a:cubicBezTo>
                      <a:pt x="841" y="1434"/>
                      <a:pt x="854" y="1408"/>
                      <a:pt x="861" y="1382"/>
                    </a:cubicBezTo>
                    <a:cubicBezTo>
                      <a:pt x="874" y="717"/>
                      <a:pt x="1395" y="404"/>
                      <a:pt x="1832" y="261"/>
                    </a:cubicBezTo>
                    <a:cubicBezTo>
                      <a:pt x="1917" y="235"/>
                      <a:pt x="2001" y="209"/>
                      <a:pt x="2086" y="189"/>
                    </a:cubicBezTo>
                    <a:close/>
                    <a:moveTo>
                      <a:pt x="2158" y="0"/>
                    </a:moveTo>
                    <a:lnTo>
                      <a:pt x="2158" y="7"/>
                    </a:lnTo>
                    <a:lnTo>
                      <a:pt x="2054" y="33"/>
                    </a:lnTo>
                    <a:cubicBezTo>
                      <a:pt x="1962" y="52"/>
                      <a:pt x="1871" y="79"/>
                      <a:pt x="1780" y="105"/>
                    </a:cubicBezTo>
                    <a:cubicBezTo>
                      <a:pt x="1109" y="326"/>
                      <a:pt x="724" y="756"/>
                      <a:pt x="698" y="1330"/>
                    </a:cubicBezTo>
                    <a:cubicBezTo>
                      <a:pt x="548" y="1441"/>
                      <a:pt x="27" y="1884"/>
                      <a:pt x="20" y="2803"/>
                    </a:cubicBezTo>
                    <a:cubicBezTo>
                      <a:pt x="14" y="3292"/>
                      <a:pt x="1" y="4595"/>
                      <a:pt x="1806" y="5188"/>
                    </a:cubicBezTo>
                    <a:cubicBezTo>
                      <a:pt x="2021" y="5260"/>
                      <a:pt x="2575" y="5390"/>
                      <a:pt x="2803" y="5390"/>
                    </a:cubicBezTo>
                    <a:cubicBezTo>
                      <a:pt x="2836" y="5390"/>
                      <a:pt x="2862" y="5390"/>
                      <a:pt x="2888" y="5384"/>
                    </a:cubicBezTo>
                    <a:cubicBezTo>
                      <a:pt x="2904" y="5384"/>
                      <a:pt x="2919" y="5385"/>
                      <a:pt x="2935" y="5385"/>
                    </a:cubicBezTo>
                    <a:cubicBezTo>
                      <a:pt x="3076" y="5385"/>
                      <a:pt x="3216" y="5359"/>
                      <a:pt x="3351" y="5312"/>
                    </a:cubicBezTo>
                    <a:cubicBezTo>
                      <a:pt x="3670" y="5214"/>
                      <a:pt x="4055" y="4941"/>
                      <a:pt x="4074" y="4185"/>
                    </a:cubicBezTo>
                    <a:cubicBezTo>
                      <a:pt x="4081" y="3963"/>
                      <a:pt x="4081" y="3663"/>
                      <a:pt x="4074" y="3383"/>
                    </a:cubicBezTo>
                    <a:cubicBezTo>
                      <a:pt x="4100" y="3090"/>
                      <a:pt x="3950" y="2464"/>
                      <a:pt x="3865" y="2288"/>
                    </a:cubicBezTo>
                    <a:cubicBezTo>
                      <a:pt x="3794" y="2105"/>
                      <a:pt x="3676" y="1943"/>
                      <a:pt x="3540" y="1806"/>
                    </a:cubicBezTo>
                    <a:cubicBezTo>
                      <a:pt x="3285" y="1564"/>
                      <a:pt x="2947" y="1447"/>
                      <a:pt x="2503" y="1447"/>
                    </a:cubicBezTo>
                    <a:lnTo>
                      <a:pt x="2366" y="1447"/>
                    </a:lnTo>
                    <a:cubicBezTo>
                      <a:pt x="2340" y="1447"/>
                      <a:pt x="2308" y="1441"/>
                      <a:pt x="2275" y="1441"/>
                    </a:cubicBezTo>
                    <a:lnTo>
                      <a:pt x="2230" y="1441"/>
                    </a:lnTo>
                    <a:cubicBezTo>
                      <a:pt x="2132" y="1421"/>
                      <a:pt x="1871" y="1330"/>
                      <a:pt x="1891" y="1089"/>
                    </a:cubicBezTo>
                    <a:cubicBezTo>
                      <a:pt x="1910" y="867"/>
                      <a:pt x="2262" y="691"/>
                      <a:pt x="2373" y="646"/>
                    </a:cubicBezTo>
                    <a:lnTo>
                      <a:pt x="2549" y="561"/>
                    </a:lnTo>
                    <a:lnTo>
                      <a:pt x="2438" y="398"/>
                    </a:lnTo>
                    <a:lnTo>
                      <a:pt x="2217" y="92"/>
                    </a:lnTo>
                    <a:lnTo>
                      <a:pt x="2158" y="0"/>
                    </a:ln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" name="Google Shape;1458;p61">
            <a:extLst>
              <a:ext uri="{FF2B5EF4-FFF2-40B4-BE49-F238E27FC236}">
                <a16:creationId xmlns:a16="http://schemas.microsoft.com/office/drawing/2014/main" id="{F349717B-6EFA-B56D-4261-119F2AAC4438}"/>
              </a:ext>
            </a:extLst>
          </p:cNvPr>
          <p:cNvGrpSpPr/>
          <p:nvPr/>
        </p:nvGrpSpPr>
        <p:grpSpPr>
          <a:xfrm rot="19597879">
            <a:off x="161185" y="141931"/>
            <a:ext cx="1505490" cy="1220495"/>
            <a:chOff x="5652775" y="964825"/>
            <a:chExt cx="674300" cy="541050"/>
          </a:xfrm>
        </p:grpSpPr>
        <p:sp>
          <p:nvSpPr>
            <p:cNvPr id="57" name="Google Shape;1459;p61">
              <a:extLst>
                <a:ext uri="{FF2B5EF4-FFF2-40B4-BE49-F238E27FC236}">
                  <a16:creationId xmlns:a16="http://schemas.microsoft.com/office/drawing/2014/main" id="{4C12DD06-B238-75CA-CB9A-052016C36D7F}"/>
                </a:ext>
              </a:extLst>
            </p:cNvPr>
            <p:cNvSpPr/>
            <p:nvPr/>
          </p:nvSpPr>
          <p:spPr>
            <a:xfrm>
              <a:off x="5889400" y="1201175"/>
              <a:ext cx="190975" cy="59325"/>
            </a:xfrm>
            <a:custGeom>
              <a:avLst/>
              <a:gdLst/>
              <a:ahLst/>
              <a:cxnLst/>
              <a:rect l="l" t="t" r="r" b="b"/>
              <a:pathLst>
                <a:path w="7639" h="2373" fill="none" extrusionOk="0">
                  <a:moveTo>
                    <a:pt x="7638" y="356"/>
                  </a:moveTo>
                  <a:cubicBezTo>
                    <a:pt x="4934" y="1"/>
                    <a:pt x="2183" y="736"/>
                    <a:pt x="0" y="2373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60;p61">
              <a:extLst>
                <a:ext uri="{FF2B5EF4-FFF2-40B4-BE49-F238E27FC236}">
                  <a16:creationId xmlns:a16="http://schemas.microsoft.com/office/drawing/2014/main" id="{23C4834D-5C3F-8BA5-F0E7-11DA6B85E966}"/>
                </a:ext>
              </a:extLst>
            </p:cNvPr>
            <p:cNvSpPr/>
            <p:nvPr/>
          </p:nvSpPr>
          <p:spPr>
            <a:xfrm>
              <a:off x="5880500" y="1188125"/>
              <a:ext cx="65850" cy="38575"/>
            </a:xfrm>
            <a:custGeom>
              <a:avLst/>
              <a:gdLst/>
              <a:ahLst/>
              <a:cxnLst/>
              <a:rect l="l" t="t" r="r" b="b"/>
              <a:pathLst>
                <a:path w="2634" h="1543" fill="none" extrusionOk="0">
                  <a:moveTo>
                    <a:pt x="2634" y="1543"/>
                  </a:move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61;p61">
              <a:extLst>
                <a:ext uri="{FF2B5EF4-FFF2-40B4-BE49-F238E27FC236}">
                  <a16:creationId xmlns:a16="http://schemas.microsoft.com/office/drawing/2014/main" id="{8106E44B-38D1-47A6-29C9-0CA95A355C00}"/>
                </a:ext>
              </a:extLst>
            </p:cNvPr>
            <p:cNvSpPr/>
            <p:nvPr/>
          </p:nvSpPr>
          <p:spPr>
            <a:xfrm>
              <a:off x="5652775" y="964825"/>
              <a:ext cx="339250" cy="541050"/>
            </a:xfrm>
            <a:custGeom>
              <a:avLst/>
              <a:gdLst/>
              <a:ahLst/>
              <a:cxnLst/>
              <a:rect l="l" t="t" r="r" b="b"/>
              <a:pathLst>
                <a:path w="13570" h="21642" extrusionOk="0">
                  <a:moveTo>
                    <a:pt x="8121" y="0"/>
                  </a:moveTo>
                  <a:cubicBezTo>
                    <a:pt x="7255" y="0"/>
                    <a:pt x="6387" y="241"/>
                    <a:pt x="5623" y="725"/>
                  </a:cubicBezTo>
                  <a:cubicBezTo>
                    <a:pt x="5551" y="797"/>
                    <a:pt x="5457" y="844"/>
                    <a:pt x="5362" y="915"/>
                  </a:cubicBezTo>
                  <a:cubicBezTo>
                    <a:pt x="4460" y="1532"/>
                    <a:pt x="3630" y="2267"/>
                    <a:pt x="2942" y="3145"/>
                  </a:cubicBezTo>
                  <a:cubicBezTo>
                    <a:pt x="1329" y="5090"/>
                    <a:pt x="380" y="7510"/>
                    <a:pt x="214" y="10048"/>
                  </a:cubicBezTo>
                  <a:cubicBezTo>
                    <a:pt x="1" y="13985"/>
                    <a:pt x="1" y="18492"/>
                    <a:pt x="3322" y="20864"/>
                  </a:cubicBezTo>
                  <a:cubicBezTo>
                    <a:pt x="4082" y="21409"/>
                    <a:pt x="4873" y="21641"/>
                    <a:pt x="5641" y="21641"/>
                  </a:cubicBezTo>
                  <a:cubicBezTo>
                    <a:pt x="7748" y="21641"/>
                    <a:pt x="9682" y="19897"/>
                    <a:pt x="10343" y="18089"/>
                  </a:cubicBezTo>
                  <a:cubicBezTo>
                    <a:pt x="10485" y="17710"/>
                    <a:pt x="10557" y="17306"/>
                    <a:pt x="10580" y="16879"/>
                  </a:cubicBezTo>
                  <a:cubicBezTo>
                    <a:pt x="10628" y="14128"/>
                    <a:pt x="10723" y="14365"/>
                    <a:pt x="10485" y="12704"/>
                  </a:cubicBezTo>
                  <a:cubicBezTo>
                    <a:pt x="10319" y="11732"/>
                    <a:pt x="10319" y="10759"/>
                    <a:pt x="10438" y="9787"/>
                  </a:cubicBezTo>
                  <a:cubicBezTo>
                    <a:pt x="10509" y="9384"/>
                    <a:pt x="10580" y="8980"/>
                    <a:pt x="10699" y="8601"/>
                  </a:cubicBezTo>
                  <a:cubicBezTo>
                    <a:pt x="11078" y="7344"/>
                    <a:pt x="13569" y="3690"/>
                    <a:pt x="11055" y="1034"/>
                  </a:cubicBezTo>
                  <a:cubicBezTo>
                    <a:pt x="10200" y="347"/>
                    <a:pt x="9162" y="0"/>
                    <a:pt x="812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62;p61">
              <a:extLst>
                <a:ext uri="{FF2B5EF4-FFF2-40B4-BE49-F238E27FC236}">
                  <a16:creationId xmlns:a16="http://schemas.microsoft.com/office/drawing/2014/main" id="{B61E3697-4D94-C20D-AEF2-BA645C9C2D17}"/>
                </a:ext>
              </a:extLst>
            </p:cNvPr>
            <p:cNvSpPr/>
            <p:nvPr/>
          </p:nvSpPr>
          <p:spPr>
            <a:xfrm>
              <a:off x="5652775" y="1042850"/>
              <a:ext cx="258600" cy="462425"/>
            </a:xfrm>
            <a:custGeom>
              <a:avLst/>
              <a:gdLst/>
              <a:ahLst/>
              <a:cxnLst/>
              <a:rect l="l" t="t" r="r" b="b"/>
              <a:pathLst>
                <a:path w="10344" h="18497" extrusionOk="0">
                  <a:moveTo>
                    <a:pt x="2942" y="0"/>
                  </a:moveTo>
                  <a:lnTo>
                    <a:pt x="2942" y="0"/>
                  </a:lnTo>
                  <a:cubicBezTo>
                    <a:pt x="1329" y="1969"/>
                    <a:pt x="380" y="4389"/>
                    <a:pt x="214" y="6903"/>
                  </a:cubicBezTo>
                  <a:cubicBezTo>
                    <a:pt x="1" y="10841"/>
                    <a:pt x="1" y="15348"/>
                    <a:pt x="3322" y="17720"/>
                  </a:cubicBezTo>
                  <a:cubicBezTo>
                    <a:pt x="4083" y="18265"/>
                    <a:pt x="4875" y="18497"/>
                    <a:pt x="5643" y="18497"/>
                  </a:cubicBezTo>
                  <a:cubicBezTo>
                    <a:pt x="7749" y="18497"/>
                    <a:pt x="9683" y="16758"/>
                    <a:pt x="10343" y="14968"/>
                  </a:cubicBezTo>
                  <a:lnTo>
                    <a:pt x="10343" y="14968"/>
                  </a:lnTo>
                  <a:lnTo>
                    <a:pt x="10058" y="15158"/>
                  </a:lnTo>
                  <a:cubicBezTo>
                    <a:pt x="9121" y="15777"/>
                    <a:pt x="8011" y="16185"/>
                    <a:pt x="6907" y="16185"/>
                  </a:cubicBezTo>
                  <a:cubicBezTo>
                    <a:pt x="6532" y="16185"/>
                    <a:pt x="6156" y="16138"/>
                    <a:pt x="5789" y="16035"/>
                  </a:cubicBezTo>
                  <a:cubicBezTo>
                    <a:pt x="4508" y="15680"/>
                    <a:pt x="3464" y="14660"/>
                    <a:pt x="2800" y="13474"/>
                  </a:cubicBezTo>
                  <a:cubicBezTo>
                    <a:pt x="2159" y="12240"/>
                    <a:pt x="1780" y="10912"/>
                    <a:pt x="1661" y="9536"/>
                  </a:cubicBezTo>
                  <a:cubicBezTo>
                    <a:pt x="1305" y="6286"/>
                    <a:pt x="1732" y="3013"/>
                    <a:pt x="294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63;p61">
              <a:extLst>
                <a:ext uri="{FF2B5EF4-FFF2-40B4-BE49-F238E27FC236}">
                  <a16:creationId xmlns:a16="http://schemas.microsoft.com/office/drawing/2014/main" id="{53D96803-303B-AEA0-4DFC-E5343044C228}"/>
                </a:ext>
              </a:extLst>
            </p:cNvPr>
            <p:cNvSpPr/>
            <p:nvPr/>
          </p:nvSpPr>
          <p:spPr>
            <a:xfrm>
              <a:off x="5787400" y="964825"/>
              <a:ext cx="204625" cy="244675"/>
            </a:xfrm>
            <a:custGeom>
              <a:avLst/>
              <a:gdLst/>
              <a:ahLst/>
              <a:cxnLst/>
              <a:rect l="l" t="t" r="r" b="b"/>
              <a:pathLst>
                <a:path w="8185" h="9787" extrusionOk="0">
                  <a:moveTo>
                    <a:pt x="2757" y="0"/>
                  </a:moveTo>
                  <a:cubicBezTo>
                    <a:pt x="1894" y="0"/>
                    <a:pt x="1026" y="241"/>
                    <a:pt x="261" y="725"/>
                  </a:cubicBezTo>
                  <a:cubicBezTo>
                    <a:pt x="166" y="797"/>
                    <a:pt x="72" y="844"/>
                    <a:pt x="0" y="915"/>
                  </a:cubicBezTo>
                  <a:cubicBezTo>
                    <a:pt x="293" y="849"/>
                    <a:pt x="593" y="817"/>
                    <a:pt x="894" y="817"/>
                  </a:cubicBezTo>
                  <a:cubicBezTo>
                    <a:pt x="1351" y="817"/>
                    <a:pt x="1811" y="891"/>
                    <a:pt x="2254" y="1034"/>
                  </a:cubicBezTo>
                  <a:cubicBezTo>
                    <a:pt x="3962" y="1674"/>
                    <a:pt x="5172" y="3192"/>
                    <a:pt x="5409" y="4995"/>
                  </a:cubicBezTo>
                  <a:cubicBezTo>
                    <a:pt x="5575" y="6252"/>
                    <a:pt x="5266" y="7533"/>
                    <a:pt x="5124" y="8790"/>
                  </a:cubicBezTo>
                  <a:cubicBezTo>
                    <a:pt x="5077" y="9123"/>
                    <a:pt x="5053" y="9455"/>
                    <a:pt x="5053" y="9787"/>
                  </a:cubicBezTo>
                  <a:cubicBezTo>
                    <a:pt x="5100" y="9384"/>
                    <a:pt x="5195" y="8980"/>
                    <a:pt x="5314" y="8601"/>
                  </a:cubicBezTo>
                  <a:cubicBezTo>
                    <a:pt x="5693" y="7344"/>
                    <a:pt x="8184" y="3667"/>
                    <a:pt x="5670" y="1034"/>
                  </a:cubicBezTo>
                  <a:cubicBezTo>
                    <a:pt x="4828" y="347"/>
                    <a:pt x="3796" y="0"/>
                    <a:pt x="2757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64;p61">
              <a:extLst>
                <a:ext uri="{FF2B5EF4-FFF2-40B4-BE49-F238E27FC236}">
                  <a16:creationId xmlns:a16="http://schemas.microsoft.com/office/drawing/2014/main" id="{A2EB9E07-B0FC-FE67-03C5-640283623E01}"/>
                </a:ext>
              </a:extLst>
            </p:cNvPr>
            <p:cNvSpPr/>
            <p:nvPr/>
          </p:nvSpPr>
          <p:spPr>
            <a:xfrm>
              <a:off x="5987250" y="964825"/>
              <a:ext cx="339825" cy="541050"/>
            </a:xfrm>
            <a:custGeom>
              <a:avLst/>
              <a:gdLst/>
              <a:ahLst/>
              <a:cxnLst/>
              <a:rect l="l" t="t" r="r" b="b"/>
              <a:pathLst>
                <a:path w="13593" h="21642" extrusionOk="0">
                  <a:moveTo>
                    <a:pt x="5451" y="0"/>
                  </a:moveTo>
                  <a:cubicBezTo>
                    <a:pt x="4413" y="0"/>
                    <a:pt x="3380" y="347"/>
                    <a:pt x="2538" y="1034"/>
                  </a:cubicBezTo>
                  <a:cubicBezTo>
                    <a:pt x="0" y="3690"/>
                    <a:pt x="2491" y="7344"/>
                    <a:pt x="2871" y="8601"/>
                  </a:cubicBezTo>
                  <a:cubicBezTo>
                    <a:pt x="2989" y="8980"/>
                    <a:pt x="3084" y="9384"/>
                    <a:pt x="3131" y="9787"/>
                  </a:cubicBezTo>
                  <a:cubicBezTo>
                    <a:pt x="3250" y="10759"/>
                    <a:pt x="3250" y="11732"/>
                    <a:pt x="3084" y="12704"/>
                  </a:cubicBezTo>
                  <a:cubicBezTo>
                    <a:pt x="2847" y="14365"/>
                    <a:pt x="2942" y="14128"/>
                    <a:pt x="2989" y="16879"/>
                  </a:cubicBezTo>
                  <a:cubicBezTo>
                    <a:pt x="3013" y="17306"/>
                    <a:pt x="3084" y="17710"/>
                    <a:pt x="3226" y="18089"/>
                  </a:cubicBezTo>
                  <a:cubicBezTo>
                    <a:pt x="3887" y="19897"/>
                    <a:pt x="5821" y="21641"/>
                    <a:pt x="7928" y="21641"/>
                  </a:cubicBezTo>
                  <a:cubicBezTo>
                    <a:pt x="8696" y="21641"/>
                    <a:pt x="9487" y="21409"/>
                    <a:pt x="10248" y="20864"/>
                  </a:cubicBezTo>
                  <a:cubicBezTo>
                    <a:pt x="13592" y="18492"/>
                    <a:pt x="13592" y="13985"/>
                    <a:pt x="13355" y="10048"/>
                  </a:cubicBezTo>
                  <a:cubicBezTo>
                    <a:pt x="13189" y="7510"/>
                    <a:pt x="12240" y="5090"/>
                    <a:pt x="10651" y="3145"/>
                  </a:cubicBezTo>
                  <a:cubicBezTo>
                    <a:pt x="9939" y="2267"/>
                    <a:pt x="9133" y="1532"/>
                    <a:pt x="8208" y="915"/>
                  </a:cubicBezTo>
                  <a:cubicBezTo>
                    <a:pt x="8113" y="844"/>
                    <a:pt x="8042" y="797"/>
                    <a:pt x="7947" y="725"/>
                  </a:cubicBezTo>
                  <a:cubicBezTo>
                    <a:pt x="7182" y="241"/>
                    <a:pt x="6314" y="0"/>
                    <a:pt x="545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65;p61">
              <a:extLst>
                <a:ext uri="{FF2B5EF4-FFF2-40B4-BE49-F238E27FC236}">
                  <a16:creationId xmlns:a16="http://schemas.microsoft.com/office/drawing/2014/main" id="{C5D8956A-3921-2BFA-E3AB-E5CEB49C7E3A}"/>
                </a:ext>
              </a:extLst>
            </p:cNvPr>
            <p:cNvSpPr/>
            <p:nvPr/>
          </p:nvSpPr>
          <p:spPr>
            <a:xfrm>
              <a:off x="6067900" y="1042850"/>
              <a:ext cx="259175" cy="462425"/>
            </a:xfrm>
            <a:custGeom>
              <a:avLst/>
              <a:gdLst/>
              <a:ahLst/>
              <a:cxnLst/>
              <a:rect l="l" t="t" r="r" b="b"/>
              <a:pathLst>
                <a:path w="10367" h="18497" extrusionOk="0">
                  <a:moveTo>
                    <a:pt x="7425" y="0"/>
                  </a:moveTo>
                  <a:lnTo>
                    <a:pt x="7425" y="0"/>
                  </a:lnTo>
                  <a:cubicBezTo>
                    <a:pt x="8611" y="3013"/>
                    <a:pt x="9038" y="6286"/>
                    <a:pt x="8682" y="9536"/>
                  </a:cubicBezTo>
                  <a:cubicBezTo>
                    <a:pt x="8564" y="10912"/>
                    <a:pt x="8184" y="12240"/>
                    <a:pt x="7544" y="13474"/>
                  </a:cubicBezTo>
                  <a:cubicBezTo>
                    <a:pt x="6879" y="14660"/>
                    <a:pt x="5836" y="15680"/>
                    <a:pt x="4555" y="16035"/>
                  </a:cubicBezTo>
                  <a:cubicBezTo>
                    <a:pt x="4187" y="16138"/>
                    <a:pt x="3812" y="16185"/>
                    <a:pt x="3436" y="16185"/>
                  </a:cubicBezTo>
                  <a:cubicBezTo>
                    <a:pt x="2332" y="16185"/>
                    <a:pt x="1223" y="15777"/>
                    <a:pt x="285" y="15158"/>
                  </a:cubicBezTo>
                  <a:lnTo>
                    <a:pt x="0" y="14968"/>
                  </a:lnTo>
                  <a:lnTo>
                    <a:pt x="0" y="14968"/>
                  </a:lnTo>
                  <a:cubicBezTo>
                    <a:pt x="661" y="16758"/>
                    <a:pt x="2594" y="18497"/>
                    <a:pt x="4700" y="18497"/>
                  </a:cubicBezTo>
                  <a:cubicBezTo>
                    <a:pt x="5469" y="18497"/>
                    <a:pt x="6261" y="18265"/>
                    <a:pt x="7022" y="17720"/>
                  </a:cubicBezTo>
                  <a:cubicBezTo>
                    <a:pt x="10366" y="15348"/>
                    <a:pt x="10366" y="10841"/>
                    <a:pt x="10129" y="6903"/>
                  </a:cubicBezTo>
                  <a:cubicBezTo>
                    <a:pt x="9963" y="4389"/>
                    <a:pt x="9014" y="1969"/>
                    <a:pt x="742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466;p61">
              <a:extLst>
                <a:ext uri="{FF2B5EF4-FFF2-40B4-BE49-F238E27FC236}">
                  <a16:creationId xmlns:a16="http://schemas.microsoft.com/office/drawing/2014/main" id="{7DD9D27C-7EBF-8769-61A5-3065FD56C2FA}"/>
                </a:ext>
              </a:extLst>
            </p:cNvPr>
            <p:cNvSpPr/>
            <p:nvPr/>
          </p:nvSpPr>
          <p:spPr>
            <a:xfrm>
              <a:off x="5987250" y="964825"/>
              <a:ext cx="204600" cy="244675"/>
            </a:xfrm>
            <a:custGeom>
              <a:avLst/>
              <a:gdLst/>
              <a:ahLst/>
              <a:cxnLst/>
              <a:rect l="l" t="t" r="r" b="b"/>
              <a:pathLst>
                <a:path w="8184" h="9787" extrusionOk="0">
                  <a:moveTo>
                    <a:pt x="5435" y="0"/>
                  </a:moveTo>
                  <a:cubicBezTo>
                    <a:pt x="4401" y="0"/>
                    <a:pt x="3369" y="347"/>
                    <a:pt x="2515" y="1034"/>
                  </a:cubicBezTo>
                  <a:cubicBezTo>
                    <a:pt x="0" y="3667"/>
                    <a:pt x="2491" y="7344"/>
                    <a:pt x="2871" y="8601"/>
                  </a:cubicBezTo>
                  <a:cubicBezTo>
                    <a:pt x="2989" y="8980"/>
                    <a:pt x="3084" y="9384"/>
                    <a:pt x="3131" y="9787"/>
                  </a:cubicBezTo>
                  <a:cubicBezTo>
                    <a:pt x="3131" y="9455"/>
                    <a:pt x="3108" y="9123"/>
                    <a:pt x="3060" y="8790"/>
                  </a:cubicBezTo>
                  <a:cubicBezTo>
                    <a:pt x="2918" y="7533"/>
                    <a:pt x="2610" y="6252"/>
                    <a:pt x="2776" y="4995"/>
                  </a:cubicBezTo>
                  <a:cubicBezTo>
                    <a:pt x="3013" y="3192"/>
                    <a:pt x="4223" y="1674"/>
                    <a:pt x="5931" y="1034"/>
                  </a:cubicBezTo>
                  <a:cubicBezTo>
                    <a:pt x="6373" y="891"/>
                    <a:pt x="6834" y="817"/>
                    <a:pt x="7290" y="817"/>
                  </a:cubicBezTo>
                  <a:cubicBezTo>
                    <a:pt x="7592" y="817"/>
                    <a:pt x="7892" y="849"/>
                    <a:pt x="8184" y="915"/>
                  </a:cubicBezTo>
                  <a:cubicBezTo>
                    <a:pt x="8113" y="844"/>
                    <a:pt x="8018" y="797"/>
                    <a:pt x="7923" y="725"/>
                  </a:cubicBezTo>
                  <a:cubicBezTo>
                    <a:pt x="7158" y="241"/>
                    <a:pt x="6296" y="0"/>
                    <a:pt x="543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0307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 txBox="1">
            <a:spLocks noGrp="1"/>
          </p:cNvSpPr>
          <p:nvPr>
            <p:ph type="subTitle" idx="1"/>
          </p:nvPr>
        </p:nvSpPr>
        <p:spPr>
          <a:xfrm>
            <a:off x="190823" y="1984722"/>
            <a:ext cx="5864537" cy="2690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scope of disease prediction within this project encompasses the development of 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machine learning models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capable of early diagnosis and risk assessment for a wide range of diseases.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These models will utilize diverse medical data sources to provide accurate predictions, ultimately empowering proactive healthcare and reducing the burden of preventable diseases.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4" name="Google Shape;494;p38"/>
          <p:cNvSpPr txBox="1">
            <a:spLocks noGrp="1"/>
          </p:cNvSpPr>
          <p:nvPr>
            <p:ph type="title"/>
          </p:nvPr>
        </p:nvSpPr>
        <p:spPr>
          <a:xfrm>
            <a:off x="2335190" y="468729"/>
            <a:ext cx="4473620" cy="1411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PROJECT</a:t>
            </a:r>
            <a:b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SCOPE</a:t>
            </a:r>
            <a:endParaRPr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" name="Google Shape;1081;p57">
            <a:extLst>
              <a:ext uri="{FF2B5EF4-FFF2-40B4-BE49-F238E27FC236}">
                <a16:creationId xmlns:a16="http://schemas.microsoft.com/office/drawing/2014/main" id="{6D023E72-E1F0-C5D9-A205-15C123898037}"/>
              </a:ext>
            </a:extLst>
          </p:cNvPr>
          <p:cNvGrpSpPr/>
          <p:nvPr/>
        </p:nvGrpSpPr>
        <p:grpSpPr>
          <a:xfrm>
            <a:off x="6157201" y="2269202"/>
            <a:ext cx="2877321" cy="1745656"/>
            <a:chOff x="4462025" y="1296300"/>
            <a:chExt cx="3852000" cy="2550900"/>
          </a:xfrm>
        </p:grpSpPr>
        <p:sp>
          <p:nvSpPr>
            <p:cNvPr id="11" name="Google Shape;1082;p57">
              <a:extLst>
                <a:ext uri="{FF2B5EF4-FFF2-40B4-BE49-F238E27FC236}">
                  <a16:creationId xmlns:a16="http://schemas.microsoft.com/office/drawing/2014/main" id="{3E8D94CC-F4A0-D8D8-F1F5-02EC20177075}"/>
                </a:ext>
              </a:extLst>
            </p:cNvPr>
            <p:cNvSpPr/>
            <p:nvPr/>
          </p:nvSpPr>
          <p:spPr>
            <a:xfrm>
              <a:off x="4462025" y="1296300"/>
              <a:ext cx="3852000" cy="2550900"/>
            </a:xfrm>
            <a:prstGeom prst="roundRect">
              <a:avLst>
                <a:gd name="adj" fmla="val 439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083;p57">
              <a:extLst>
                <a:ext uri="{FF2B5EF4-FFF2-40B4-BE49-F238E27FC236}">
                  <a16:creationId xmlns:a16="http://schemas.microsoft.com/office/drawing/2014/main" id="{81D0D7C3-82FB-F76A-5F7A-1F16D5AC6AE0}"/>
                </a:ext>
              </a:extLst>
            </p:cNvPr>
            <p:cNvGrpSpPr/>
            <p:nvPr/>
          </p:nvGrpSpPr>
          <p:grpSpPr>
            <a:xfrm>
              <a:off x="4570925" y="3596350"/>
              <a:ext cx="3634200" cy="115500"/>
              <a:chOff x="4577300" y="3596350"/>
              <a:chExt cx="3634200" cy="115500"/>
            </a:xfrm>
          </p:grpSpPr>
          <p:grpSp>
            <p:nvGrpSpPr>
              <p:cNvPr id="13" name="Google Shape;1084;p57">
                <a:extLst>
                  <a:ext uri="{FF2B5EF4-FFF2-40B4-BE49-F238E27FC236}">
                    <a16:creationId xmlns:a16="http://schemas.microsoft.com/office/drawing/2014/main" id="{4F4FDBD6-D323-39EE-320C-80524D031B37}"/>
                  </a:ext>
                </a:extLst>
              </p:cNvPr>
              <p:cNvGrpSpPr/>
              <p:nvPr/>
            </p:nvGrpSpPr>
            <p:grpSpPr>
              <a:xfrm>
                <a:off x="4729700" y="3604150"/>
                <a:ext cx="3481800" cy="99900"/>
                <a:chOff x="512250" y="4215350"/>
                <a:chExt cx="3481800" cy="99900"/>
              </a:xfrm>
            </p:grpSpPr>
            <p:sp>
              <p:nvSpPr>
                <p:cNvPr id="15" name="Google Shape;1085;p57">
                  <a:extLst>
                    <a:ext uri="{FF2B5EF4-FFF2-40B4-BE49-F238E27FC236}">
                      <a16:creationId xmlns:a16="http://schemas.microsoft.com/office/drawing/2014/main" id="{DBD79036-A1CA-18EB-62C0-E855A8D1012A}"/>
                    </a:ext>
                  </a:extLst>
                </p:cNvPr>
                <p:cNvSpPr/>
                <p:nvPr/>
              </p:nvSpPr>
              <p:spPr>
                <a:xfrm>
                  <a:off x="512250" y="4247750"/>
                  <a:ext cx="3481800" cy="35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086;p57">
                  <a:extLst>
                    <a:ext uri="{FF2B5EF4-FFF2-40B4-BE49-F238E27FC236}">
                      <a16:creationId xmlns:a16="http://schemas.microsoft.com/office/drawing/2014/main" id="{D439CBF6-18B8-4F3D-01C9-091B7AB408C8}"/>
                    </a:ext>
                  </a:extLst>
                </p:cNvPr>
                <p:cNvSpPr/>
                <p:nvPr/>
              </p:nvSpPr>
              <p:spPr>
                <a:xfrm>
                  <a:off x="512250" y="4247750"/>
                  <a:ext cx="1609200" cy="35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087;p57">
                  <a:extLst>
                    <a:ext uri="{FF2B5EF4-FFF2-40B4-BE49-F238E27FC236}">
                      <a16:creationId xmlns:a16="http://schemas.microsoft.com/office/drawing/2014/main" id="{483E3712-B141-D7A8-8DD4-A838E95C770C}"/>
                    </a:ext>
                  </a:extLst>
                </p:cNvPr>
                <p:cNvSpPr/>
                <p:nvPr/>
              </p:nvSpPr>
              <p:spPr>
                <a:xfrm>
                  <a:off x="2096375" y="4215350"/>
                  <a:ext cx="99900" cy="999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" name="Google Shape;1088;p57">
                <a:extLst>
                  <a:ext uri="{FF2B5EF4-FFF2-40B4-BE49-F238E27FC236}">
                    <a16:creationId xmlns:a16="http://schemas.microsoft.com/office/drawing/2014/main" id="{C319E9E7-ACA6-A1F9-FFAF-33794F031549}"/>
                  </a:ext>
                </a:extLst>
              </p:cNvPr>
              <p:cNvSpPr/>
              <p:nvPr/>
            </p:nvSpPr>
            <p:spPr>
              <a:xfrm rot="5400000">
                <a:off x="4569500" y="3604150"/>
                <a:ext cx="115500" cy="999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64" name="Google Shape;1090;p57">
            <a:extLst>
              <a:ext uri="{FF2B5EF4-FFF2-40B4-BE49-F238E27FC236}">
                <a16:creationId xmlns:a16="http://schemas.microsoft.com/office/drawing/2014/main" id="{5E6F3E24-047B-3E0E-F7A5-3AD1A2CF88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53" r="553"/>
          <a:stretch/>
        </p:blipFill>
        <p:spPr>
          <a:xfrm>
            <a:off x="6272663" y="2372881"/>
            <a:ext cx="2675267" cy="139414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589747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7" name="Google Shape;957;p53"/>
          <p:cNvCxnSpPr>
            <a:cxnSpLocks/>
            <a:stCxn id="20" idx="3"/>
            <a:endCxn id="16" idx="1"/>
          </p:cNvCxnSpPr>
          <p:nvPr/>
        </p:nvCxnSpPr>
        <p:spPr>
          <a:xfrm>
            <a:off x="4879549" y="4392318"/>
            <a:ext cx="46794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9" name="Google Shape;959;p53"/>
          <p:cNvCxnSpPr>
            <a:cxnSpLocks/>
          </p:cNvCxnSpPr>
          <p:nvPr/>
        </p:nvCxnSpPr>
        <p:spPr>
          <a:xfrm>
            <a:off x="1902066" y="1564411"/>
            <a:ext cx="0" cy="2525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1" name="Google Shape;961;p53"/>
          <p:cNvCxnSpPr>
            <a:cxnSpLocks/>
            <a:endCxn id="979" idx="0"/>
          </p:cNvCxnSpPr>
          <p:nvPr/>
        </p:nvCxnSpPr>
        <p:spPr>
          <a:xfrm>
            <a:off x="5918692" y="1871327"/>
            <a:ext cx="0" cy="15911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Google Shape;963;p53"/>
          <p:cNvSpPr txBox="1">
            <a:spLocks noGrp="1"/>
          </p:cNvSpPr>
          <p:nvPr>
            <p:ph type="title"/>
          </p:nvPr>
        </p:nvSpPr>
        <p:spPr>
          <a:xfrm>
            <a:off x="1943804" y="245959"/>
            <a:ext cx="4729090" cy="78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FLOW CHART</a:t>
            </a:r>
            <a:endParaRPr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72" name="Google Shape;972;p53"/>
          <p:cNvSpPr/>
          <p:nvPr/>
        </p:nvSpPr>
        <p:spPr>
          <a:xfrm>
            <a:off x="1348598" y="1195094"/>
            <a:ext cx="980239" cy="43282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Convergence"/>
                <a:ea typeface="Convergence"/>
                <a:cs typeface="Convergence"/>
                <a:sym typeface="Convergence"/>
              </a:rPr>
              <a:t>DATASET</a:t>
            </a:r>
            <a:endParaRPr sz="1200" b="1" dirty="0">
              <a:solidFill>
                <a:schemeClr val="lt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973" name="Google Shape;973;p53"/>
          <p:cNvSpPr/>
          <p:nvPr/>
        </p:nvSpPr>
        <p:spPr>
          <a:xfrm>
            <a:off x="6356195" y="1148217"/>
            <a:ext cx="1582191" cy="506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Convergence"/>
                <a:ea typeface="Convergence"/>
                <a:cs typeface="Convergence"/>
                <a:sym typeface="Convergence"/>
              </a:rPr>
              <a:t>PREPROCESSING</a:t>
            </a:r>
            <a:endParaRPr sz="1200" b="1" dirty="0">
              <a:solidFill>
                <a:schemeClr val="lt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cxnSp>
        <p:nvCxnSpPr>
          <p:cNvPr id="974" name="Google Shape;974;p53"/>
          <p:cNvCxnSpPr>
            <a:cxnSpLocks/>
            <a:stCxn id="972" idx="3"/>
          </p:cNvCxnSpPr>
          <p:nvPr/>
        </p:nvCxnSpPr>
        <p:spPr>
          <a:xfrm flipV="1">
            <a:off x="2328837" y="1401567"/>
            <a:ext cx="4027358" cy="9937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9" name="Google Shape;979;p53"/>
          <p:cNvSpPr/>
          <p:nvPr/>
        </p:nvSpPr>
        <p:spPr>
          <a:xfrm>
            <a:off x="5347492" y="2030445"/>
            <a:ext cx="1142400" cy="506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Convergence"/>
                <a:ea typeface="Convergence"/>
                <a:cs typeface="Convergence"/>
                <a:sym typeface="Convergence"/>
              </a:rPr>
              <a:t>TRAINING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Convergence"/>
                <a:ea typeface="Convergence"/>
                <a:cs typeface="Convergence"/>
                <a:sym typeface="Convergence"/>
              </a:rPr>
              <a:t>SET</a:t>
            </a:r>
            <a:endParaRPr sz="1200" b="1" dirty="0">
              <a:solidFill>
                <a:schemeClr val="lt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980" name="Google Shape;980;p53"/>
          <p:cNvSpPr/>
          <p:nvPr/>
        </p:nvSpPr>
        <p:spPr>
          <a:xfrm>
            <a:off x="6957835" y="4138968"/>
            <a:ext cx="1142400" cy="506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Convergence"/>
                <a:ea typeface="Convergence"/>
                <a:cs typeface="Convergence"/>
                <a:sym typeface="Convergence"/>
              </a:rPr>
              <a:t>PREDICTED DISEASES</a:t>
            </a:r>
            <a:endParaRPr sz="1050" b="1" dirty="0">
              <a:solidFill>
                <a:schemeClr val="lt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cxnSp>
        <p:nvCxnSpPr>
          <p:cNvPr id="9" name="Google Shape;974;p53">
            <a:extLst>
              <a:ext uri="{FF2B5EF4-FFF2-40B4-BE49-F238E27FC236}">
                <a16:creationId xmlns:a16="http://schemas.microsoft.com/office/drawing/2014/main" id="{6FF74598-97F8-0B91-E76E-DFC8EC97959F}"/>
              </a:ext>
            </a:extLst>
          </p:cNvPr>
          <p:cNvCxnSpPr>
            <a:cxnSpLocks/>
          </p:cNvCxnSpPr>
          <p:nvPr/>
        </p:nvCxnSpPr>
        <p:spPr>
          <a:xfrm flipV="1">
            <a:off x="5921179" y="1871327"/>
            <a:ext cx="1931621" cy="6546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979;p53">
            <a:extLst>
              <a:ext uri="{FF2B5EF4-FFF2-40B4-BE49-F238E27FC236}">
                <a16:creationId xmlns:a16="http://schemas.microsoft.com/office/drawing/2014/main" id="{6F671826-8CD8-5AFF-2169-04F307E9DA45}"/>
              </a:ext>
            </a:extLst>
          </p:cNvPr>
          <p:cNvSpPr/>
          <p:nvPr/>
        </p:nvSpPr>
        <p:spPr>
          <a:xfrm>
            <a:off x="5347492" y="2719646"/>
            <a:ext cx="1142400" cy="506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Convergence"/>
                <a:ea typeface="Convergence"/>
                <a:cs typeface="Convergence"/>
                <a:sym typeface="Convergence"/>
              </a:rPr>
              <a:t>EVALUATING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Convergence"/>
                <a:ea typeface="Convergence"/>
                <a:cs typeface="Convergence"/>
                <a:sym typeface="Convergence"/>
              </a:rPr>
              <a:t>MODELS</a:t>
            </a:r>
            <a:endParaRPr sz="1000" b="1" dirty="0">
              <a:solidFill>
                <a:schemeClr val="lt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15" name="Google Shape;979;p53">
            <a:extLst>
              <a:ext uri="{FF2B5EF4-FFF2-40B4-BE49-F238E27FC236}">
                <a16:creationId xmlns:a16="http://schemas.microsoft.com/office/drawing/2014/main" id="{FA3EB738-5FA3-FA03-DD99-49B1887A2F40}"/>
              </a:ext>
            </a:extLst>
          </p:cNvPr>
          <p:cNvSpPr/>
          <p:nvPr/>
        </p:nvSpPr>
        <p:spPr>
          <a:xfrm>
            <a:off x="5347492" y="3404643"/>
            <a:ext cx="1142400" cy="506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onvergence"/>
                <a:ea typeface="Convergence"/>
                <a:cs typeface="Convergence"/>
                <a:sym typeface="Convergence"/>
              </a:rPr>
              <a:t> MODEL</a:t>
            </a:r>
            <a:endParaRPr sz="1200" b="1" dirty="0">
              <a:solidFill>
                <a:schemeClr val="lt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16" name="Google Shape;979;p53">
            <a:extLst>
              <a:ext uri="{FF2B5EF4-FFF2-40B4-BE49-F238E27FC236}">
                <a16:creationId xmlns:a16="http://schemas.microsoft.com/office/drawing/2014/main" id="{A07F3D36-FFC9-391A-C92A-F2DA0D53B5F5}"/>
              </a:ext>
            </a:extLst>
          </p:cNvPr>
          <p:cNvSpPr/>
          <p:nvPr/>
        </p:nvSpPr>
        <p:spPr>
          <a:xfrm>
            <a:off x="5347492" y="4138968"/>
            <a:ext cx="1142400" cy="506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Convergence"/>
                <a:ea typeface="Convergence"/>
                <a:cs typeface="Convergence"/>
                <a:sym typeface="Convergence"/>
              </a:rPr>
              <a:t>KNOWLEDGE</a:t>
            </a:r>
            <a:endParaRPr sz="1000" b="1" dirty="0">
              <a:solidFill>
                <a:schemeClr val="lt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0" name="Google Shape;980;p53">
            <a:extLst>
              <a:ext uri="{FF2B5EF4-FFF2-40B4-BE49-F238E27FC236}">
                <a16:creationId xmlns:a16="http://schemas.microsoft.com/office/drawing/2014/main" id="{51D94F49-B253-9EAB-03CA-B2328E3BA5DC}"/>
              </a:ext>
            </a:extLst>
          </p:cNvPr>
          <p:cNvSpPr/>
          <p:nvPr/>
        </p:nvSpPr>
        <p:spPr>
          <a:xfrm>
            <a:off x="3737149" y="4138968"/>
            <a:ext cx="1142400" cy="506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Convergence"/>
                <a:ea typeface="Convergence"/>
                <a:cs typeface="Convergence"/>
                <a:sym typeface="Convergence"/>
              </a:rPr>
              <a:t>USER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Convergence"/>
                <a:ea typeface="Convergence"/>
                <a:cs typeface="Convergence"/>
                <a:sym typeface="Convergence"/>
              </a:rPr>
              <a:t>INPUTS</a:t>
            </a:r>
            <a:endParaRPr sz="1050" b="1" dirty="0">
              <a:solidFill>
                <a:schemeClr val="lt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cxnSp>
        <p:nvCxnSpPr>
          <p:cNvPr id="24" name="Google Shape;959;p53">
            <a:extLst>
              <a:ext uri="{FF2B5EF4-FFF2-40B4-BE49-F238E27FC236}">
                <a16:creationId xmlns:a16="http://schemas.microsoft.com/office/drawing/2014/main" id="{86A316E8-EFE1-14F5-EE61-462B094ADDA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852800" y="1871327"/>
            <a:ext cx="0" cy="13786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979;p53">
            <a:extLst>
              <a:ext uri="{FF2B5EF4-FFF2-40B4-BE49-F238E27FC236}">
                <a16:creationId xmlns:a16="http://schemas.microsoft.com/office/drawing/2014/main" id="{2444DE86-4A96-7DEC-CE9E-ABB259517D2E}"/>
              </a:ext>
            </a:extLst>
          </p:cNvPr>
          <p:cNvSpPr/>
          <p:nvPr/>
        </p:nvSpPr>
        <p:spPr>
          <a:xfrm>
            <a:off x="7281600" y="2009196"/>
            <a:ext cx="1142400" cy="506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onvergence"/>
                <a:ea typeface="Convergence"/>
                <a:cs typeface="Convergence"/>
                <a:sym typeface="Convergence"/>
              </a:rPr>
              <a:t>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onvergence"/>
                <a:ea typeface="Convergence"/>
                <a:cs typeface="Convergence"/>
                <a:sym typeface="Convergence"/>
              </a:rPr>
              <a:t>SET</a:t>
            </a:r>
            <a:endParaRPr sz="1200" b="1" dirty="0">
              <a:solidFill>
                <a:schemeClr val="lt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cxnSp>
        <p:nvCxnSpPr>
          <p:cNvPr id="28" name="Google Shape;957;p53">
            <a:extLst>
              <a:ext uri="{FF2B5EF4-FFF2-40B4-BE49-F238E27FC236}">
                <a16:creationId xmlns:a16="http://schemas.microsoft.com/office/drawing/2014/main" id="{D6DBD633-FDE7-72C8-3A37-E7AB9D1B4CFE}"/>
              </a:ext>
            </a:extLst>
          </p:cNvPr>
          <p:cNvCxnSpPr>
            <a:cxnSpLocks/>
            <a:stCxn id="16" idx="3"/>
            <a:endCxn id="980" idx="1"/>
          </p:cNvCxnSpPr>
          <p:nvPr/>
        </p:nvCxnSpPr>
        <p:spPr>
          <a:xfrm>
            <a:off x="6489892" y="4392318"/>
            <a:ext cx="46794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39" name="Google Shape;1131;p60">
            <a:extLst>
              <a:ext uri="{FF2B5EF4-FFF2-40B4-BE49-F238E27FC236}">
                <a16:creationId xmlns:a16="http://schemas.microsoft.com/office/drawing/2014/main" id="{4BF70830-62ED-1CFE-2C88-DAED5909A3C0}"/>
              </a:ext>
            </a:extLst>
          </p:cNvPr>
          <p:cNvGrpSpPr/>
          <p:nvPr/>
        </p:nvGrpSpPr>
        <p:grpSpPr>
          <a:xfrm>
            <a:off x="173548" y="2719646"/>
            <a:ext cx="2012617" cy="2182654"/>
            <a:chOff x="3070775" y="954025"/>
            <a:chExt cx="794075" cy="836925"/>
          </a:xfrm>
        </p:grpSpPr>
        <p:sp>
          <p:nvSpPr>
            <p:cNvPr id="940" name="Google Shape;1132;p60">
              <a:extLst>
                <a:ext uri="{FF2B5EF4-FFF2-40B4-BE49-F238E27FC236}">
                  <a16:creationId xmlns:a16="http://schemas.microsoft.com/office/drawing/2014/main" id="{8D218A29-777D-7DBB-A2EB-B872CD300D15}"/>
                </a:ext>
              </a:extLst>
            </p:cNvPr>
            <p:cNvSpPr/>
            <p:nvPr/>
          </p:nvSpPr>
          <p:spPr>
            <a:xfrm>
              <a:off x="3070775" y="1093100"/>
              <a:ext cx="365325" cy="697850"/>
            </a:xfrm>
            <a:custGeom>
              <a:avLst/>
              <a:gdLst/>
              <a:ahLst/>
              <a:cxnLst/>
              <a:rect l="l" t="t" r="r" b="b"/>
              <a:pathLst>
                <a:path w="14613" h="27914" extrusionOk="0">
                  <a:moveTo>
                    <a:pt x="11185" y="1"/>
                  </a:moveTo>
                  <a:cubicBezTo>
                    <a:pt x="11126" y="1"/>
                    <a:pt x="11066" y="3"/>
                    <a:pt x="11007" y="6"/>
                  </a:cubicBezTo>
                  <a:cubicBezTo>
                    <a:pt x="9750" y="101"/>
                    <a:pt x="8920" y="1525"/>
                    <a:pt x="8113" y="2355"/>
                  </a:cubicBezTo>
                  <a:cubicBezTo>
                    <a:pt x="7046" y="3470"/>
                    <a:pt x="5836" y="4442"/>
                    <a:pt x="4697" y="5486"/>
                  </a:cubicBezTo>
                  <a:cubicBezTo>
                    <a:pt x="1" y="9851"/>
                    <a:pt x="261" y="16326"/>
                    <a:pt x="404" y="22209"/>
                  </a:cubicBezTo>
                  <a:lnTo>
                    <a:pt x="404" y="22565"/>
                  </a:lnTo>
                  <a:cubicBezTo>
                    <a:pt x="428" y="23039"/>
                    <a:pt x="404" y="23561"/>
                    <a:pt x="428" y="24107"/>
                  </a:cubicBezTo>
                  <a:cubicBezTo>
                    <a:pt x="475" y="25151"/>
                    <a:pt x="617" y="26242"/>
                    <a:pt x="1305" y="26930"/>
                  </a:cubicBezTo>
                  <a:cubicBezTo>
                    <a:pt x="2126" y="27751"/>
                    <a:pt x="3713" y="27914"/>
                    <a:pt x="5055" y="27914"/>
                  </a:cubicBezTo>
                  <a:cubicBezTo>
                    <a:pt x="5496" y="27914"/>
                    <a:pt x="5911" y="27896"/>
                    <a:pt x="6263" y="27878"/>
                  </a:cubicBezTo>
                  <a:cubicBezTo>
                    <a:pt x="8896" y="27736"/>
                    <a:pt x="11576" y="27214"/>
                    <a:pt x="13000" y="24842"/>
                  </a:cubicBezTo>
                  <a:cubicBezTo>
                    <a:pt x="14613" y="22138"/>
                    <a:pt x="14114" y="19885"/>
                    <a:pt x="13877" y="16991"/>
                  </a:cubicBezTo>
                  <a:cubicBezTo>
                    <a:pt x="13735" y="15378"/>
                    <a:pt x="14114" y="13812"/>
                    <a:pt x="14020" y="12246"/>
                  </a:cubicBezTo>
                  <a:cubicBezTo>
                    <a:pt x="13996" y="11487"/>
                    <a:pt x="13901" y="10752"/>
                    <a:pt x="13830" y="10017"/>
                  </a:cubicBezTo>
                  <a:cubicBezTo>
                    <a:pt x="13664" y="8878"/>
                    <a:pt x="13569" y="7739"/>
                    <a:pt x="13545" y="6601"/>
                  </a:cubicBezTo>
                  <a:cubicBezTo>
                    <a:pt x="13545" y="4964"/>
                    <a:pt x="14138" y="955"/>
                    <a:pt x="12051" y="149"/>
                  </a:cubicBezTo>
                  <a:cubicBezTo>
                    <a:pt x="11774" y="50"/>
                    <a:pt x="11481" y="1"/>
                    <a:pt x="11185" y="1"/>
                  </a:cubicBezTo>
                  <a:close/>
                </a:path>
              </a:pathLst>
            </a:custGeom>
            <a:solidFill>
              <a:srgbClr val="E9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133;p60">
              <a:extLst>
                <a:ext uri="{FF2B5EF4-FFF2-40B4-BE49-F238E27FC236}">
                  <a16:creationId xmlns:a16="http://schemas.microsoft.com/office/drawing/2014/main" id="{91710A3A-36C7-9625-E51E-F5BFA6D89D1D}"/>
                </a:ext>
              </a:extLst>
            </p:cNvPr>
            <p:cNvSpPr/>
            <p:nvPr/>
          </p:nvSpPr>
          <p:spPr>
            <a:xfrm>
              <a:off x="3071375" y="1093100"/>
              <a:ext cx="364725" cy="697850"/>
            </a:xfrm>
            <a:custGeom>
              <a:avLst/>
              <a:gdLst/>
              <a:ahLst/>
              <a:cxnLst/>
              <a:rect l="l" t="t" r="r" b="b"/>
              <a:pathLst>
                <a:path w="14589" h="27914" extrusionOk="0">
                  <a:moveTo>
                    <a:pt x="11183" y="1"/>
                  </a:moveTo>
                  <a:cubicBezTo>
                    <a:pt x="11125" y="1"/>
                    <a:pt x="11066" y="3"/>
                    <a:pt x="11007" y="6"/>
                  </a:cubicBezTo>
                  <a:cubicBezTo>
                    <a:pt x="9726" y="101"/>
                    <a:pt x="8896" y="1525"/>
                    <a:pt x="8113" y="2355"/>
                  </a:cubicBezTo>
                  <a:cubicBezTo>
                    <a:pt x="7022" y="3470"/>
                    <a:pt x="5812" y="4442"/>
                    <a:pt x="4673" y="5486"/>
                  </a:cubicBezTo>
                  <a:cubicBezTo>
                    <a:pt x="0" y="9851"/>
                    <a:pt x="237" y="16326"/>
                    <a:pt x="380" y="22209"/>
                  </a:cubicBezTo>
                  <a:lnTo>
                    <a:pt x="380" y="22565"/>
                  </a:lnTo>
                  <a:cubicBezTo>
                    <a:pt x="404" y="23039"/>
                    <a:pt x="380" y="23561"/>
                    <a:pt x="404" y="24107"/>
                  </a:cubicBezTo>
                  <a:cubicBezTo>
                    <a:pt x="404" y="24581"/>
                    <a:pt x="475" y="25056"/>
                    <a:pt x="570" y="25530"/>
                  </a:cubicBezTo>
                  <a:cubicBezTo>
                    <a:pt x="664" y="26052"/>
                    <a:pt x="925" y="26550"/>
                    <a:pt x="1281" y="26930"/>
                  </a:cubicBezTo>
                  <a:cubicBezTo>
                    <a:pt x="2102" y="27751"/>
                    <a:pt x="3689" y="27914"/>
                    <a:pt x="5031" y="27914"/>
                  </a:cubicBezTo>
                  <a:cubicBezTo>
                    <a:pt x="5472" y="27914"/>
                    <a:pt x="5887" y="27896"/>
                    <a:pt x="6239" y="27878"/>
                  </a:cubicBezTo>
                  <a:cubicBezTo>
                    <a:pt x="8872" y="27736"/>
                    <a:pt x="11552" y="27214"/>
                    <a:pt x="12976" y="24842"/>
                  </a:cubicBezTo>
                  <a:cubicBezTo>
                    <a:pt x="14589" y="22138"/>
                    <a:pt x="14090" y="19885"/>
                    <a:pt x="13853" y="16991"/>
                  </a:cubicBezTo>
                  <a:cubicBezTo>
                    <a:pt x="13687" y="15378"/>
                    <a:pt x="14067" y="13812"/>
                    <a:pt x="13996" y="12246"/>
                  </a:cubicBezTo>
                  <a:cubicBezTo>
                    <a:pt x="13948" y="11487"/>
                    <a:pt x="13877" y="10752"/>
                    <a:pt x="13782" y="10017"/>
                  </a:cubicBezTo>
                  <a:cubicBezTo>
                    <a:pt x="13616" y="8878"/>
                    <a:pt x="13521" y="7739"/>
                    <a:pt x="13497" y="6601"/>
                  </a:cubicBezTo>
                  <a:cubicBezTo>
                    <a:pt x="13521" y="5486"/>
                    <a:pt x="13806" y="3256"/>
                    <a:pt x="13308" y="1691"/>
                  </a:cubicBezTo>
                  <a:cubicBezTo>
                    <a:pt x="13070" y="979"/>
                    <a:pt x="12691" y="410"/>
                    <a:pt x="12027" y="149"/>
                  </a:cubicBezTo>
                  <a:cubicBezTo>
                    <a:pt x="11750" y="50"/>
                    <a:pt x="11473" y="1"/>
                    <a:pt x="11183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134;p60">
              <a:extLst>
                <a:ext uri="{FF2B5EF4-FFF2-40B4-BE49-F238E27FC236}">
                  <a16:creationId xmlns:a16="http://schemas.microsoft.com/office/drawing/2014/main" id="{103D3104-E851-6366-9F62-8D97B9E823E8}"/>
                </a:ext>
              </a:extLst>
            </p:cNvPr>
            <p:cNvSpPr/>
            <p:nvPr/>
          </p:nvSpPr>
          <p:spPr>
            <a:xfrm>
              <a:off x="3085600" y="1135350"/>
              <a:ext cx="350500" cy="655600"/>
            </a:xfrm>
            <a:custGeom>
              <a:avLst/>
              <a:gdLst/>
              <a:ahLst/>
              <a:cxnLst/>
              <a:rect l="l" t="t" r="r" b="b"/>
              <a:pathLst>
                <a:path w="14020" h="26224" extrusionOk="0">
                  <a:moveTo>
                    <a:pt x="12739" y="1"/>
                  </a:moveTo>
                  <a:lnTo>
                    <a:pt x="12739" y="1"/>
                  </a:lnTo>
                  <a:cubicBezTo>
                    <a:pt x="12762" y="570"/>
                    <a:pt x="12715" y="1116"/>
                    <a:pt x="12573" y="1661"/>
                  </a:cubicBezTo>
                  <a:cubicBezTo>
                    <a:pt x="12027" y="3654"/>
                    <a:pt x="10034" y="4911"/>
                    <a:pt x="9086" y="6761"/>
                  </a:cubicBezTo>
                  <a:cubicBezTo>
                    <a:pt x="8255" y="8398"/>
                    <a:pt x="8350" y="10343"/>
                    <a:pt x="8469" y="12169"/>
                  </a:cubicBezTo>
                  <a:cubicBezTo>
                    <a:pt x="8588" y="13877"/>
                    <a:pt x="8279" y="15490"/>
                    <a:pt x="8018" y="17175"/>
                  </a:cubicBezTo>
                  <a:cubicBezTo>
                    <a:pt x="7876" y="17222"/>
                    <a:pt x="8018" y="17293"/>
                    <a:pt x="7994" y="17435"/>
                  </a:cubicBezTo>
                  <a:cubicBezTo>
                    <a:pt x="7710" y="19428"/>
                    <a:pt x="6974" y="21302"/>
                    <a:pt x="5788" y="22915"/>
                  </a:cubicBezTo>
                  <a:cubicBezTo>
                    <a:pt x="5148" y="23840"/>
                    <a:pt x="4294" y="24741"/>
                    <a:pt x="3179" y="24931"/>
                  </a:cubicBezTo>
                  <a:cubicBezTo>
                    <a:pt x="3019" y="24953"/>
                    <a:pt x="2855" y="24964"/>
                    <a:pt x="2689" y="24964"/>
                  </a:cubicBezTo>
                  <a:cubicBezTo>
                    <a:pt x="2487" y="24964"/>
                    <a:pt x="2284" y="24947"/>
                    <a:pt x="2088" y="24908"/>
                  </a:cubicBezTo>
                  <a:cubicBezTo>
                    <a:pt x="1305" y="24789"/>
                    <a:pt x="570" y="24409"/>
                    <a:pt x="1" y="23840"/>
                  </a:cubicBezTo>
                  <a:lnTo>
                    <a:pt x="1" y="23840"/>
                  </a:lnTo>
                  <a:cubicBezTo>
                    <a:pt x="95" y="24362"/>
                    <a:pt x="356" y="24860"/>
                    <a:pt x="712" y="25240"/>
                  </a:cubicBezTo>
                  <a:cubicBezTo>
                    <a:pt x="1533" y="26061"/>
                    <a:pt x="3120" y="26224"/>
                    <a:pt x="4462" y="26224"/>
                  </a:cubicBezTo>
                  <a:cubicBezTo>
                    <a:pt x="4903" y="26224"/>
                    <a:pt x="5318" y="26206"/>
                    <a:pt x="5670" y="26188"/>
                  </a:cubicBezTo>
                  <a:cubicBezTo>
                    <a:pt x="8303" y="26046"/>
                    <a:pt x="10983" y="25524"/>
                    <a:pt x="12407" y="23152"/>
                  </a:cubicBezTo>
                  <a:cubicBezTo>
                    <a:pt x="14020" y="20448"/>
                    <a:pt x="13521" y="18195"/>
                    <a:pt x="13284" y="15301"/>
                  </a:cubicBezTo>
                  <a:cubicBezTo>
                    <a:pt x="13142" y="13688"/>
                    <a:pt x="13521" y="12122"/>
                    <a:pt x="13427" y="10556"/>
                  </a:cubicBezTo>
                  <a:cubicBezTo>
                    <a:pt x="13403" y="9797"/>
                    <a:pt x="13308" y="9062"/>
                    <a:pt x="13237" y="8327"/>
                  </a:cubicBezTo>
                  <a:cubicBezTo>
                    <a:pt x="13071" y="7188"/>
                    <a:pt x="12976" y="6049"/>
                    <a:pt x="12952" y="4911"/>
                  </a:cubicBezTo>
                  <a:cubicBezTo>
                    <a:pt x="12952" y="3796"/>
                    <a:pt x="13237" y="1566"/>
                    <a:pt x="1273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135;p60">
              <a:extLst>
                <a:ext uri="{FF2B5EF4-FFF2-40B4-BE49-F238E27FC236}">
                  <a16:creationId xmlns:a16="http://schemas.microsoft.com/office/drawing/2014/main" id="{EB1E8FFA-6239-8BC3-3B24-AF6918FB96BB}"/>
                </a:ext>
              </a:extLst>
            </p:cNvPr>
            <p:cNvSpPr/>
            <p:nvPr/>
          </p:nvSpPr>
          <p:spPr>
            <a:xfrm>
              <a:off x="3499525" y="1093100"/>
              <a:ext cx="365325" cy="697850"/>
            </a:xfrm>
            <a:custGeom>
              <a:avLst/>
              <a:gdLst/>
              <a:ahLst/>
              <a:cxnLst/>
              <a:rect l="l" t="t" r="r" b="b"/>
              <a:pathLst>
                <a:path w="14613" h="27914" extrusionOk="0">
                  <a:moveTo>
                    <a:pt x="3406" y="1"/>
                  </a:moveTo>
                  <a:cubicBezTo>
                    <a:pt x="3116" y="1"/>
                    <a:pt x="2839" y="50"/>
                    <a:pt x="2563" y="149"/>
                  </a:cubicBezTo>
                  <a:cubicBezTo>
                    <a:pt x="475" y="955"/>
                    <a:pt x="1068" y="4964"/>
                    <a:pt x="1068" y="6601"/>
                  </a:cubicBezTo>
                  <a:cubicBezTo>
                    <a:pt x="1044" y="7739"/>
                    <a:pt x="950" y="8878"/>
                    <a:pt x="783" y="10017"/>
                  </a:cubicBezTo>
                  <a:cubicBezTo>
                    <a:pt x="712" y="10752"/>
                    <a:pt x="617" y="11487"/>
                    <a:pt x="594" y="12246"/>
                  </a:cubicBezTo>
                  <a:cubicBezTo>
                    <a:pt x="499" y="13812"/>
                    <a:pt x="878" y="15378"/>
                    <a:pt x="736" y="16991"/>
                  </a:cubicBezTo>
                  <a:cubicBezTo>
                    <a:pt x="499" y="19885"/>
                    <a:pt x="1" y="22138"/>
                    <a:pt x="1614" y="24842"/>
                  </a:cubicBezTo>
                  <a:cubicBezTo>
                    <a:pt x="3037" y="27214"/>
                    <a:pt x="5717" y="27736"/>
                    <a:pt x="8350" y="27878"/>
                  </a:cubicBezTo>
                  <a:cubicBezTo>
                    <a:pt x="8703" y="27896"/>
                    <a:pt x="9117" y="27914"/>
                    <a:pt x="9558" y="27914"/>
                  </a:cubicBezTo>
                  <a:cubicBezTo>
                    <a:pt x="10900" y="27914"/>
                    <a:pt x="12487" y="27751"/>
                    <a:pt x="13308" y="26930"/>
                  </a:cubicBezTo>
                  <a:cubicBezTo>
                    <a:pt x="13996" y="26242"/>
                    <a:pt x="14138" y="25151"/>
                    <a:pt x="14186" y="24107"/>
                  </a:cubicBezTo>
                  <a:cubicBezTo>
                    <a:pt x="14209" y="23561"/>
                    <a:pt x="14186" y="23039"/>
                    <a:pt x="14209" y="22565"/>
                  </a:cubicBezTo>
                  <a:lnTo>
                    <a:pt x="14209" y="22209"/>
                  </a:lnTo>
                  <a:cubicBezTo>
                    <a:pt x="14352" y="16326"/>
                    <a:pt x="14613" y="9851"/>
                    <a:pt x="9916" y="5486"/>
                  </a:cubicBezTo>
                  <a:cubicBezTo>
                    <a:pt x="8777" y="4442"/>
                    <a:pt x="7568" y="3470"/>
                    <a:pt x="6476" y="2355"/>
                  </a:cubicBezTo>
                  <a:cubicBezTo>
                    <a:pt x="5694" y="1525"/>
                    <a:pt x="4863" y="101"/>
                    <a:pt x="3583" y="6"/>
                  </a:cubicBezTo>
                  <a:cubicBezTo>
                    <a:pt x="3523" y="3"/>
                    <a:pt x="3465" y="1"/>
                    <a:pt x="3406" y="1"/>
                  </a:cubicBezTo>
                  <a:close/>
                </a:path>
              </a:pathLst>
            </a:custGeom>
            <a:solidFill>
              <a:srgbClr val="E9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136;p60">
              <a:extLst>
                <a:ext uri="{FF2B5EF4-FFF2-40B4-BE49-F238E27FC236}">
                  <a16:creationId xmlns:a16="http://schemas.microsoft.com/office/drawing/2014/main" id="{7CE6C11F-F0E9-680A-CE79-849E5958B014}"/>
                </a:ext>
              </a:extLst>
            </p:cNvPr>
            <p:cNvSpPr/>
            <p:nvPr/>
          </p:nvSpPr>
          <p:spPr>
            <a:xfrm>
              <a:off x="3499525" y="1093100"/>
              <a:ext cx="364725" cy="697850"/>
            </a:xfrm>
            <a:custGeom>
              <a:avLst/>
              <a:gdLst/>
              <a:ahLst/>
              <a:cxnLst/>
              <a:rect l="l" t="t" r="r" b="b"/>
              <a:pathLst>
                <a:path w="14589" h="27914" extrusionOk="0">
                  <a:moveTo>
                    <a:pt x="3405" y="1"/>
                  </a:moveTo>
                  <a:cubicBezTo>
                    <a:pt x="3109" y="1"/>
                    <a:pt x="2816" y="50"/>
                    <a:pt x="2539" y="149"/>
                  </a:cubicBezTo>
                  <a:cubicBezTo>
                    <a:pt x="1898" y="410"/>
                    <a:pt x="1519" y="979"/>
                    <a:pt x="1282" y="1691"/>
                  </a:cubicBezTo>
                  <a:cubicBezTo>
                    <a:pt x="783" y="3256"/>
                    <a:pt x="1068" y="5486"/>
                    <a:pt x="1068" y="6601"/>
                  </a:cubicBezTo>
                  <a:cubicBezTo>
                    <a:pt x="1044" y="7739"/>
                    <a:pt x="973" y="8878"/>
                    <a:pt x="807" y="10017"/>
                  </a:cubicBezTo>
                  <a:cubicBezTo>
                    <a:pt x="712" y="10752"/>
                    <a:pt x="617" y="11487"/>
                    <a:pt x="594" y="12246"/>
                  </a:cubicBezTo>
                  <a:cubicBezTo>
                    <a:pt x="523" y="13812"/>
                    <a:pt x="878" y="15378"/>
                    <a:pt x="736" y="16991"/>
                  </a:cubicBezTo>
                  <a:cubicBezTo>
                    <a:pt x="499" y="19885"/>
                    <a:pt x="1" y="22138"/>
                    <a:pt x="1614" y="24842"/>
                  </a:cubicBezTo>
                  <a:cubicBezTo>
                    <a:pt x="3037" y="27214"/>
                    <a:pt x="5717" y="27736"/>
                    <a:pt x="8350" y="27878"/>
                  </a:cubicBezTo>
                  <a:cubicBezTo>
                    <a:pt x="8703" y="27896"/>
                    <a:pt x="9117" y="27914"/>
                    <a:pt x="9558" y="27914"/>
                  </a:cubicBezTo>
                  <a:cubicBezTo>
                    <a:pt x="10900" y="27914"/>
                    <a:pt x="12487" y="27751"/>
                    <a:pt x="13308" y="26930"/>
                  </a:cubicBezTo>
                  <a:cubicBezTo>
                    <a:pt x="13664" y="26550"/>
                    <a:pt x="13901" y="26052"/>
                    <a:pt x="14020" y="25530"/>
                  </a:cubicBezTo>
                  <a:cubicBezTo>
                    <a:pt x="14115" y="25056"/>
                    <a:pt x="14186" y="24581"/>
                    <a:pt x="14186" y="24107"/>
                  </a:cubicBezTo>
                  <a:cubicBezTo>
                    <a:pt x="14209" y="23561"/>
                    <a:pt x="14186" y="23039"/>
                    <a:pt x="14209" y="22565"/>
                  </a:cubicBezTo>
                  <a:lnTo>
                    <a:pt x="14209" y="22209"/>
                  </a:lnTo>
                  <a:cubicBezTo>
                    <a:pt x="14352" y="16326"/>
                    <a:pt x="14589" y="9851"/>
                    <a:pt x="9916" y="5486"/>
                  </a:cubicBezTo>
                  <a:cubicBezTo>
                    <a:pt x="8777" y="4442"/>
                    <a:pt x="7568" y="3470"/>
                    <a:pt x="6476" y="2355"/>
                  </a:cubicBezTo>
                  <a:cubicBezTo>
                    <a:pt x="5694" y="1525"/>
                    <a:pt x="4863" y="101"/>
                    <a:pt x="3583" y="6"/>
                  </a:cubicBezTo>
                  <a:cubicBezTo>
                    <a:pt x="3523" y="3"/>
                    <a:pt x="3464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137;p60">
              <a:extLst>
                <a:ext uri="{FF2B5EF4-FFF2-40B4-BE49-F238E27FC236}">
                  <a16:creationId xmlns:a16="http://schemas.microsoft.com/office/drawing/2014/main" id="{FCA25672-ECCE-7427-86CB-398BFA409D52}"/>
                </a:ext>
              </a:extLst>
            </p:cNvPr>
            <p:cNvSpPr/>
            <p:nvPr/>
          </p:nvSpPr>
          <p:spPr>
            <a:xfrm>
              <a:off x="3499525" y="1135350"/>
              <a:ext cx="350500" cy="655600"/>
            </a:xfrm>
            <a:custGeom>
              <a:avLst/>
              <a:gdLst/>
              <a:ahLst/>
              <a:cxnLst/>
              <a:rect l="l" t="t" r="r" b="b"/>
              <a:pathLst>
                <a:path w="14020" h="26224" extrusionOk="0">
                  <a:moveTo>
                    <a:pt x="1282" y="1"/>
                  </a:moveTo>
                  <a:lnTo>
                    <a:pt x="1282" y="1"/>
                  </a:lnTo>
                  <a:cubicBezTo>
                    <a:pt x="807" y="1566"/>
                    <a:pt x="1092" y="3796"/>
                    <a:pt x="1092" y="4911"/>
                  </a:cubicBezTo>
                  <a:cubicBezTo>
                    <a:pt x="1068" y="6049"/>
                    <a:pt x="973" y="7188"/>
                    <a:pt x="807" y="8327"/>
                  </a:cubicBezTo>
                  <a:cubicBezTo>
                    <a:pt x="712" y="9062"/>
                    <a:pt x="641" y="9797"/>
                    <a:pt x="594" y="10556"/>
                  </a:cubicBezTo>
                  <a:cubicBezTo>
                    <a:pt x="523" y="12122"/>
                    <a:pt x="902" y="13688"/>
                    <a:pt x="760" y="15301"/>
                  </a:cubicBezTo>
                  <a:cubicBezTo>
                    <a:pt x="499" y="18195"/>
                    <a:pt x="1" y="20448"/>
                    <a:pt x="1614" y="23152"/>
                  </a:cubicBezTo>
                  <a:cubicBezTo>
                    <a:pt x="3037" y="25524"/>
                    <a:pt x="5717" y="26046"/>
                    <a:pt x="8350" y="26188"/>
                  </a:cubicBezTo>
                  <a:cubicBezTo>
                    <a:pt x="8703" y="26206"/>
                    <a:pt x="9117" y="26224"/>
                    <a:pt x="9558" y="26224"/>
                  </a:cubicBezTo>
                  <a:cubicBezTo>
                    <a:pt x="10900" y="26224"/>
                    <a:pt x="12487" y="26061"/>
                    <a:pt x="13308" y="25240"/>
                  </a:cubicBezTo>
                  <a:cubicBezTo>
                    <a:pt x="13664" y="24860"/>
                    <a:pt x="13901" y="24362"/>
                    <a:pt x="14020" y="23840"/>
                  </a:cubicBezTo>
                  <a:lnTo>
                    <a:pt x="14020" y="23840"/>
                  </a:lnTo>
                  <a:cubicBezTo>
                    <a:pt x="13450" y="24409"/>
                    <a:pt x="12739" y="24789"/>
                    <a:pt x="11956" y="24908"/>
                  </a:cubicBezTo>
                  <a:cubicBezTo>
                    <a:pt x="11760" y="24947"/>
                    <a:pt x="11557" y="24964"/>
                    <a:pt x="11351" y="24964"/>
                  </a:cubicBezTo>
                  <a:cubicBezTo>
                    <a:pt x="11182" y="24964"/>
                    <a:pt x="11012" y="24953"/>
                    <a:pt x="10841" y="24931"/>
                  </a:cubicBezTo>
                  <a:cubicBezTo>
                    <a:pt x="9726" y="24741"/>
                    <a:pt x="8896" y="23840"/>
                    <a:pt x="8232" y="22915"/>
                  </a:cubicBezTo>
                  <a:cubicBezTo>
                    <a:pt x="7069" y="21302"/>
                    <a:pt x="6310" y="19428"/>
                    <a:pt x="6049" y="17435"/>
                  </a:cubicBezTo>
                  <a:cubicBezTo>
                    <a:pt x="6026" y="17293"/>
                    <a:pt x="6144" y="17222"/>
                    <a:pt x="6002" y="17175"/>
                  </a:cubicBezTo>
                  <a:cubicBezTo>
                    <a:pt x="5765" y="15490"/>
                    <a:pt x="5456" y="13877"/>
                    <a:pt x="5551" y="12169"/>
                  </a:cubicBezTo>
                  <a:cubicBezTo>
                    <a:pt x="5670" y="10343"/>
                    <a:pt x="5789" y="8398"/>
                    <a:pt x="4958" y="6761"/>
                  </a:cubicBezTo>
                  <a:cubicBezTo>
                    <a:pt x="4009" y="4911"/>
                    <a:pt x="1993" y="3654"/>
                    <a:pt x="1448" y="1661"/>
                  </a:cubicBezTo>
                  <a:cubicBezTo>
                    <a:pt x="1305" y="1116"/>
                    <a:pt x="1258" y="570"/>
                    <a:pt x="128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138;p60">
              <a:extLst>
                <a:ext uri="{FF2B5EF4-FFF2-40B4-BE49-F238E27FC236}">
                  <a16:creationId xmlns:a16="http://schemas.microsoft.com/office/drawing/2014/main" id="{13D8FE15-06A7-88AC-DEFD-55046389DA8C}"/>
                </a:ext>
              </a:extLst>
            </p:cNvPr>
            <p:cNvSpPr/>
            <p:nvPr/>
          </p:nvSpPr>
          <p:spPr>
            <a:xfrm>
              <a:off x="3166850" y="954025"/>
              <a:ext cx="601925" cy="768450"/>
            </a:xfrm>
            <a:custGeom>
              <a:avLst/>
              <a:gdLst/>
              <a:ahLst/>
              <a:cxnLst/>
              <a:rect l="l" t="t" r="r" b="b"/>
              <a:pathLst>
                <a:path w="24077" h="30738" extrusionOk="0">
                  <a:moveTo>
                    <a:pt x="5021" y="21387"/>
                  </a:moveTo>
                  <a:cubicBezTo>
                    <a:pt x="5023" y="21387"/>
                    <a:pt x="5026" y="21388"/>
                    <a:pt x="5029" y="21391"/>
                  </a:cubicBezTo>
                  <a:cubicBezTo>
                    <a:pt x="5029" y="21415"/>
                    <a:pt x="5005" y="21439"/>
                    <a:pt x="5005" y="21486"/>
                  </a:cubicBezTo>
                  <a:lnTo>
                    <a:pt x="5005" y="21462"/>
                  </a:lnTo>
                  <a:cubicBezTo>
                    <a:pt x="5005" y="21442"/>
                    <a:pt x="5005" y="21387"/>
                    <a:pt x="5021" y="21387"/>
                  </a:cubicBezTo>
                  <a:close/>
                  <a:moveTo>
                    <a:pt x="19057" y="21387"/>
                  </a:moveTo>
                  <a:cubicBezTo>
                    <a:pt x="19072" y="21387"/>
                    <a:pt x="19072" y="21442"/>
                    <a:pt x="19072" y="21462"/>
                  </a:cubicBezTo>
                  <a:cubicBezTo>
                    <a:pt x="19072" y="21474"/>
                    <a:pt x="19072" y="21474"/>
                    <a:pt x="19072" y="21474"/>
                  </a:cubicBezTo>
                  <a:cubicBezTo>
                    <a:pt x="19072" y="21474"/>
                    <a:pt x="19072" y="21474"/>
                    <a:pt x="19072" y="21486"/>
                  </a:cubicBezTo>
                  <a:cubicBezTo>
                    <a:pt x="19048" y="21439"/>
                    <a:pt x="19048" y="21415"/>
                    <a:pt x="19048" y="21391"/>
                  </a:cubicBezTo>
                  <a:cubicBezTo>
                    <a:pt x="19051" y="21388"/>
                    <a:pt x="19054" y="21387"/>
                    <a:pt x="19057" y="21387"/>
                  </a:cubicBezTo>
                  <a:close/>
                  <a:moveTo>
                    <a:pt x="12039" y="1"/>
                  </a:moveTo>
                  <a:cubicBezTo>
                    <a:pt x="11730" y="1"/>
                    <a:pt x="11422" y="78"/>
                    <a:pt x="11149" y="232"/>
                  </a:cubicBezTo>
                  <a:cubicBezTo>
                    <a:pt x="11007" y="327"/>
                    <a:pt x="10888" y="446"/>
                    <a:pt x="10864" y="541"/>
                  </a:cubicBezTo>
                  <a:cubicBezTo>
                    <a:pt x="10817" y="873"/>
                    <a:pt x="11671" y="5902"/>
                    <a:pt x="11386" y="6329"/>
                  </a:cubicBezTo>
                  <a:cubicBezTo>
                    <a:pt x="11078" y="6756"/>
                    <a:pt x="10058" y="9033"/>
                    <a:pt x="7686" y="10788"/>
                  </a:cubicBezTo>
                  <a:cubicBezTo>
                    <a:pt x="7638" y="10812"/>
                    <a:pt x="7354" y="11096"/>
                    <a:pt x="7235" y="11191"/>
                  </a:cubicBezTo>
                  <a:cubicBezTo>
                    <a:pt x="6832" y="11476"/>
                    <a:pt x="6571" y="11476"/>
                    <a:pt x="6073" y="11595"/>
                  </a:cubicBezTo>
                  <a:cubicBezTo>
                    <a:pt x="5456" y="11713"/>
                    <a:pt x="4839" y="11808"/>
                    <a:pt x="4484" y="12022"/>
                  </a:cubicBezTo>
                  <a:cubicBezTo>
                    <a:pt x="3938" y="12377"/>
                    <a:pt x="2942" y="13231"/>
                    <a:pt x="1376" y="13990"/>
                  </a:cubicBezTo>
                  <a:cubicBezTo>
                    <a:pt x="2396" y="13729"/>
                    <a:pt x="3345" y="13279"/>
                    <a:pt x="4199" y="12686"/>
                  </a:cubicBezTo>
                  <a:cubicBezTo>
                    <a:pt x="4394" y="12491"/>
                    <a:pt x="4641" y="12389"/>
                    <a:pt x="4902" y="12389"/>
                  </a:cubicBezTo>
                  <a:cubicBezTo>
                    <a:pt x="4991" y="12389"/>
                    <a:pt x="5081" y="12401"/>
                    <a:pt x="5171" y="12425"/>
                  </a:cubicBezTo>
                  <a:cubicBezTo>
                    <a:pt x="5171" y="12425"/>
                    <a:pt x="4294" y="12899"/>
                    <a:pt x="4151" y="13540"/>
                  </a:cubicBezTo>
                  <a:cubicBezTo>
                    <a:pt x="4057" y="13943"/>
                    <a:pt x="3843" y="14322"/>
                    <a:pt x="3535" y="14655"/>
                  </a:cubicBezTo>
                  <a:lnTo>
                    <a:pt x="3535" y="14655"/>
                  </a:lnTo>
                  <a:cubicBezTo>
                    <a:pt x="4009" y="14394"/>
                    <a:pt x="4365" y="13967"/>
                    <a:pt x="4507" y="13445"/>
                  </a:cubicBezTo>
                  <a:cubicBezTo>
                    <a:pt x="4626" y="13018"/>
                    <a:pt x="5504" y="12757"/>
                    <a:pt x="5978" y="12638"/>
                  </a:cubicBezTo>
                  <a:lnTo>
                    <a:pt x="5978" y="12638"/>
                  </a:lnTo>
                  <a:cubicBezTo>
                    <a:pt x="5266" y="13848"/>
                    <a:pt x="4863" y="15248"/>
                    <a:pt x="4792" y="16671"/>
                  </a:cubicBezTo>
                  <a:cubicBezTo>
                    <a:pt x="4578" y="16837"/>
                    <a:pt x="4341" y="16979"/>
                    <a:pt x="4080" y="17050"/>
                  </a:cubicBezTo>
                  <a:cubicBezTo>
                    <a:pt x="3630" y="17122"/>
                    <a:pt x="3179" y="17169"/>
                    <a:pt x="2728" y="17169"/>
                  </a:cubicBezTo>
                  <a:cubicBezTo>
                    <a:pt x="1281" y="17193"/>
                    <a:pt x="498" y="17667"/>
                    <a:pt x="143" y="17999"/>
                  </a:cubicBezTo>
                  <a:cubicBezTo>
                    <a:pt x="807" y="17709"/>
                    <a:pt x="1544" y="17563"/>
                    <a:pt x="2274" y="17563"/>
                  </a:cubicBezTo>
                  <a:cubicBezTo>
                    <a:pt x="2378" y="17563"/>
                    <a:pt x="2482" y="17566"/>
                    <a:pt x="2586" y="17572"/>
                  </a:cubicBezTo>
                  <a:cubicBezTo>
                    <a:pt x="2751" y="17587"/>
                    <a:pt x="2914" y="17595"/>
                    <a:pt x="3076" y="17595"/>
                  </a:cubicBezTo>
                  <a:cubicBezTo>
                    <a:pt x="3426" y="17595"/>
                    <a:pt x="3771" y="17558"/>
                    <a:pt x="4128" y="17477"/>
                  </a:cubicBezTo>
                  <a:lnTo>
                    <a:pt x="4128" y="17477"/>
                  </a:lnTo>
                  <a:cubicBezTo>
                    <a:pt x="3796" y="17833"/>
                    <a:pt x="3392" y="18094"/>
                    <a:pt x="2942" y="18260"/>
                  </a:cubicBezTo>
                  <a:cubicBezTo>
                    <a:pt x="2396" y="18402"/>
                    <a:pt x="1851" y="18592"/>
                    <a:pt x="1329" y="18829"/>
                  </a:cubicBezTo>
                  <a:cubicBezTo>
                    <a:pt x="593" y="19256"/>
                    <a:pt x="95" y="20015"/>
                    <a:pt x="0" y="20869"/>
                  </a:cubicBezTo>
                  <a:cubicBezTo>
                    <a:pt x="238" y="20205"/>
                    <a:pt x="712" y="19683"/>
                    <a:pt x="1329" y="19375"/>
                  </a:cubicBezTo>
                  <a:cubicBezTo>
                    <a:pt x="1922" y="19090"/>
                    <a:pt x="2562" y="18806"/>
                    <a:pt x="3203" y="18592"/>
                  </a:cubicBezTo>
                  <a:lnTo>
                    <a:pt x="3203" y="18592"/>
                  </a:lnTo>
                  <a:cubicBezTo>
                    <a:pt x="2942" y="18948"/>
                    <a:pt x="2467" y="19114"/>
                    <a:pt x="2230" y="19494"/>
                  </a:cubicBezTo>
                  <a:cubicBezTo>
                    <a:pt x="1969" y="19921"/>
                    <a:pt x="1803" y="20395"/>
                    <a:pt x="1779" y="20893"/>
                  </a:cubicBezTo>
                  <a:cubicBezTo>
                    <a:pt x="1803" y="20395"/>
                    <a:pt x="2467" y="19683"/>
                    <a:pt x="2847" y="19375"/>
                  </a:cubicBezTo>
                  <a:cubicBezTo>
                    <a:pt x="3535" y="18829"/>
                    <a:pt x="4294" y="18450"/>
                    <a:pt x="4768" y="17620"/>
                  </a:cubicBezTo>
                  <a:lnTo>
                    <a:pt x="4768" y="17620"/>
                  </a:lnTo>
                  <a:cubicBezTo>
                    <a:pt x="4792" y="18972"/>
                    <a:pt x="4982" y="20561"/>
                    <a:pt x="4650" y="21818"/>
                  </a:cubicBezTo>
                  <a:cubicBezTo>
                    <a:pt x="4484" y="21913"/>
                    <a:pt x="4294" y="21984"/>
                    <a:pt x="4128" y="22032"/>
                  </a:cubicBezTo>
                  <a:cubicBezTo>
                    <a:pt x="3653" y="22127"/>
                    <a:pt x="3203" y="22174"/>
                    <a:pt x="2752" y="22293"/>
                  </a:cubicBezTo>
                  <a:cubicBezTo>
                    <a:pt x="2301" y="22435"/>
                    <a:pt x="1163" y="23004"/>
                    <a:pt x="902" y="23384"/>
                  </a:cubicBezTo>
                  <a:cubicBezTo>
                    <a:pt x="1661" y="22957"/>
                    <a:pt x="2491" y="22696"/>
                    <a:pt x="3345" y="22601"/>
                  </a:cubicBezTo>
                  <a:cubicBezTo>
                    <a:pt x="3724" y="22577"/>
                    <a:pt x="4104" y="22530"/>
                    <a:pt x="4484" y="22459"/>
                  </a:cubicBezTo>
                  <a:lnTo>
                    <a:pt x="4484" y="22459"/>
                  </a:lnTo>
                  <a:cubicBezTo>
                    <a:pt x="4318" y="22767"/>
                    <a:pt x="4104" y="23028"/>
                    <a:pt x="3843" y="23289"/>
                  </a:cubicBezTo>
                  <a:cubicBezTo>
                    <a:pt x="2444" y="24641"/>
                    <a:pt x="949" y="24760"/>
                    <a:pt x="404" y="26515"/>
                  </a:cubicBezTo>
                  <a:cubicBezTo>
                    <a:pt x="475" y="26444"/>
                    <a:pt x="1613" y="24878"/>
                    <a:pt x="3131" y="24404"/>
                  </a:cubicBezTo>
                  <a:lnTo>
                    <a:pt x="3131" y="24404"/>
                  </a:lnTo>
                  <a:cubicBezTo>
                    <a:pt x="3132" y="24404"/>
                    <a:pt x="3558" y="24594"/>
                    <a:pt x="2942" y="25376"/>
                  </a:cubicBezTo>
                  <a:cubicBezTo>
                    <a:pt x="2538" y="25969"/>
                    <a:pt x="2230" y="26634"/>
                    <a:pt x="2017" y="27321"/>
                  </a:cubicBezTo>
                  <a:lnTo>
                    <a:pt x="2017" y="27321"/>
                  </a:lnTo>
                  <a:cubicBezTo>
                    <a:pt x="2017" y="27321"/>
                    <a:pt x="2894" y="25780"/>
                    <a:pt x="3369" y="25353"/>
                  </a:cubicBezTo>
                  <a:cubicBezTo>
                    <a:pt x="3701" y="25044"/>
                    <a:pt x="3843" y="24570"/>
                    <a:pt x="3724" y="24143"/>
                  </a:cubicBezTo>
                  <a:lnTo>
                    <a:pt x="4555" y="23265"/>
                  </a:lnTo>
                  <a:lnTo>
                    <a:pt x="4555" y="23265"/>
                  </a:lnTo>
                  <a:cubicBezTo>
                    <a:pt x="4484" y="24451"/>
                    <a:pt x="3606" y="28602"/>
                    <a:pt x="2064" y="30737"/>
                  </a:cubicBezTo>
                  <a:cubicBezTo>
                    <a:pt x="2135" y="30714"/>
                    <a:pt x="4151" y="28009"/>
                    <a:pt x="4816" y="25234"/>
                  </a:cubicBezTo>
                  <a:cubicBezTo>
                    <a:pt x="4816" y="25234"/>
                    <a:pt x="5693" y="25922"/>
                    <a:pt x="6049" y="27488"/>
                  </a:cubicBezTo>
                  <a:cubicBezTo>
                    <a:pt x="6002" y="26491"/>
                    <a:pt x="5646" y="25519"/>
                    <a:pt x="5029" y="24736"/>
                  </a:cubicBezTo>
                  <a:cubicBezTo>
                    <a:pt x="5029" y="24736"/>
                    <a:pt x="5646" y="21130"/>
                    <a:pt x="5409" y="19707"/>
                  </a:cubicBezTo>
                  <a:lnTo>
                    <a:pt x="5409" y="19707"/>
                  </a:lnTo>
                  <a:cubicBezTo>
                    <a:pt x="6002" y="20063"/>
                    <a:pt x="6452" y="20656"/>
                    <a:pt x="6642" y="21320"/>
                  </a:cubicBezTo>
                  <a:cubicBezTo>
                    <a:pt x="6856" y="22411"/>
                    <a:pt x="6547" y="23574"/>
                    <a:pt x="7283" y="24238"/>
                  </a:cubicBezTo>
                  <a:cubicBezTo>
                    <a:pt x="7045" y="23692"/>
                    <a:pt x="6951" y="23075"/>
                    <a:pt x="6998" y="22482"/>
                  </a:cubicBezTo>
                  <a:cubicBezTo>
                    <a:pt x="7022" y="21296"/>
                    <a:pt x="6808" y="20182"/>
                    <a:pt x="6073" y="19375"/>
                  </a:cubicBezTo>
                  <a:cubicBezTo>
                    <a:pt x="5338" y="18592"/>
                    <a:pt x="5527" y="17501"/>
                    <a:pt x="5646" y="16410"/>
                  </a:cubicBezTo>
                  <a:cubicBezTo>
                    <a:pt x="5693" y="15793"/>
                    <a:pt x="5812" y="15176"/>
                    <a:pt x="5954" y="14583"/>
                  </a:cubicBezTo>
                  <a:cubicBezTo>
                    <a:pt x="5954" y="14583"/>
                    <a:pt x="6073" y="16030"/>
                    <a:pt x="6784" y="16813"/>
                  </a:cubicBezTo>
                  <a:cubicBezTo>
                    <a:pt x="7140" y="17193"/>
                    <a:pt x="7449" y="17643"/>
                    <a:pt x="7615" y="18165"/>
                  </a:cubicBezTo>
                  <a:cubicBezTo>
                    <a:pt x="7496" y="17548"/>
                    <a:pt x="7259" y="16979"/>
                    <a:pt x="6927" y="16481"/>
                  </a:cubicBezTo>
                  <a:cubicBezTo>
                    <a:pt x="6381" y="15651"/>
                    <a:pt x="6286" y="13729"/>
                    <a:pt x="6784" y="13113"/>
                  </a:cubicBezTo>
                  <a:cubicBezTo>
                    <a:pt x="7259" y="12496"/>
                    <a:pt x="11410" y="9270"/>
                    <a:pt x="12027" y="7823"/>
                  </a:cubicBezTo>
                  <a:cubicBezTo>
                    <a:pt x="12644" y="9270"/>
                    <a:pt x="16818" y="12496"/>
                    <a:pt x="17293" y="13113"/>
                  </a:cubicBezTo>
                  <a:cubicBezTo>
                    <a:pt x="17791" y="13729"/>
                    <a:pt x="17672" y="15651"/>
                    <a:pt x="17127" y="16481"/>
                  </a:cubicBezTo>
                  <a:cubicBezTo>
                    <a:pt x="16795" y="16979"/>
                    <a:pt x="16581" y="17548"/>
                    <a:pt x="16463" y="18165"/>
                  </a:cubicBezTo>
                  <a:cubicBezTo>
                    <a:pt x="16629" y="17643"/>
                    <a:pt x="16937" y="17193"/>
                    <a:pt x="17293" y="16813"/>
                  </a:cubicBezTo>
                  <a:cubicBezTo>
                    <a:pt x="18004" y="16030"/>
                    <a:pt x="18099" y="14583"/>
                    <a:pt x="18099" y="14583"/>
                  </a:cubicBezTo>
                  <a:cubicBezTo>
                    <a:pt x="18265" y="15176"/>
                    <a:pt x="18384" y="15793"/>
                    <a:pt x="18431" y="16410"/>
                  </a:cubicBezTo>
                  <a:cubicBezTo>
                    <a:pt x="18526" y="17501"/>
                    <a:pt x="18716" y="18592"/>
                    <a:pt x="18004" y="19375"/>
                  </a:cubicBezTo>
                  <a:cubicBezTo>
                    <a:pt x="17269" y="20158"/>
                    <a:pt x="17056" y="21296"/>
                    <a:pt x="17079" y="22482"/>
                  </a:cubicBezTo>
                  <a:cubicBezTo>
                    <a:pt x="17103" y="23075"/>
                    <a:pt x="17008" y="23692"/>
                    <a:pt x="16795" y="24238"/>
                  </a:cubicBezTo>
                  <a:cubicBezTo>
                    <a:pt x="17530" y="23574"/>
                    <a:pt x="17222" y="22411"/>
                    <a:pt x="17435" y="21320"/>
                  </a:cubicBezTo>
                  <a:cubicBezTo>
                    <a:pt x="17625" y="20656"/>
                    <a:pt x="18076" y="20063"/>
                    <a:pt x="18669" y="19707"/>
                  </a:cubicBezTo>
                  <a:lnTo>
                    <a:pt x="18669" y="19707"/>
                  </a:lnTo>
                  <a:cubicBezTo>
                    <a:pt x="18431" y="21130"/>
                    <a:pt x="19048" y="24736"/>
                    <a:pt x="19048" y="24736"/>
                  </a:cubicBezTo>
                  <a:cubicBezTo>
                    <a:pt x="18431" y="25519"/>
                    <a:pt x="18076" y="26491"/>
                    <a:pt x="18028" y="27488"/>
                  </a:cubicBezTo>
                  <a:cubicBezTo>
                    <a:pt x="18384" y="25922"/>
                    <a:pt x="19262" y="25234"/>
                    <a:pt x="19262" y="25234"/>
                  </a:cubicBezTo>
                  <a:cubicBezTo>
                    <a:pt x="19926" y="28009"/>
                    <a:pt x="21942" y="30714"/>
                    <a:pt x="22013" y="30737"/>
                  </a:cubicBezTo>
                  <a:cubicBezTo>
                    <a:pt x="20471" y="28602"/>
                    <a:pt x="19594" y="24428"/>
                    <a:pt x="19523" y="23265"/>
                  </a:cubicBezTo>
                  <a:lnTo>
                    <a:pt x="19523" y="23265"/>
                  </a:lnTo>
                  <a:lnTo>
                    <a:pt x="20353" y="24143"/>
                  </a:lnTo>
                  <a:cubicBezTo>
                    <a:pt x="20234" y="24570"/>
                    <a:pt x="20376" y="25044"/>
                    <a:pt x="20709" y="25353"/>
                  </a:cubicBezTo>
                  <a:cubicBezTo>
                    <a:pt x="21183" y="25780"/>
                    <a:pt x="22061" y="27321"/>
                    <a:pt x="22061" y="27321"/>
                  </a:cubicBezTo>
                  <a:cubicBezTo>
                    <a:pt x="21847" y="26634"/>
                    <a:pt x="21539" y="25993"/>
                    <a:pt x="21136" y="25400"/>
                  </a:cubicBezTo>
                  <a:cubicBezTo>
                    <a:pt x="20543" y="24594"/>
                    <a:pt x="20946" y="24404"/>
                    <a:pt x="20946" y="24404"/>
                  </a:cubicBezTo>
                  <a:lnTo>
                    <a:pt x="20946" y="24404"/>
                  </a:lnTo>
                  <a:cubicBezTo>
                    <a:pt x="22464" y="24878"/>
                    <a:pt x="23626" y="26444"/>
                    <a:pt x="23674" y="26515"/>
                  </a:cubicBezTo>
                  <a:cubicBezTo>
                    <a:pt x="23128" y="24736"/>
                    <a:pt x="21634" y="24641"/>
                    <a:pt x="20234" y="23265"/>
                  </a:cubicBezTo>
                  <a:cubicBezTo>
                    <a:pt x="19973" y="23028"/>
                    <a:pt x="19760" y="22767"/>
                    <a:pt x="19594" y="22459"/>
                  </a:cubicBezTo>
                  <a:lnTo>
                    <a:pt x="19594" y="22459"/>
                  </a:lnTo>
                  <a:cubicBezTo>
                    <a:pt x="19973" y="22530"/>
                    <a:pt x="20353" y="22577"/>
                    <a:pt x="20732" y="22601"/>
                  </a:cubicBezTo>
                  <a:cubicBezTo>
                    <a:pt x="21586" y="22672"/>
                    <a:pt x="22416" y="22957"/>
                    <a:pt x="23176" y="23384"/>
                  </a:cubicBezTo>
                  <a:cubicBezTo>
                    <a:pt x="22938" y="22981"/>
                    <a:pt x="21776" y="22411"/>
                    <a:pt x="21325" y="22293"/>
                  </a:cubicBezTo>
                  <a:cubicBezTo>
                    <a:pt x="20875" y="22174"/>
                    <a:pt x="20424" y="22127"/>
                    <a:pt x="19973" y="22032"/>
                  </a:cubicBezTo>
                  <a:cubicBezTo>
                    <a:pt x="19783" y="21984"/>
                    <a:pt x="19594" y="21913"/>
                    <a:pt x="19428" y="21818"/>
                  </a:cubicBezTo>
                  <a:cubicBezTo>
                    <a:pt x="19096" y="20561"/>
                    <a:pt x="19285" y="18972"/>
                    <a:pt x="19309" y="17620"/>
                  </a:cubicBezTo>
                  <a:lnTo>
                    <a:pt x="19309" y="17620"/>
                  </a:lnTo>
                  <a:cubicBezTo>
                    <a:pt x="19807" y="18450"/>
                    <a:pt x="20566" y="18806"/>
                    <a:pt x="21230" y="19375"/>
                  </a:cubicBezTo>
                  <a:cubicBezTo>
                    <a:pt x="21610" y="19660"/>
                    <a:pt x="22274" y="20395"/>
                    <a:pt x="22298" y="20893"/>
                  </a:cubicBezTo>
                  <a:cubicBezTo>
                    <a:pt x="22274" y="20395"/>
                    <a:pt x="22108" y="19897"/>
                    <a:pt x="21847" y="19470"/>
                  </a:cubicBezTo>
                  <a:cubicBezTo>
                    <a:pt x="21610" y="19114"/>
                    <a:pt x="21136" y="18948"/>
                    <a:pt x="20898" y="18592"/>
                  </a:cubicBezTo>
                  <a:lnTo>
                    <a:pt x="20898" y="18592"/>
                  </a:lnTo>
                  <a:cubicBezTo>
                    <a:pt x="21515" y="18806"/>
                    <a:pt x="22156" y="19067"/>
                    <a:pt x="22749" y="19375"/>
                  </a:cubicBezTo>
                  <a:cubicBezTo>
                    <a:pt x="23365" y="19683"/>
                    <a:pt x="23840" y="20205"/>
                    <a:pt x="24077" y="20869"/>
                  </a:cubicBezTo>
                  <a:cubicBezTo>
                    <a:pt x="23982" y="19992"/>
                    <a:pt x="23508" y="19233"/>
                    <a:pt x="22749" y="18806"/>
                  </a:cubicBezTo>
                  <a:cubicBezTo>
                    <a:pt x="22227" y="18568"/>
                    <a:pt x="21705" y="18379"/>
                    <a:pt x="21159" y="18236"/>
                  </a:cubicBezTo>
                  <a:cubicBezTo>
                    <a:pt x="20709" y="18070"/>
                    <a:pt x="20305" y="17809"/>
                    <a:pt x="19973" y="17477"/>
                  </a:cubicBezTo>
                  <a:lnTo>
                    <a:pt x="19973" y="17477"/>
                  </a:lnTo>
                  <a:cubicBezTo>
                    <a:pt x="20305" y="17541"/>
                    <a:pt x="20648" y="17572"/>
                    <a:pt x="20987" y="17572"/>
                  </a:cubicBezTo>
                  <a:cubicBezTo>
                    <a:pt x="21157" y="17572"/>
                    <a:pt x="21325" y="17564"/>
                    <a:pt x="21491" y="17548"/>
                  </a:cubicBezTo>
                  <a:cubicBezTo>
                    <a:pt x="21588" y="17543"/>
                    <a:pt x="21684" y="17540"/>
                    <a:pt x="21781" y="17540"/>
                  </a:cubicBezTo>
                  <a:cubicBezTo>
                    <a:pt x="22533" y="17540"/>
                    <a:pt x="23264" y="17702"/>
                    <a:pt x="23958" y="17975"/>
                  </a:cubicBezTo>
                  <a:cubicBezTo>
                    <a:pt x="23602" y="17643"/>
                    <a:pt x="22820" y="17169"/>
                    <a:pt x="21373" y="17145"/>
                  </a:cubicBezTo>
                  <a:cubicBezTo>
                    <a:pt x="20922" y="17145"/>
                    <a:pt x="20471" y="17122"/>
                    <a:pt x="20021" y="17050"/>
                  </a:cubicBezTo>
                  <a:cubicBezTo>
                    <a:pt x="19760" y="16955"/>
                    <a:pt x="19499" y="16813"/>
                    <a:pt x="19285" y="16647"/>
                  </a:cubicBezTo>
                  <a:cubicBezTo>
                    <a:pt x="19238" y="15224"/>
                    <a:pt x="18811" y="13824"/>
                    <a:pt x="18099" y="12615"/>
                  </a:cubicBezTo>
                  <a:lnTo>
                    <a:pt x="18099" y="12615"/>
                  </a:lnTo>
                  <a:cubicBezTo>
                    <a:pt x="18574" y="12733"/>
                    <a:pt x="19451" y="12994"/>
                    <a:pt x="19594" y="13421"/>
                  </a:cubicBezTo>
                  <a:cubicBezTo>
                    <a:pt x="19712" y="13943"/>
                    <a:pt x="20068" y="14370"/>
                    <a:pt x="20543" y="14631"/>
                  </a:cubicBezTo>
                  <a:cubicBezTo>
                    <a:pt x="20234" y="14322"/>
                    <a:pt x="20021" y="13919"/>
                    <a:pt x="19926" y="13516"/>
                  </a:cubicBezTo>
                  <a:cubicBezTo>
                    <a:pt x="19807" y="12875"/>
                    <a:pt x="18906" y="12401"/>
                    <a:pt x="18906" y="12401"/>
                  </a:cubicBezTo>
                  <a:cubicBezTo>
                    <a:pt x="18996" y="12377"/>
                    <a:pt x="19088" y="12365"/>
                    <a:pt x="19179" y="12365"/>
                  </a:cubicBezTo>
                  <a:cubicBezTo>
                    <a:pt x="19445" y="12365"/>
                    <a:pt x="19701" y="12467"/>
                    <a:pt x="19878" y="12662"/>
                  </a:cubicBezTo>
                  <a:cubicBezTo>
                    <a:pt x="20732" y="13255"/>
                    <a:pt x="21705" y="13706"/>
                    <a:pt x="22725" y="13967"/>
                  </a:cubicBezTo>
                  <a:cubicBezTo>
                    <a:pt x="21136" y="13208"/>
                    <a:pt x="20139" y="12354"/>
                    <a:pt x="19594" y="11998"/>
                  </a:cubicBezTo>
                  <a:cubicBezTo>
                    <a:pt x="19262" y="11784"/>
                    <a:pt x="18645" y="11713"/>
                    <a:pt x="18004" y="11571"/>
                  </a:cubicBezTo>
                  <a:cubicBezTo>
                    <a:pt x="17530" y="11452"/>
                    <a:pt x="17245" y="11452"/>
                    <a:pt x="16842" y="11168"/>
                  </a:cubicBezTo>
                  <a:cubicBezTo>
                    <a:pt x="16747" y="11073"/>
                    <a:pt x="16463" y="10788"/>
                    <a:pt x="16391" y="10764"/>
                  </a:cubicBezTo>
                  <a:cubicBezTo>
                    <a:pt x="14019" y="9033"/>
                    <a:pt x="12999" y="6756"/>
                    <a:pt x="12715" y="6305"/>
                  </a:cubicBezTo>
                  <a:cubicBezTo>
                    <a:pt x="12406" y="5878"/>
                    <a:pt x="13260" y="873"/>
                    <a:pt x="13213" y="541"/>
                  </a:cubicBezTo>
                  <a:cubicBezTo>
                    <a:pt x="13189" y="446"/>
                    <a:pt x="13070" y="327"/>
                    <a:pt x="12928" y="232"/>
                  </a:cubicBezTo>
                  <a:cubicBezTo>
                    <a:pt x="12655" y="78"/>
                    <a:pt x="12347" y="1"/>
                    <a:pt x="12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948" name="Google Shape;961;p53">
            <a:extLst>
              <a:ext uri="{FF2B5EF4-FFF2-40B4-BE49-F238E27FC236}">
                <a16:creationId xmlns:a16="http://schemas.microsoft.com/office/drawing/2014/main" id="{0E5B3005-C9A1-3976-06C8-9D46987B8E27}"/>
              </a:ext>
            </a:extLst>
          </p:cNvPr>
          <p:cNvCxnSpPr>
            <a:cxnSpLocks/>
            <a:stCxn id="979" idx="2"/>
            <a:endCxn id="14" idx="0"/>
          </p:cNvCxnSpPr>
          <p:nvPr/>
        </p:nvCxnSpPr>
        <p:spPr>
          <a:xfrm>
            <a:off x="5918692" y="2537145"/>
            <a:ext cx="0" cy="18250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0" name="Google Shape;961;p53">
            <a:extLst>
              <a:ext uri="{FF2B5EF4-FFF2-40B4-BE49-F238E27FC236}">
                <a16:creationId xmlns:a16="http://schemas.microsoft.com/office/drawing/2014/main" id="{BDA62709-3028-6656-16D3-41EEE20FAFE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918692" y="3226346"/>
            <a:ext cx="0" cy="17829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Google Shape;961;p53">
            <a:extLst>
              <a:ext uri="{FF2B5EF4-FFF2-40B4-BE49-F238E27FC236}">
                <a16:creationId xmlns:a16="http://schemas.microsoft.com/office/drawing/2014/main" id="{FDFC89B0-6101-F1B2-DF9A-95C183885D0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918692" y="3911343"/>
            <a:ext cx="0" cy="22762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9" name="Google Shape;979;p53">
            <a:extLst>
              <a:ext uri="{FF2B5EF4-FFF2-40B4-BE49-F238E27FC236}">
                <a16:creationId xmlns:a16="http://schemas.microsoft.com/office/drawing/2014/main" id="{81C55EA1-99D1-FBFE-8172-86F8FD0DE996}"/>
              </a:ext>
            </a:extLst>
          </p:cNvPr>
          <p:cNvSpPr/>
          <p:nvPr/>
        </p:nvSpPr>
        <p:spPr>
          <a:xfrm>
            <a:off x="2260744" y="1983377"/>
            <a:ext cx="1142400" cy="506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onvergence"/>
                <a:ea typeface="Convergence"/>
                <a:cs typeface="Convergence"/>
                <a:sym typeface="Convergence"/>
              </a:rPr>
              <a:t>ANDROID</a:t>
            </a:r>
            <a:endParaRPr sz="1200" b="1" dirty="0">
              <a:solidFill>
                <a:schemeClr val="lt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1020" name="Google Shape;979;p53">
            <a:extLst>
              <a:ext uri="{FF2B5EF4-FFF2-40B4-BE49-F238E27FC236}">
                <a16:creationId xmlns:a16="http://schemas.microsoft.com/office/drawing/2014/main" id="{377D6BEA-9BE9-EA31-8003-C04D7A474D73}"/>
              </a:ext>
            </a:extLst>
          </p:cNvPr>
          <p:cNvSpPr/>
          <p:nvPr/>
        </p:nvSpPr>
        <p:spPr>
          <a:xfrm>
            <a:off x="400988" y="1962976"/>
            <a:ext cx="1142400" cy="45508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onvergence"/>
                <a:ea typeface="Convergence"/>
                <a:cs typeface="Convergence"/>
                <a:sym typeface="Convergence"/>
              </a:rPr>
              <a:t>WEB</a:t>
            </a:r>
            <a:endParaRPr sz="1200" b="1" dirty="0">
              <a:solidFill>
                <a:schemeClr val="lt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cxnSp>
        <p:nvCxnSpPr>
          <p:cNvPr id="1021" name="Google Shape;974;p53">
            <a:extLst>
              <a:ext uri="{FF2B5EF4-FFF2-40B4-BE49-F238E27FC236}">
                <a16:creationId xmlns:a16="http://schemas.microsoft.com/office/drawing/2014/main" id="{8E8B5304-1CA4-09FF-5D75-DB8AE19AAD4D}"/>
              </a:ext>
            </a:extLst>
          </p:cNvPr>
          <p:cNvCxnSpPr>
            <a:cxnSpLocks/>
          </p:cNvCxnSpPr>
          <p:nvPr/>
        </p:nvCxnSpPr>
        <p:spPr>
          <a:xfrm flipV="1">
            <a:off x="972188" y="1816990"/>
            <a:ext cx="1859756" cy="6083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2" name="Google Shape;959;p53">
            <a:extLst>
              <a:ext uri="{FF2B5EF4-FFF2-40B4-BE49-F238E27FC236}">
                <a16:creationId xmlns:a16="http://schemas.microsoft.com/office/drawing/2014/main" id="{3E0AD064-1576-7C1C-6658-4229BC3CF360}"/>
              </a:ext>
            </a:extLst>
          </p:cNvPr>
          <p:cNvCxnSpPr>
            <a:cxnSpLocks/>
            <a:endCxn id="1020" idx="0"/>
          </p:cNvCxnSpPr>
          <p:nvPr/>
        </p:nvCxnSpPr>
        <p:spPr>
          <a:xfrm>
            <a:off x="972188" y="1816990"/>
            <a:ext cx="0" cy="14598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Google Shape;959;p53">
            <a:extLst>
              <a:ext uri="{FF2B5EF4-FFF2-40B4-BE49-F238E27FC236}">
                <a16:creationId xmlns:a16="http://schemas.microsoft.com/office/drawing/2014/main" id="{4F1F739B-1E6F-24CC-4DAD-AC9717D86F6B}"/>
              </a:ext>
            </a:extLst>
          </p:cNvPr>
          <p:cNvCxnSpPr>
            <a:cxnSpLocks/>
            <a:endCxn id="1019" idx="0"/>
          </p:cNvCxnSpPr>
          <p:nvPr/>
        </p:nvCxnSpPr>
        <p:spPr>
          <a:xfrm>
            <a:off x="2831944" y="1816990"/>
            <a:ext cx="0" cy="1663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959;p53">
            <a:extLst>
              <a:ext uri="{FF2B5EF4-FFF2-40B4-BE49-F238E27FC236}">
                <a16:creationId xmlns:a16="http://schemas.microsoft.com/office/drawing/2014/main" id="{15ABCD71-95B8-2048-20B6-88A786E5B9F1}"/>
              </a:ext>
            </a:extLst>
          </p:cNvPr>
          <p:cNvCxnSpPr>
            <a:cxnSpLocks/>
            <a:stCxn id="973" idx="2"/>
          </p:cNvCxnSpPr>
          <p:nvPr/>
        </p:nvCxnSpPr>
        <p:spPr>
          <a:xfrm flipH="1">
            <a:off x="7147290" y="1654917"/>
            <a:ext cx="1" cy="21641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" grpId="0" animBg="1"/>
      <p:bldP spid="973" grpId="0" animBg="1"/>
      <p:bldP spid="979" grpId="0" animBg="1"/>
      <p:bldP spid="980" grpId="0" animBg="1"/>
      <p:bldP spid="14" grpId="0" animBg="1"/>
      <p:bldP spid="15" grpId="0" animBg="1"/>
      <p:bldP spid="16" grpId="0" animBg="1"/>
      <p:bldP spid="20" grpId="0" animBg="1"/>
      <p:bldP spid="12" grpId="0" animBg="1"/>
      <p:bldP spid="1019" grpId="0" animBg="1"/>
      <p:bldP spid="10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9"/>
          <p:cNvSpPr txBox="1">
            <a:spLocks noGrp="1"/>
          </p:cNvSpPr>
          <p:nvPr>
            <p:ph type="title"/>
          </p:nvPr>
        </p:nvSpPr>
        <p:spPr>
          <a:xfrm>
            <a:off x="720000" y="13688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TECH-STACKS</a:t>
            </a:r>
            <a:endParaRPr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Google Shape;792;p44">
            <a:extLst>
              <a:ext uri="{FF2B5EF4-FFF2-40B4-BE49-F238E27FC236}">
                <a16:creationId xmlns:a16="http://schemas.microsoft.com/office/drawing/2014/main" id="{D6D87D73-1818-0286-D548-635DC4DABB08}"/>
              </a:ext>
            </a:extLst>
          </p:cNvPr>
          <p:cNvSpPr txBox="1">
            <a:spLocks/>
          </p:cNvSpPr>
          <p:nvPr/>
        </p:nvSpPr>
        <p:spPr>
          <a:xfrm flipH="1">
            <a:off x="1284223" y="1092941"/>
            <a:ext cx="2044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AR/VR</a:t>
            </a:r>
            <a:endParaRPr lang="en-IN" sz="2400" b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044B9-4FDE-5DEC-281F-9E0DEEAE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91" y="1553809"/>
            <a:ext cx="1342866" cy="714053"/>
          </a:xfrm>
          <a:prstGeom prst="rect">
            <a:avLst/>
          </a:prstGeom>
        </p:spPr>
      </p:pic>
      <p:sp>
        <p:nvSpPr>
          <p:cNvPr id="7" name="Google Shape;792;p44">
            <a:extLst>
              <a:ext uri="{FF2B5EF4-FFF2-40B4-BE49-F238E27FC236}">
                <a16:creationId xmlns:a16="http://schemas.microsoft.com/office/drawing/2014/main" id="{6A1D3117-D9BF-8C29-18F3-294E5FE2B40F}"/>
              </a:ext>
            </a:extLst>
          </p:cNvPr>
          <p:cNvSpPr txBox="1">
            <a:spLocks/>
          </p:cNvSpPr>
          <p:nvPr/>
        </p:nvSpPr>
        <p:spPr>
          <a:xfrm flipH="1">
            <a:off x="495339" y="3071384"/>
            <a:ext cx="377298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MACHINE LEARNING</a:t>
            </a:r>
            <a:endParaRPr lang="en-IN" sz="2400" b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Google Shape;792;p44">
            <a:extLst>
              <a:ext uri="{FF2B5EF4-FFF2-40B4-BE49-F238E27FC236}">
                <a16:creationId xmlns:a16="http://schemas.microsoft.com/office/drawing/2014/main" id="{16C50E03-C93B-F74D-C081-118E5BC2CDDA}"/>
              </a:ext>
            </a:extLst>
          </p:cNvPr>
          <p:cNvSpPr txBox="1">
            <a:spLocks/>
          </p:cNvSpPr>
          <p:nvPr/>
        </p:nvSpPr>
        <p:spPr>
          <a:xfrm flipH="1">
            <a:off x="5362817" y="3075303"/>
            <a:ext cx="2044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Rockwell Extra Bold" panose="02060903040505020403" pitchFamily="18" charset="0"/>
              </a:rPr>
              <a:t> </a:t>
            </a:r>
            <a:endParaRPr lang="en-IN" sz="2000" b="1" dirty="0">
              <a:solidFill>
                <a:schemeClr val="accent3">
                  <a:lumMod val="5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9" name="Google Shape;792;p44">
            <a:extLst>
              <a:ext uri="{FF2B5EF4-FFF2-40B4-BE49-F238E27FC236}">
                <a16:creationId xmlns:a16="http://schemas.microsoft.com/office/drawing/2014/main" id="{8FF89CA8-9C83-A571-DF49-E51848A7D115}"/>
              </a:ext>
            </a:extLst>
          </p:cNvPr>
          <p:cNvSpPr txBox="1">
            <a:spLocks/>
          </p:cNvSpPr>
          <p:nvPr/>
        </p:nvSpPr>
        <p:spPr>
          <a:xfrm flipH="1">
            <a:off x="5542305" y="1090092"/>
            <a:ext cx="2044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ANDROID</a:t>
            </a:r>
            <a:endParaRPr lang="en-IN" sz="2400" b="1" dirty="0">
              <a:solidFill>
                <a:schemeClr val="accent3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CD4C6E-ECFB-2620-CB77-702BD4339A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84422" y="2197142"/>
            <a:ext cx="1352671" cy="581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F0942B-E812-1C68-B43C-628BC17D1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920" y="2059688"/>
            <a:ext cx="1924428" cy="10191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9ED94B-6CAD-90A8-7A13-FB5ECE28FA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0364" y="1912887"/>
            <a:ext cx="553051" cy="661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0961C4-546E-1D82-8F63-65A1B4377EC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470091" y="1443631"/>
            <a:ext cx="1133138" cy="10103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98AA29-9182-690F-3058-8B19771F65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5356" y="3576824"/>
            <a:ext cx="1661349" cy="6292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0EDFBB-05F6-8C68-7512-7493387B31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9586" y="4166525"/>
            <a:ext cx="1313777" cy="6292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3310707-17B0-151F-9B37-39DE263515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3312" y="4206123"/>
            <a:ext cx="618524" cy="5516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A790631-29B2-158B-B77E-AB7C41B4D9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1990" y="3861225"/>
            <a:ext cx="1881261" cy="13297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F12A0F6-A9B8-33A3-AD34-984B07AD07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3070" y="3661839"/>
            <a:ext cx="533833" cy="5982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DB59FF3-953B-F510-A95F-4646889D9F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54683" y="3487799"/>
            <a:ext cx="1155323" cy="77421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28F8B1B-25EF-EB56-1CD1-626D285A29D0}"/>
              </a:ext>
            </a:extLst>
          </p:cNvPr>
          <p:cNvSpPr/>
          <p:nvPr/>
        </p:nvSpPr>
        <p:spPr>
          <a:xfrm>
            <a:off x="1192795" y="1495399"/>
            <a:ext cx="2135927" cy="14240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05C276-7D76-9F75-4256-D76C03C7B7CF}"/>
              </a:ext>
            </a:extLst>
          </p:cNvPr>
          <p:cNvSpPr/>
          <p:nvPr/>
        </p:nvSpPr>
        <p:spPr>
          <a:xfrm>
            <a:off x="829518" y="3477760"/>
            <a:ext cx="2953910" cy="14359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FADCA2-1BA7-A39D-7A02-F6295D2C5719}"/>
              </a:ext>
            </a:extLst>
          </p:cNvPr>
          <p:cNvSpPr/>
          <p:nvPr/>
        </p:nvSpPr>
        <p:spPr>
          <a:xfrm>
            <a:off x="5300857" y="1497023"/>
            <a:ext cx="2322652" cy="14223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277314-1E26-5B06-BE16-163892989F0A}"/>
              </a:ext>
            </a:extLst>
          </p:cNvPr>
          <p:cNvSpPr/>
          <p:nvPr/>
        </p:nvSpPr>
        <p:spPr>
          <a:xfrm>
            <a:off x="5110480" y="3464228"/>
            <a:ext cx="2753360" cy="14223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15" name="Picture 1514">
            <a:extLst>
              <a:ext uri="{FF2B5EF4-FFF2-40B4-BE49-F238E27FC236}">
                <a16:creationId xmlns:a16="http://schemas.microsoft.com/office/drawing/2014/main" id="{D182224A-0DAA-7FAD-25B7-477B964F83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66833" y="3655108"/>
            <a:ext cx="405580" cy="462615"/>
          </a:xfrm>
          <a:prstGeom prst="rect">
            <a:avLst/>
          </a:prstGeom>
        </p:spPr>
      </p:pic>
      <p:pic>
        <p:nvPicPr>
          <p:cNvPr id="1517" name="Picture 1516">
            <a:extLst>
              <a:ext uri="{FF2B5EF4-FFF2-40B4-BE49-F238E27FC236}">
                <a16:creationId xmlns:a16="http://schemas.microsoft.com/office/drawing/2014/main" id="{90FE1FDF-F9B6-6BAB-E6C3-0B7982BB87A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47228" y="4072439"/>
            <a:ext cx="907354" cy="907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 build="p"/>
      <p:bldP spid="34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84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Verdana" panose="020B0604030504040204" pitchFamily="34" charset="0"/>
                <a:ea typeface="Verdana" panose="020B0604030504040204" pitchFamily="34" charset="0"/>
              </a:rPr>
              <a:t>OUR TEAM</a:t>
            </a:r>
            <a:endParaRPr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98" name="Google Shape;1098;p58"/>
          <p:cNvSpPr txBox="1">
            <a:spLocks noGrp="1"/>
          </p:cNvSpPr>
          <p:nvPr>
            <p:ph type="body" idx="3"/>
          </p:nvPr>
        </p:nvSpPr>
        <p:spPr>
          <a:xfrm>
            <a:off x="640790" y="1274965"/>
            <a:ext cx="4920433" cy="3480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8669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4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PARTH AGRAWAL</a:t>
            </a:r>
          </a:p>
          <a:p>
            <a:pPr marL="182880" lvl="0" indent="-18669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4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ROHIT VERMA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82880" lvl="0" indent="-18669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4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SHUBH AGARWAL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82880" lvl="0" indent="-18669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4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SRISHTI SINGH</a:t>
            </a:r>
          </a:p>
          <a:p>
            <a:pPr marL="182880" lvl="0" indent="-18669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4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SHIPRA MAURYA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82880" lvl="0" indent="-18669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4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SWATANTRA AGARWAL</a:t>
            </a:r>
          </a:p>
          <a:p>
            <a:pPr marL="182880" lvl="0" indent="-18669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4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VAISHNAVI SINGH</a:t>
            </a:r>
          </a:p>
          <a:p>
            <a:pPr marL="182880" lvl="0" indent="-18669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en" sz="2400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400" b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Mentor: </a:t>
            </a:r>
            <a:r>
              <a:rPr lang="en" sz="24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ARYAN MISHRA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00" name="Google Shape;1100;p58"/>
          <p:cNvPicPr preferRelativeResize="0"/>
          <p:nvPr/>
        </p:nvPicPr>
        <p:blipFill rotWithShape="1">
          <a:blip r:embed="rId3">
            <a:alphaModFix amt="84000"/>
          </a:blip>
          <a:srcRect l="23299" t="1906" r="21396" b="15181"/>
          <a:stretch/>
        </p:blipFill>
        <p:spPr>
          <a:xfrm>
            <a:off x="5415140" y="1477475"/>
            <a:ext cx="2904300" cy="2902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03;p39">
            <a:extLst>
              <a:ext uri="{FF2B5EF4-FFF2-40B4-BE49-F238E27FC236}">
                <a16:creationId xmlns:a16="http://schemas.microsoft.com/office/drawing/2014/main" id="{C15EC3A7-EA84-8736-C56F-808815B61ADC}"/>
              </a:ext>
            </a:extLst>
          </p:cNvPr>
          <p:cNvGrpSpPr/>
          <p:nvPr/>
        </p:nvGrpSpPr>
        <p:grpSpPr>
          <a:xfrm>
            <a:off x="4670489" y="529566"/>
            <a:ext cx="4831314" cy="9667675"/>
            <a:chOff x="4564845" y="557975"/>
            <a:chExt cx="4310594" cy="8625692"/>
          </a:xfrm>
        </p:grpSpPr>
        <p:sp>
          <p:nvSpPr>
            <p:cNvPr id="3" name="Google Shape;504;p39">
              <a:extLst>
                <a:ext uri="{FF2B5EF4-FFF2-40B4-BE49-F238E27FC236}">
                  <a16:creationId xmlns:a16="http://schemas.microsoft.com/office/drawing/2014/main" id="{44BCEE26-3F33-830C-638C-1E2B53EB0228}"/>
                </a:ext>
              </a:extLst>
            </p:cNvPr>
            <p:cNvSpPr/>
            <p:nvPr/>
          </p:nvSpPr>
          <p:spPr>
            <a:xfrm>
              <a:off x="4564845" y="557975"/>
              <a:ext cx="4310594" cy="8625692"/>
            </a:xfrm>
            <a:custGeom>
              <a:avLst/>
              <a:gdLst/>
              <a:ahLst/>
              <a:cxnLst/>
              <a:rect l="l" t="t" r="r" b="b"/>
              <a:pathLst>
                <a:path w="87008" h="174230" extrusionOk="0">
                  <a:moveTo>
                    <a:pt x="43393" y="1"/>
                  </a:moveTo>
                  <a:cubicBezTo>
                    <a:pt x="38432" y="1"/>
                    <a:pt x="34253" y="4021"/>
                    <a:pt x="34253" y="9160"/>
                  </a:cubicBezTo>
                  <a:cubicBezTo>
                    <a:pt x="34229" y="10062"/>
                    <a:pt x="34371" y="10987"/>
                    <a:pt x="34656" y="11864"/>
                  </a:cubicBezTo>
                  <a:cubicBezTo>
                    <a:pt x="34558" y="11850"/>
                    <a:pt x="34395" y="11832"/>
                    <a:pt x="34199" y="11832"/>
                  </a:cubicBezTo>
                  <a:cubicBezTo>
                    <a:pt x="33445" y="11832"/>
                    <a:pt x="32220" y="12095"/>
                    <a:pt x="32521" y="13809"/>
                  </a:cubicBezTo>
                  <a:cubicBezTo>
                    <a:pt x="32735" y="15090"/>
                    <a:pt x="33778" y="15304"/>
                    <a:pt x="34514" y="16205"/>
                  </a:cubicBezTo>
                  <a:cubicBezTo>
                    <a:pt x="34987" y="16800"/>
                    <a:pt x="35391" y="17189"/>
                    <a:pt x="35771" y="17189"/>
                  </a:cubicBezTo>
                  <a:cubicBezTo>
                    <a:pt x="35981" y="17189"/>
                    <a:pt x="36184" y="17069"/>
                    <a:pt x="36388" y="16798"/>
                  </a:cubicBezTo>
                  <a:cubicBezTo>
                    <a:pt x="36435" y="16703"/>
                    <a:pt x="36483" y="16632"/>
                    <a:pt x="36483" y="16537"/>
                  </a:cubicBezTo>
                  <a:lnTo>
                    <a:pt x="37930" y="20404"/>
                  </a:lnTo>
                  <a:lnTo>
                    <a:pt x="37930" y="26690"/>
                  </a:lnTo>
                  <a:cubicBezTo>
                    <a:pt x="34704" y="28089"/>
                    <a:pt x="31311" y="29086"/>
                    <a:pt x="27848" y="29679"/>
                  </a:cubicBezTo>
                  <a:cubicBezTo>
                    <a:pt x="22558" y="30485"/>
                    <a:pt x="20566" y="34257"/>
                    <a:pt x="19973" y="37862"/>
                  </a:cubicBezTo>
                  <a:cubicBezTo>
                    <a:pt x="19593" y="40329"/>
                    <a:pt x="19427" y="42844"/>
                    <a:pt x="19475" y="45334"/>
                  </a:cubicBezTo>
                  <a:cubicBezTo>
                    <a:pt x="19475" y="45334"/>
                    <a:pt x="17814" y="54657"/>
                    <a:pt x="16344" y="58974"/>
                  </a:cubicBezTo>
                  <a:cubicBezTo>
                    <a:pt x="14873" y="63315"/>
                    <a:pt x="14256" y="65687"/>
                    <a:pt x="14256" y="65687"/>
                  </a:cubicBezTo>
                  <a:cubicBezTo>
                    <a:pt x="14256" y="65687"/>
                    <a:pt x="11078" y="71736"/>
                    <a:pt x="9014" y="77073"/>
                  </a:cubicBezTo>
                  <a:cubicBezTo>
                    <a:pt x="8445" y="78520"/>
                    <a:pt x="7923" y="79991"/>
                    <a:pt x="7448" y="81390"/>
                  </a:cubicBezTo>
                  <a:cubicBezTo>
                    <a:pt x="6713" y="83288"/>
                    <a:pt x="6073" y="85019"/>
                    <a:pt x="5503" y="86348"/>
                  </a:cubicBezTo>
                  <a:cubicBezTo>
                    <a:pt x="5029" y="86941"/>
                    <a:pt x="3961" y="88293"/>
                    <a:pt x="2918" y="89431"/>
                  </a:cubicBezTo>
                  <a:cubicBezTo>
                    <a:pt x="1803" y="90618"/>
                    <a:pt x="807" y="93061"/>
                    <a:pt x="593" y="93986"/>
                  </a:cubicBezTo>
                  <a:cubicBezTo>
                    <a:pt x="356" y="94935"/>
                    <a:pt x="0" y="97378"/>
                    <a:pt x="0" y="97378"/>
                  </a:cubicBezTo>
                  <a:cubicBezTo>
                    <a:pt x="0" y="97378"/>
                    <a:pt x="0" y="97686"/>
                    <a:pt x="664" y="97757"/>
                  </a:cubicBezTo>
                  <a:cubicBezTo>
                    <a:pt x="681" y="97759"/>
                    <a:pt x="698" y="97760"/>
                    <a:pt x="715" y="97760"/>
                  </a:cubicBezTo>
                  <a:cubicBezTo>
                    <a:pt x="1356" y="97760"/>
                    <a:pt x="1888" y="96452"/>
                    <a:pt x="2420" y="95528"/>
                  </a:cubicBezTo>
                  <a:cubicBezTo>
                    <a:pt x="2569" y="95249"/>
                    <a:pt x="2699" y="95149"/>
                    <a:pt x="2809" y="95149"/>
                  </a:cubicBezTo>
                  <a:cubicBezTo>
                    <a:pt x="3081" y="95149"/>
                    <a:pt x="3226" y="95765"/>
                    <a:pt x="3226" y="95765"/>
                  </a:cubicBezTo>
                  <a:cubicBezTo>
                    <a:pt x="3226" y="95765"/>
                    <a:pt x="2111" y="101743"/>
                    <a:pt x="2111" y="101885"/>
                  </a:cubicBezTo>
                  <a:cubicBezTo>
                    <a:pt x="2111" y="102027"/>
                    <a:pt x="1898" y="102857"/>
                    <a:pt x="2467" y="103071"/>
                  </a:cubicBezTo>
                  <a:cubicBezTo>
                    <a:pt x="2569" y="103125"/>
                    <a:pt x="2676" y="103150"/>
                    <a:pt x="2780" y="103150"/>
                  </a:cubicBezTo>
                  <a:cubicBezTo>
                    <a:pt x="3084" y="103150"/>
                    <a:pt x="3357" y="102933"/>
                    <a:pt x="3392" y="102597"/>
                  </a:cubicBezTo>
                  <a:cubicBezTo>
                    <a:pt x="3392" y="102597"/>
                    <a:pt x="4531" y="99038"/>
                    <a:pt x="4626" y="98611"/>
                  </a:cubicBezTo>
                  <a:lnTo>
                    <a:pt x="4626" y="98611"/>
                  </a:lnTo>
                  <a:cubicBezTo>
                    <a:pt x="4554" y="99062"/>
                    <a:pt x="4009" y="102976"/>
                    <a:pt x="4009" y="103071"/>
                  </a:cubicBezTo>
                  <a:cubicBezTo>
                    <a:pt x="4009" y="103166"/>
                    <a:pt x="3795" y="104257"/>
                    <a:pt x="4412" y="104423"/>
                  </a:cubicBezTo>
                  <a:cubicBezTo>
                    <a:pt x="4472" y="104440"/>
                    <a:pt x="4529" y="104448"/>
                    <a:pt x="4582" y="104448"/>
                  </a:cubicBezTo>
                  <a:cubicBezTo>
                    <a:pt x="5109" y="104448"/>
                    <a:pt x="5266" y="103664"/>
                    <a:pt x="5266" y="103664"/>
                  </a:cubicBezTo>
                  <a:lnTo>
                    <a:pt x="6144" y="100533"/>
                  </a:lnTo>
                  <a:cubicBezTo>
                    <a:pt x="6144" y="100533"/>
                    <a:pt x="6547" y="98920"/>
                    <a:pt x="6737" y="98849"/>
                  </a:cubicBezTo>
                  <a:cubicBezTo>
                    <a:pt x="6746" y="98843"/>
                    <a:pt x="6755" y="98841"/>
                    <a:pt x="6762" y="98841"/>
                  </a:cubicBezTo>
                  <a:cubicBezTo>
                    <a:pt x="6884" y="98841"/>
                    <a:pt x="6737" y="99537"/>
                    <a:pt x="6737" y="99537"/>
                  </a:cubicBezTo>
                  <a:cubicBezTo>
                    <a:pt x="6737" y="99537"/>
                    <a:pt x="6262" y="101268"/>
                    <a:pt x="6073" y="102478"/>
                  </a:cubicBezTo>
                  <a:cubicBezTo>
                    <a:pt x="5978" y="102834"/>
                    <a:pt x="6001" y="103213"/>
                    <a:pt x="6120" y="103545"/>
                  </a:cubicBezTo>
                  <a:cubicBezTo>
                    <a:pt x="6144" y="103569"/>
                    <a:pt x="6144" y="103593"/>
                    <a:pt x="6167" y="103617"/>
                  </a:cubicBezTo>
                  <a:cubicBezTo>
                    <a:pt x="6215" y="103711"/>
                    <a:pt x="6310" y="103806"/>
                    <a:pt x="6405" y="103830"/>
                  </a:cubicBezTo>
                  <a:cubicBezTo>
                    <a:pt x="6445" y="103840"/>
                    <a:pt x="6483" y="103845"/>
                    <a:pt x="6521" y="103845"/>
                  </a:cubicBezTo>
                  <a:cubicBezTo>
                    <a:pt x="6997" y="103845"/>
                    <a:pt x="7282" y="103071"/>
                    <a:pt x="7282" y="103071"/>
                  </a:cubicBezTo>
                  <a:lnTo>
                    <a:pt x="7923" y="100889"/>
                  </a:lnTo>
                  <a:cubicBezTo>
                    <a:pt x="7923" y="100817"/>
                    <a:pt x="7946" y="100746"/>
                    <a:pt x="7970" y="100699"/>
                  </a:cubicBezTo>
                  <a:cubicBezTo>
                    <a:pt x="7970" y="100699"/>
                    <a:pt x="8326" y="99394"/>
                    <a:pt x="8397" y="98896"/>
                  </a:cubicBezTo>
                  <a:cubicBezTo>
                    <a:pt x="8439" y="98675"/>
                    <a:pt x="8505" y="98571"/>
                    <a:pt x="8554" y="98571"/>
                  </a:cubicBezTo>
                  <a:cubicBezTo>
                    <a:pt x="8616" y="98571"/>
                    <a:pt x="8653" y="98735"/>
                    <a:pt x="8587" y="99038"/>
                  </a:cubicBezTo>
                  <a:cubicBezTo>
                    <a:pt x="8492" y="99513"/>
                    <a:pt x="8136" y="101197"/>
                    <a:pt x="8136" y="101221"/>
                  </a:cubicBezTo>
                  <a:cubicBezTo>
                    <a:pt x="8089" y="101719"/>
                    <a:pt x="8207" y="101980"/>
                    <a:pt x="8729" y="102051"/>
                  </a:cubicBezTo>
                  <a:cubicBezTo>
                    <a:pt x="8739" y="102052"/>
                    <a:pt x="8749" y="102053"/>
                    <a:pt x="8759" y="102053"/>
                  </a:cubicBezTo>
                  <a:cubicBezTo>
                    <a:pt x="9439" y="102053"/>
                    <a:pt x="10161" y="98918"/>
                    <a:pt x="10722" y="97212"/>
                  </a:cubicBezTo>
                  <a:cubicBezTo>
                    <a:pt x="11291" y="95504"/>
                    <a:pt x="11552" y="91827"/>
                    <a:pt x="11433" y="90807"/>
                  </a:cubicBezTo>
                  <a:cubicBezTo>
                    <a:pt x="11433" y="90048"/>
                    <a:pt x="11481" y="89289"/>
                    <a:pt x="11647" y="88530"/>
                  </a:cubicBezTo>
                  <a:cubicBezTo>
                    <a:pt x="11979" y="88079"/>
                    <a:pt x="12904" y="86751"/>
                    <a:pt x="14161" y="84640"/>
                  </a:cubicBezTo>
                  <a:cubicBezTo>
                    <a:pt x="14470" y="84142"/>
                    <a:pt x="14778" y="83596"/>
                    <a:pt x="15110" y="83003"/>
                  </a:cubicBezTo>
                  <a:cubicBezTo>
                    <a:pt x="15395" y="82481"/>
                    <a:pt x="15703" y="81959"/>
                    <a:pt x="16012" y="81390"/>
                  </a:cubicBezTo>
                  <a:cubicBezTo>
                    <a:pt x="17126" y="79303"/>
                    <a:pt x="18336" y="76812"/>
                    <a:pt x="19570" y="73965"/>
                  </a:cubicBezTo>
                  <a:cubicBezTo>
                    <a:pt x="20281" y="72779"/>
                    <a:pt x="21088" y="71665"/>
                    <a:pt x="22013" y="70621"/>
                  </a:cubicBezTo>
                  <a:cubicBezTo>
                    <a:pt x="23650" y="68723"/>
                    <a:pt x="23839" y="67940"/>
                    <a:pt x="24409" y="65236"/>
                  </a:cubicBezTo>
                  <a:cubicBezTo>
                    <a:pt x="24954" y="62556"/>
                    <a:pt x="26994" y="52925"/>
                    <a:pt x="26994" y="52925"/>
                  </a:cubicBezTo>
                  <a:cubicBezTo>
                    <a:pt x="26994" y="52925"/>
                    <a:pt x="30647" y="67585"/>
                    <a:pt x="28845" y="70977"/>
                  </a:cubicBezTo>
                  <a:cubicBezTo>
                    <a:pt x="27042" y="74369"/>
                    <a:pt x="27065" y="76077"/>
                    <a:pt x="27208" y="77808"/>
                  </a:cubicBezTo>
                  <a:cubicBezTo>
                    <a:pt x="27326" y="79564"/>
                    <a:pt x="27350" y="80560"/>
                    <a:pt x="26235" y="85043"/>
                  </a:cubicBezTo>
                  <a:cubicBezTo>
                    <a:pt x="25144" y="89526"/>
                    <a:pt x="24598" y="94721"/>
                    <a:pt x="25144" y="103142"/>
                  </a:cubicBezTo>
                  <a:cubicBezTo>
                    <a:pt x="25690" y="111587"/>
                    <a:pt x="29746" y="121668"/>
                    <a:pt x="29627" y="125606"/>
                  </a:cubicBezTo>
                  <a:cubicBezTo>
                    <a:pt x="29532" y="129543"/>
                    <a:pt x="28750" y="141855"/>
                    <a:pt x="29390" y="146907"/>
                  </a:cubicBezTo>
                  <a:cubicBezTo>
                    <a:pt x="30031" y="151936"/>
                    <a:pt x="31383" y="159621"/>
                    <a:pt x="30149" y="162468"/>
                  </a:cubicBezTo>
                  <a:cubicBezTo>
                    <a:pt x="28892" y="165314"/>
                    <a:pt x="26283" y="168849"/>
                    <a:pt x="25452" y="169537"/>
                  </a:cubicBezTo>
                  <a:cubicBezTo>
                    <a:pt x="24622" y="170225"/>
                    <a:pt x="25002" y="171387"/>
                    <a:pt x="25951" y="172051"/>
                  </a:cubicBezTo>
                  <a:cubicBezTo>
                    <a:pt x="26751" y="172592"/>
                    <a:pt x="29257" y="174230"/>
                    <a:pt x="31061" y="174230"/>
                  </a:cubicBezTo>
                  <a:cubicBezTo>
                    <a:pt x="31395" y="174230"/>
                    <a:pt x="31705" y="174173"/>
                    <a:pt x="31976" y="174044"/>
                  </a:cubicBezTo>
                  <a:cubicBezTo>
                    <a:pt x="33731" y="173190"/>
                    <a:pt x="33968" y="171885"/>
                    <a:pt x="33968" y="171885"/>
                  </a:cubicBezTo>
                  <a:cubicBezTo>
                    <a:pt x="33968" y="171885"/>
                    <a:pt x="37313" y="167734"/>
                    <a:pt x="38214" y="167449"/>
                  </a:cubicBezTo>
                  <a:cubicBezTo>
                    <a:pt x="39116" y="167141"/>
                    <a:pt x="38214" y="164935"/>
                    <a:pt x="38214" y="163939"/>
                  </a:cubicBezTo>
                  <a:cubicBezTo>
                    <a:pt x="38190" y="163227"/>
                    <a:pt x="38048" y="162515"/>
                    <a:pt x="37811" y="161851"/>
                  </a:cubicBezTo>
                  <a:cubicBezTo>
                    <a:pt x="37811" y="161851"/>
                    <a:pt x="37716" y="150584"/>
                    <a:pt x="38878" y="145342"/>
                  </a:cubicBezTo>
                  <a:cubicBezTo>
                    <a:pt x="40017" y="140099"/>
                    <a:pt x="40207" y="134715"/>
                    <a:pt x="39424" y="131275"/>
                  </a:cubicBezTo>
                  <a:cubicBezTo>
                    <a:pt x="39424" y="131275"/>
                    <a:pt x="40966" y="126294"/>
                    <a:pt x="41108" y="122854"/>
                  </a:cubicBezTo>
                  <a:cubicBezTo>
                    <a:pt x="41274" y="119415"/>
                    <a:pt x="40468" y="118466"/>
                    <a:pt x="40752" y="114813"/>
                  </a:cubicBezTo>
                  <a:cubicBezTo>
                    <a:pt x="41061" y="111183"/>
                    <a:pt x="42769" y="97663"/>
                    <a:pt x="42769" y="97663"/>
                  </a:cubicBezTo>
                  <a:lnTo>
                    <a:pt x="43314" y="97710"/>
                  </a:lnTo>
                  <a:lnTo>
                    <a:pt x="44002" y="97663"/>
                  </a:lnTo>
                  <a:cubicBezTo>
                    <a:pt x="44002" y="97663"/>
                    <a:pt x="45710" y="111183"/>
                    <a:pt x="46018" y="114813"/>
                  </a:cubicBezTo>
                  <a:cubicBezTo>
                    <a:pt x="46303" y="118466"/>
                    <a:pt x="45520" y="119415"/>
                    <a:pt x="45663" y="122854"/>
                  </a:cubicBezTo>
                  <a:cubicBezTo>
                    <a:pt x="45805" y="126294"/>
                    <a:pt x="47347" y="131275"/>
                    <a:pt x="47347" y="131275"/>
                  </a:cubicBezTo>
                  <a:cubicBezTo>
                    <a:pt x="46564" y="134715"/>
                    <a:pt x="46754" y="140099"/>
                    <a:pt x="47916" y="145342"/>
                  </a:cubicBezTo>
                  <a:cubicBezTo>
                    <a:pt x="49055" y="150584"/>
                    <a:pt x="48960" y="161851"/>
                    <a:pt x="48960" y="161851"/>
                  </a:cubicBezTo>
                  <a:cubicBezTo>
                    <a:pt x="48723" y="162515"/>
                    <a:pt x="48580" y="163227"/>
                    <a:pt x="48556" y="163939"/>
                  </a:cubicBezTo>
                  <a:cubicBezTo>
                    <a:pt x="48556" y="164935"/>
                    <a:pt x="47655" y="167141"/>
                    <a:pt x="48556" y="167449"/>
                  </a:cubicBezTo>
                  <a:cubicBezTo>
                    <a:pt x="49434" y="167734"/>
                    <a:pt x="52779" y="171885"/>
                    <a:pt x="52779" y="171885"/>
                  </a:cubicBezTo>
                  <a:cubicBezTo>
                    <a:pt x="52779" y="171885"/>
                    <a:pt x="53040" y="173190"/>
                    <a:pt x="54795" y="174044"/>
                  </a:cubicBezTo>
                  <a:cubicBezTo>
                    <a:pt x="55066" y="174173"/>
                    <a:pt x="55376" y="174230"/>
                    <a:pt x="55710" y="174230"/>
                  </a:cubicBezTo>
                  <a:cubicBezTo>
                    <a:pt x="57513" y="174230"/>
                    <a:pt x="60020" y="172592"/>
                    <a:pt x="60820" y="172051"/>
                  </a:cubicBezTo>
                  <a:cubicBezTo>
                    <a:pt x="61769" y="171387"/>
                    <a:pt x="62172" y="170248"/>
                    <a:pt x="61318" y="169537"/>
                  </a:cubicBezTo>
                  <a:cubicBezTo>
                    <a:pt x="60464" y="168849"/>
                    <a:pt x="57879" y="165314"/>
                    <a:pt x="56645" y="162468"/>
                  </a:cubicBezTo>
                  <a:cubicBezTo>
                    <a:pt x="55388" y="159621"/>
                    <a:pt x="56740" y="151936"/>
                    <a:pt x="57381" y="146907"/>
                  </a:cubicBezTo>
                  <a:cubicBezTo>
                    <a:pt x="58045" y="141855"/>
                    <a:pt x="57238" y="129543"/>
                    <a:pt x="57143" y="125606"/>
                  </a:cubicBezTo>
                  <a:cubicBezTo>
                    <a:pt x="57025" y="121668"/>
                    <a:pt x="61081" y="111587"/>
                    <a:pt x="61627" y="103142"/>
                  </a:cubicBezTo>
                  <a:cubicBezTo>
                    <a:pt x="62172" y="94721"/>
                    <a:pt x="61627" y="89526"/>
                    <a:pt x="60535" y="85043"/>
                  </a:cubicBezTo>
                  <a:cubicBezTo>
                    <a:pt x="59421" y="80560"/>
                    <a:pt x="59421" y="79564"/>
                    <a:pt x="59587" y="77808"/>
                  </a:cubicBezTo>
                  <a:cubicBezTo>
                    <a:pt x="59729" y="76077"/>
                    <a:pt x="59729" y="74369"/>
                    <a:pt x="57926" y="70977"/>
                  </a:cubicBezTo>
                  <a:cubicBezTo>
                    <a:pt x="56123" y="67585"/>
                    <a:pt x="59776" y="52925"/>
                    <a:pt x="59776" y="52925"/>
                  </a:cubicBezTo>
                  <a:cubicBezTo>
                    <a:pt x="59776" y="52925"/>
                    <a:pt x="61816" y="62556"/>
                    <a:pt x="62362" y="65236"/>
                  </a:cubicBezTo>
                  <a:cubicBezTo>
                    <a:pt x="62908" y="67940"/>
                    <a:pt x="63121" y="68723"/>
                    <a:pt x="64758" y="70621"/>
                  </a:cubicBezTo>
                  <a:cubicBezTo>
                    <a:pt x="65683" y="71665"/>
                    <a:pt x="66489" y="72779"/>
                    <a:pt x="67201" y="73965"/>
                  </a:cubicBezTo>
                  <a:cubicBezTo>
                    <a:pt x="70901" y="82624"/>
                    <a:pt x="74602" y="87913"/>
                    <a:pt x="75361" y="88957"/>
                  </a:cubicBezTo>
                  <a:cubicBezTo>
                    <a:pt x="75503" y="89692"/>
                    <a:pt x="75574" y="90451"/>
                    <a:pt x="75551" y="91211"/>
                  </a:cubicBezTo>
                  <a:cubicBezTo>
                    <a:pt x="75456" y="92231"/>
                    <a:pt x="75717" y="95907"/>
                    <a:pt x="76286" y="97639"/>
                  </a:cubicBezTo>
                  <a:cubicBezTo>
                    <a:pt x="76847" y="99345"/>
                    <a:pt x="77546" y="102456"/>
                    <a:pt x="78247" y="102456"/>
                  </a:cubicBezTo>
                  <a:cubicBezTo>
                    <a:pt x="78258" y="102456"/>
                    <a:pt x="78268" y="102456"/>
                    <a:pt x="78279" y="102454"/>
                  </a:cubicBezTo>
                  <a:cubicBezTo>
                    <a:pt x="78777" y="102383"/>
                    <a:pt x="78895" y="102122"/>
                    <a:pt x="78848" y="101624"/>
                  </a:cubicBezTo>
                  <a:cubicBezTo>
                    <a:pt x="78848" y="101600"/>
                    <a:pt x="78492" y="99916"/>
                    <a:pt x="78397" y="99442"/>
                  </a:cubicBezTo>
                  <a:cubicBezTo>
                    <a:pt x="78317" y="99148"/>
                    <a:pt x="78357" y="98982"/>
                    <a:pt x="78420" y="98982"/>
                  </a:cubicBezTo>
                  <a:cubicBezTo>
                    <a:pt x="78469" y="98982"/>
                    <a:pt x="78532" y="99082"/>
                    <a:pt x="78563" y="99299"/>
                  </a:cubicBezTo>
                  <a:cubicBezTo>
                    <a:pt x="78658" y="99797"/>
                    <a:pt x="79014" y="101102"/>
                    <a:pt x="79014" y="101102"/>
                  </a:cubicBezTo>
                  <a:cubicBezTo>
                    <a:pt x="79038" y="101173"/>
                    <a:pt x="79061" y="101221"/>
                    <a:pt x="79061" y="101292"/>
                  </a:cubicBezTo>
                  <a:lnTo>
                    <a:pt x="79702" y="103474"/>
                  </a:lnTo>
                  <a:cubicBezTo>
                    <a:pt x="79702" y="103474"/>
                    <a:pt x="79981" y="104253"/>
                    <a:pt x="80449" y="104253"/>
                  </a:cubicBezTo>
                  <a:cubicBezTo>
                    <a:pt x="80491" y="104253"/>
                    <a:pt x="80535" y="104247"/>
                    <a:pt x="80580" y="104233"/>
                  </a:cubicBezTo>
                  <a:cubicBezTo>
                    <a:pt x="80674" y="104210"/>
                    <a:pt x="80769" y="104138"/>
                    <a:pt x="80817" y="104044"/>
                  </a:cubicBezTo>
                  <a:lnTo>
                    <a:pt x="80817" y="104020"/>
                  </a:lnTo>
                  <a:cubicBezTo>
                    <a:pt x="80817" y="103996"/>
                    <a:pt x="80840" y="103972"/>
                    <a:pt x="80840" y="103949"/>
                  </a:cubicBezTo>
                  <a:cubicBezTo>
                    <a:pt x="80983" y="103617"/>
                    <a:pt x="80983" y="103237"/>
                    <a:pt x="80912" y="102881"/>
                  </a:cubicBezTo>
                  <a:cubicBezTo>
                    <a:pt x="80722" y="101671"/>
                    <a:pt x="80247" y="99940"/>
                    <a:pt x="80247" y="99940"/>
                  </a:cubicBezTo>
                  <a:cubicBezTo>
                    <a:pt x="80247" y="99940"/>
                    <a:pt x="80074" y="99247"/>
                    <a:pt x="80224" y="99247"/>
                  </a:cubicBezTo>
                  <a:cubicBezTo>
                    <a:pt x="80231" y="99247"/>
                    <a:pt x="80239" y="99249"/>
                    <a:pt x="80247" y="99252"/>
                  </a:cubicBezTo>
                  <a:cubicBezTo>
                    <a:pt x="80461" y="99323"/>
                    <a:pt x="80840" y="100936"/>
                    <a:pt x="80864" y="100960"/>
                  </a:cubicBezTo>
                  <a:lnTo>
                    <a:pt x="81718" y="104067"/>
                  </a:lnTo>
                  <a:cubicBezTo>
                    <a:pt x="81718" y="104067"/>
                    <a:pt x="81899" y="104870"/>
                    <a:pt x="82444" y="104870"/>
                  </a:cubicBezTo>
                  <a:cubicBezTo>
                    <a:pt x="82492" y="104870"/>
                    <a:pt x="82542" y="104863"/>
                    <a:pt x="82596" y="104850"/>
                  </a:cubicBezTo>
                  <a:cubicBezTo>
                    <a:pt x="83213" y="104684"/>
                    <a:pt x="82999" y="103569"/>
                    <a:pt x="82999" y="103474"/>
                  </a:cubicBezTo>
                  <a:cubicBezTo>
                    <a:pt x="82999" y="103379"/>
                    <a:pt x="82430" y="99465"/>
                    <a:pt x="82359" y="99038"/>
                  </a:cubicBezTo>
                  <a:lnTo>
                    <a:pt x="82359" y="99038"/>
                  </a:lnTo>
                  <a:cubicBezTo>
                    <a:pt x="82477" y="99442"/>
                    <a:pt x="83592" y="103024"/>
                    <a:pt x="83592" y="103024"/>
                  </a:cubicBezTo>
                  <a:cubicBezTo>
                    <a:pt x="83645" y="103341"/>
                    <a:pt x="83921" y="103554"/>
                    <a:pt x="84216" y="103554"/>
                  </a:cubicBezTo>
                  <a:cubicBezTo>
                    <a:pt x="84317" y="103554"/>
                    <a:pt x="84420" y="103529"/>
                    <a:pt x="84517" y="103474"/>
                  </a:cubicBezTo>
                  <a:cubicBezTo>
                    <a:pt x="85086" y="103237"/>
                    <a:pt x="84897" y="102407"/>
                    <a:pt x="84897" y="102288"/>
                  </a:cubicBezTo>
                  <a:cubicBezTo>
                    <a:pt x="84897" y="102170"/>
                    <a:pt x="83782" y="96168"/>
                    <a:pt x="83782" y="96168"/>
                  </a:cubicBezTo>
                  <a:cubicBezTo>
                    <a:pt x="83782" y="96168"/>
                    <a:pt x="83927" y="95563"/>
                    <a:pt x="84200" y="95563"/>
                  </a:cubicBezTo>
                  <a:cubicBezTo>
                    <a:pt x="84309" y="95563"/>
                    <a:pt x="84439" y="95660"/>
                    <a:pt x="84588" y="95931"/>
                  </a:cubicBezTo>
                  <a:cubicBezTo>
                    <a:pt x="85097" y="96878"/>
                    <a:pt x="85650" y="98163"/>
                    <a:pt x="86292" y="98163"/>
                  </a:cubicBezTo>
                  <a:cubicBezTo>
                    <a:pt x="86309" y="98163"/>
                    <a:pt x="86326" y="98163"/>
                    <a:pt x="86344" y="98161"/>
                  </a:cubicBezTo>
                  <a:cubicBezTo>
                    <a:pt x="87008" y="98090"/>
                    <a:pt x="87008" y="97805"/>
                    <a:pt x="87008" y="97805"/>
                  </a:cubicBezTo>
                  <a:cubicBezTo>
                    <a:pt x="87008" y="97805"/>
                    <a:pt x="86652" y="95338"/>
                    <a:pt x="86415" y="94413"/>
                  </a:cubicBezTo>
                  <a:cubicBezTo>
                    <a:pt x="86178" y="93488"/>
                    <a:pt x="85181" y="91044"/>
                    <a:pt x="84090" y="89858"/>
                  </a:cubicBezTo>
                  <a:cubicBezTo>
                    <a:pt x="83046" y="88696"/>
                    <a:pt x="81979" y="87344"/>
                    <a:pt x="81505" y="86751"/>
                  </a:cubicBezTo>
                  <a:cubicBezTo>
                    <a:pt x="80508" y="84379"/>
                    <a:pt x="79204" y="80773"/>
                    <a:pt x="77757" y="77073"/>
                  </a:cubicBezTo>
                  <a:cubicBezTo>
                    <a:pt x="75693" y="71736"/>
                    <a:pt x="72420" y="65687"/>
                    <a:pt x="72420" y="65687"/>
                  </a:cubicBezTo>
                  <a:cubicBezTo>
                    <a:pt x="72420" y="65687"/>
                    <a:pt x="71827" y="63291"/>
                    <a:pt x="70356" y="58974"/>
                  </a:cubicBezTo>
                  <a:cubicBezTo>
                    <a:pt x="68861" y="54657"/>
                    <a:pt x="67225" y="45334"/>
                    <a:pt x="67225" y="45334"/>
                  </a:cubicBezTo>
                  <a:cubicBezTo>
                    <a:pt x="67272" y="42844"/>
                    <a:pt x="67106" y="40329"/>
                    <a:pt x="66727" y="37862"/>
                  </a:cubicBezTo>
                  <a:cubicBezTo>
                    <a:pt x="66134" y="34257"/>
                    <a:pt x="64141" y="30461"/>
                    <a:pt x="58851" y="29679"/>
                  </a:cubicBezTo>
                  <a:cubicBezTo>
                    <a:pt x="55364" y="29086"/>
                    <a:pt x="51996" y="28089"/>
                    <a:pt x="48770" y="26690"/>
                  </a:cubicBezTo>
                  <a:lnTo>
                    <a:pt x="48770" y="20404"/>
                  </a:lnTo>
                  <a:lnTo>
                    <a:pt x="50051" y="16964"/>
                  </a:lnTo>
                  <a:cubicBezTo>
                    <a:pt x="50214" y="17113"/>
                    <a:pt x="50375" y="17181"/>
                    <a:pt x="50538" y="17181"/>
                  </a:cubicBezTo>
                  <a:cubicBezTo>
                    <a:pt x="50921" y="17181"/>
                    <a:pt x="51317" y="16804"/>
                    <a:pt x="51782" y="16205"/>
                  </a:cubicBezTo>
                  <a:cubicBezTo>
                    <a:pt x="52518" y="15280"/>
                    <a:pt x="53562" y="15090"/>
                    <a:pt x="53775" y="13809"/>
                  </a:cubicBezTo>
                  <a:cubicBezTo>
                    <a:pt x="54083" y="12125"/>
                    <a:pt x="52897" y="11841"/>
                    <a:pt x="52138" y="11817"/>
                  </a:cubicBezTo>
                  <a:cubicBezTo>
                    <a:pt x="53775" y="6480"/>
                    <a:pt x="50264" y="929"/>
                    <a:pt x="44737" y="99"/>
                  </a:cubicBezTo>
                  <a:cubicBezTo>
                    <a:pt x="44285" y="33"/>
                    <a:pt x="43836" y="1"/>
                    <a:pt x="43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05;p39">
              <a:extLst>
                <a:ext uri="{FF2B5EF4-FFF2-40B4-BE49-F238E27FC236}">
                  <a16:creationId xmlns:a16="http://schemas.microsoft.com/office/drawing/2014/main" id="{0A5FFA43-DBDE-05B2-B5B4-0E3470E19071}"/>
                </a:ext>
              </a:extLst>
            </p:cNvPr>
            <p:cNvSpPr/>
            <p:nvPr/>
          </p:nvSpPr>
          <p:spPr>
            <a:xfrm>
              <a:off x="6589650" y="2932137"/>
              <a:ext cx="653264" cy="2227770"/>
            </a:xfrm>
            <a:custGeom>
              <a:avLst/>
              <a:gdLst/>
              <a:ahLst/>
              <a:cxnLst/>
              <a:rect l="l" t="t" r="r" b="b"/>
              <a:pathLst>
                <a:path w="10343" h="35297" fill="none" extrusionOk="0">
                  <a:moveTo>
                    <a:pt x="8255" y="0"/>
                  </a:moveTo>
                  <a:cubicBezTo>
                    <a:pt x="8255" y="0"/>
                    <a:pt x="10343" y="5337"/>
                    <a:pt x="8754" y="10603"/>
                  </a:cubicBezTo>
                  <a:cubicBezTo>
                    <a:pt x="7188" y="15869"/>
                    <a:pt x="1139" y="23460"/>
                    <a:pt x="570" y="28774"/>
                  </a:cubicBezTo>
                  <a:cubicBezTo>
                    <a:pt x="1" y="34087"/>
                    <a:pt x="285" y="35297"/>
                    <a:pt x="285" y="35297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6;p39">
              <a:extLst>
                <a:ext uri="{FF2B5EF4-FFF2-40B4-BE49-F238E27FC236}">
                  <a16:creationId xmlns:a16="http://schemas.microsoft.com/office/drawing/2014/main" id="{447006CE-57C9-CD8D-3E80-19A53461547F}"/>
                </a:ext>
              </a:extLst>
            </p:cNvPr>
            <p:cNvSpPr/>
            <p:nvPr/>
          </p:nvSpPr>
          <p:spPr>
            <a:xfrm>
              <a:off x="6668420" y="654416"/>
              <a:ext cx="364336" cy="2019956"/>
            </a:xfrm>
            <a:custGeom>
              <a:avLst/>
              <a:gdLst/>
              <a:ahLst/>
              <a:cxnLst/>
              <a:rect l="l" t="t" r="r" b="b"/>
              <a:pathLst>
                <a:path w="7354" h="40801" fill="none" extrusionOk="0">
                  <a:moveTo>
                    <a:pt x="902" y="1"/>
                  </a:moveTo>
                  <a:cubicBezTo>
                    <a:pt x="807" y="1"/>
                    <a:pt x="688" y="5148"/>
                    <a:pt x="356" y="16131"/>
                  </a:cubicBezTo>
                  <a:cubicBezTo>
                    <a:pt x="0" y="27090"/>
                    <a:pt x="1566" y="21160"/>
                    <a:pt x="4460" y="25643"/>
                  </a:cubicBezTo>
                  <a:cubicBezTo>
                    <a:pt x="7354" y="30103"/>
                    <a:pt x="3677" y="40801"/>
                    <a:pt x="3677" y="40801"/>
                  </a:cubicBezTo>
                </a:path>
              </a:pathLst>
            </a:custGeom>
            <a:noFill/>
            <a:ln w="7700" cap="flat" cmpd="sng">
              <a:solidFill>
                <a:schemeClr val="accent5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7;p39">
              <a:extLst>
                <a:ext uri="{FF2B5EF4-FFF2-40B4-BE49-F238E27FC236}">
                  <a16:creationId xmlns:a16="http://schemas.microsoft.com/office/drawing/2014/main" id="{1E66B209-A54A-BFAB-3147-FC2196BECC12}"/>
                </a:ext>
              </a:extLst>
            </p:cNvPr>
            <p:cNvSpPr/>
            <p:nvPr/>
          </p:nvSpPr>
          <p:spPr>
            <a:xfrm>
              <a:off x="6536785" y="764817"/>
              <a:ext cx="550021" cy="1920148"/>
            </a:xfrm>
            <a:custGeom>
              <a:avLst/>
              <a:gdLst/>
              <a:ahLst/>
              <a:cxnLst/>
              <a:rect l="l" t="t" r="r" b="b"/>
              <a:pathLst>
                <a:path w="11102" h="38785" fill="none" extrusionOk="0">
                  <a:moveTo>
                    <a:pt x="1" y="72"/>
                  </a:moveTo>
                  <a:cubicBezTo>
                    <a:pt x="190" y="1"/>
                    <a:pt x="3464" y="736"/>
                    <a:pt x="3440" y="1590"/>
                  </a:cubicBezTo>
                  <a:cubicBezTo>
                    <a:pt x="3393" y="2468"/>
                    <a:pt x="2942" y="19713"/>
                    <a:pt x="2942" y="19713"/>
                  </a:cubicBezTo>
                  <a:cubicBezTo>
                    <a:pt x="2942" y="19713"/>
                    <a:pt x="2681" y="23674"/>
                    <a:pt x="4792" y="25263"/>
                  </a:cubicBezTo>
                  <a:cubicBezTo>
                    <a:pt x="6903" y="26853"/>
                    <a:pt x="10153" y="26449"/>
                    <a:pt x="10627" y="29391"/>
                  </a:cubicBezTo>
                  <a:cubicBezTo>
                    <a:pt x="11102" y="32332"/>
                    <a:pt x="6785" y="38784"/>
                    <a:pt x="6785" y="38784"/>
                  </a:cubicBezTo>
                </a:path>
              </a:pathLst>
            </a:custGeom>
            <a:noFill/>
            <a:ln w="14825" cap="flat" cmpd="sng">
              <a:solidFill>
                <a:schemeClr val="accent5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8;p39">
              <a:extLst>
                <a:ext uri="{FF2B5EF4-FFF2-40B4-BE49-F238E27FC236}">
                  <a16:creationId xmlns:a16="http://schemas.microsoft.com/office/drawing/2014/main" id="{94DA8CF7-6F67-3B7D-14A5-E49071D42ADB}"/>
                </a:ext>
              </a:extLst>
            </p:cNvPr>
            <p:cNvSpPr/>
            <p:nvPr/>
          </p:nvSpPr>
          <p:spPr>
            <a:xfrm>
              <a:off x="6997481" y="83764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9;p39">
              <a:extLst>
                <a:ext uri="{FF2B5EF4-FFF2-40B4-BE49-F238E27FC236}">
                  <a16:creationId xmlns:a16="http://schemas.microsoft.com/office/drawing/2014/main" id="{06407AF3-6BAB-6F3F-D374-F83C3C551763}"/>
                </a:ext>
              </a:extLst>
            </p:cNvPr>
            <p:cNvSpPr/>
            <p:nvPr/>
          </p:nvSpPr>
          <p:spPr>
            <a:xfrm>
              <a:off x="6512113" y="748381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510;p39">
              <a:extLst>
                <a:ext uri="{FF2B5EF4-FFF2-40B4-BE49-F238E27FC236}">
                  <a16:creationId xmlns:a16="http://schemas.microsoft.com/office/drawing/2014/main" id="{CDFC3C8A-EF15-6BE8-A7F0-912A8B9B7D48}"/>
                </a:ext>
              </a:extLst>
            </p:cNvPr>
            <p:cNvGrpSpPr/>
            <p:nvPr/>
          </p:nvGrpSpPr>
          <p:grpSpPr>
            <a:xfrm>
              <a:off x="6443943" y="623473"/>
              <a:ext cx="558245" cy="2050898"/>
              <a:chOff x="6443943" y="623473"/>
              <a:chExt cx="558245" cy="2050898"/>
            </a:xfrm>
          </p:grpSpPr>
          <p:sp>
            <p:nvSpPr>
              <p:cNvPr id="837" name="Google Shape;511;p39">
                <a:extLst>
                  <a:ext uri="{FF2B5EF4-FFF2-40B4-BE49-F238E27FC236}">
                    <a16:creationId xmlns:a16="http://schemas.microsoft.com/office/drawing/2014/main" id="{403FBFCC-B4EC-846D-3697-05C89B6D246D}"/>
                  </a:ext>
                </a:extLst>
              </p:cNvPr>
              <p:cNvSpPr/>
              <p:nvPr/>
            </p:nvSpPr>
            <p:spPr>
              <a:xfrm>
                <a:off x="6710977" y="677338"/>
                <a:ext cx="111421" cy="36239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732" extrusionOk="0">
                    <a:moveTo>
                      <a:pt x="1893" y="1"/>
                    </a:moveTo>
                    <a:cubicBezTo>
                      <a:pt x="1798" y="1"/>
                      <a:pt x="1703" y="12"/>
                      <a:pt x="1608" y="36"/>
                    </a:cubicBezTo>
                    <a:cubicBezTo>
                      <a:pt x="1442" y="60"/>
                      <a:pt x="1276" y="107"/>
                      <a:pt x="1110" y="155"/>
                    </a:cubicBezTo>
                    <a:cubicBezTo>
                      <a:pt x="754" y="250"/>
                      <a:pt x="422" y="368"/>
                      <a:pt x="90" y="534"/>
                    </a:cubicBezTo>
                    <a:cubicBezTo>
                      <a:pt x="27" y="576"/>
                      <a:pt x="1" y="732"/>
                      <a:pt x="63" y="732"/>
                    </a:cubicBezTo>
                    <a:cubicBezTo>
                      <a:pt x="71" y="732"/>
                      <a:pt x="80" y="729"/>
                      <a:pt x="90" y="724"/>
                    </a:cubicBezTo>
                    <a:cubicBezTo>
                      <a:pt x="446" y="629"/>
                      <a:pt x="778" y="534"/>
                      <a:pt x="1134" y="463"/>
                    </a:cubicBezTo>
                    <a:cubicBezTo>
                      <a:pt x="1300" y="416"/>
                      <a:pt x="1466" y="368"/>
                      <a:pt x="1632" y="344"/>
                    </a:cubicBezTo>
                    <a:lnTo>
                      <a:pt x="1940" y="297"/>
                    </a:lnTo>
                    <a:cubicBezTo>
                      <a:pt x="2035" y="297"/>
                      <a:pt x="2106" y="250"/>
                      <a:pt x="2177" y="178"/>
                    </a:cubicBezTo>
                    <a:cubicBezTo>
                      <a:pt x="2225" y="155"/>
                      <a:pt x="2249" y="60"/>
                      <a:pt x="2177" y="36"/>
                    </a:cubicBezTo>
                    <a:cubicBezTo>
                      <a:pt x="2083" y="12"/>
                      <a:pt x="1988" y="1"/>
                      <a:pt x="18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8" name="Google Shape;512;p39">
                <a:extLst>
                  <a:ext uri="{FF2B5EF4-FFF2-40B4-BE49-F238E27FC236}">
                    <a16:creationId xmlns:a16="http://schemas.microsoft.com/office/drawing/2014/main" id="{A2F982EF-D366-3DE5-3B36-A68C5B6D2411}"/>
                  </a:ext>
                </a:extLst>
              </p:cNvPr>
              <p:cNvGrpSpPr/>
              <p:nvPr/>
            </p:nvGrpSpPr>
            <p:grpSpPr>
              <a:xfrm>
                <a:off x="6443943" y="623473"/>
                <a:ext cx="558245" cy="2050898"/>
                <a:chOff x="6443943" y="623473"/>
                <a:chExt cx="558245" cy="2050898"/>
              </a:xfrm>
            </p:grpSpPr>
            <p:sp>
              <p:nvSpPr>
                <p:cNvPr id="839" name="Google Shape;513;p39">
                  <a:extLst>
                    <a:ext uri="{FF2B5EF4-FFF2-40B4-BE49-F238E27FC236}">
                      <a16:creationId xmlns:a16="http://schemas.microsoft.com/office/drawing/2014/main" id="{A8DF200E-A816-D02A-C203-E9A6CBEEBEC6}"/>
                    </a:ext>
                  </a:extLst>
                </p:cNvPr>
                <p:cNvSpPr/>
                <p:nvPr/>
              </p:nvSpPr>
              <p:spPr>
                <a:xfrm>
                  <a:off x="6678972" y="794175"/>
                  <a:ext cx="318558" cy="1880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0" h="37978" fill="none" extrusionOk="0">
                      <a:moveTo>
                        <a:pt x="3464" y="37978"/>
                      </a:moveTo>
                      <a:cubicBezTo>
                        <a:pt x="3464" y="37978"/>
                        <a:pt x="5243" y="35985"/>
                        <a:pt x="5836" y="30624"/>
                      </a:cubicBezTo>
                      <a:cubicBezTo>
                        <a:pt x="6429" y="25263"/>
                        <a:pt x="5765" y="21824"/>
                        <a:pt x="4176" y="20211"/>
                      </a:cubicBezTo>
                      <a:cubicBezTo>
                        <a:pt x="2563" y="18622"/>
                        <a:pt x="1" y="21136"/>
                        <a:pt x="72" y="16771"/>
                      </a:cubicBezTo>
                      <a:cubicBezTo>
                        <a:pt x="167" y="12383"/>
                        <a:pt x="831" y="1993"/>
                        <a:pt x="831" y="1993"/>
                      </a:cubicBezTo>
                      <a:cubicBezTo>
                        <a:pt x="831" y="1993"/>
                        <a:pt x="3037" y="1"/>
                        <a:pt x="4935" y="262"/>
                      </a:cubicBezTo>
                    </a:path>
                  </a:pathLst>
                </a:custGeom>
                <a:noFill/>
                <a:ln w="14825" cap="flat" cmpd="sng">
                  <a:solidFill>
                    <a:schemeClr val="accent5"/>
                  </a:solidFill>
                  <a:prstDash val="solid"/>
                  <a:miter lim="2372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514;p39">
                  <a:extLst>
                    <a:ext uri="{FF2B5EF4-FFF2-40B4-BE49-F238E27FC236}">
                      <a16:creationId xmlns:a16="http://schemas.microsoft.com/office/drawing/2014/main" id="{62718005-733F-E853-A0E7-5756AEA21D4E}"/>
                    </a:ext>
                  </a:extLst>
                </p:cNvPr>
                <p:cNvSpPr/>
                <p:nvPr/>
              </p:nvSpPr>
              <p:spPr>
                <a:xfrm>
                  <a:off x="6778850" y="836455"/>
                  <a:ext cx="162252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5" h="1472" extrusionOk="0">
                      <a:moveTo>
                        <a:pt x="143" y="1"/>
                      </a:moveTo>
                      <a:cubicBezTo>
                        <a:pt x="120" y="24"/>
                        <a:pt x="96" y="48"/>
                        <a:pt x="72" y="72"/>
                      </a:cubicBezTo>
                      <a:cubicBezTo>
                        <a:pt x="1" y="119"/>
                        <a:pt x="25" y="214"/>
                        <a:pt x="96" y="262"/>
                      </a:cubicBezTo>
                      <a:lnTo>
                        <a:pt x="381" y="262"/>
                      </a:lnTo>
                      <a:cubicBezTo>
                        <a:pt x="452" y="285"/>
                        <a:pt x="523" y="285"/>
                        <a:pt x="618" y="309"/>
                      </a:cubicBezTo>
                      <a:cubicBezTo>
                        <a:pt x="760" y="357"/>
                        <a:pt x="902" y="404"/>
                        <a:pt x="1021" y="451"/>
                      </a:cubicBezTo>
                      <a:cubicBezTo>
                        <a:pt x="1068" y="451"/>
                        <a:pt x="1092" y="451"/>
                        <a:pt x="1116" y="404"/>
                      </a:cubicBezTo>
                      <a:cubicBezTo>
                        <a:pt x="1163" y="475"/>
                        <a:pt x="1234" y="546"/>
                        <a:pt x="1282" y="617"/>
                      </a:cubicBezTo>
                      <a:cubicBezTo>
                        <a:pt x="1258" y="689"/>
                        <a:pt x="1258" y="783"/>
                        <a:pt x="1353" y="783"/>
                      </a:cubicBezTo>
                      <a:lnTo>
                        <a:pt x="1424" y="783"/>
                      </a:lnTo>
                      <a:cubicBezTo>
                        <a:pt x="1495" y="855"/>
                        <a:pt x="1590" y="926"/>
                        <a:pt x="1685" y="997"/>
                      </a:cubicBezTo>
                      <a:cubicBezTo>
                        <a:pt x="1733" y="1021"/>
                        <a:pt x="1756" y="1044"/>
                        <a:pt x="1804" y="1044"/>
                      </a:cubicBezTo>
                      <a:cubicBezTo>
                        <a:pt x="1827" y="1092"/>
                        <a:pt x="1851" y="1116"/>
                        <a:pt x="1875" y="1139"/>
                      </a:cubicBezTo>
                      <a:cubicBezTo>
                        <a:pt x="1922" y="1187"/>
                        <a:pt x="1994" y="1234"/>
                        <a:pt x="2041" y="1282"/>
                      </a:cubicBezTo>
                      <a:lnTo>
                        <a:pt x="2231" y="1400"/>
                      </a:lnTo>
                      <a:cubicBezTo>
                        <a:pt x="2302" y="1424"/>
                        <a:pt x="2373" y="1448"/>
                        <a:pt x="2444" y="1471"/>
                      </a:cubicBezTo>
                      <a:cubicBezTo>
                        <a:pt x="2468" y="1471"/>
                        <a:pt x="2539" y="1424"/>
                        <a:pt x="2492" y="1377"/>
                      </a:cubicBezTo>
                      <a:cubicBezTo>
                        <a:pt x="2444" y="1329"/>
                        <a:pt x="2397" y="1282"/>
                        <a:pt x="2326" y="1258"/>
                      </a:cubicBezTo>
                      <a:lnTo>
                        <a:pt x="2160" y="1163"/>
                      </a:lnTo>
                      <a:cubicBezTo>
                        <a:pt x="2088" y="1116"/>
                        <a:pt x="2017" y="1068"/>
                        <a:pt x="1946" y="1044"/>
                      </a:cubicBezTo>
                      <a:cubicBezTo>
                        <a:pt x="1875" y="997"/>
                        <a:pt x="1875" y="1021"/>
                        <a:pt x="1827" y="973"/>
                      </a:cubicBezTo>
                      <a:cubicBezTo>
                        <a:pt x="1804" y="926"/>
                        <a:pt x="1780" y="902"/>
                        <a:pt x="1733" y="878"/>
                      </a:cubicBezTo>
                      <a:lnTo>
                        <a:pt x="1614" y="760"/>
                      </a:lnTo>
                      <a:cubicBezTo>
                        <a:pt x="1827" y="736"/>
                        <a:pt x="2041" y="736"/>
                        <a:pt x="2231" y="736"/>
                      </a:cubicBezTo>
                      <a:cubicBezTo>
                        <a:pt x="2539" y="760"/>
                        <a:pt x="2824" y="783"/>
                        <a:pt x="3132" y="831"/>
                      </a:cubicBezTo>
                      <a:cubicBezTo>
                        <a:pt x="3156" y="831"/>
                        <a:pt x="3203" y="831"/>
                        <a:pt x="3227" y="807"/>
                      </a:cubicBezTo>
                      <a:lnTo>
                        <a:pt x="3251" y="760"/>
                      </a:lnTo>
                      <a:cubicBezTo>
                        <a:pt x="3274" y="736"/>
                        <a:pt x="3274" y="689"/>
                        <a:pt x="3251" y="665"/>
                      </a:cubicBezTo>
                      <a:cubicBezTo>
                        <a:pt x="3203" y="594"/>
                        <a:pt x="3132" y="594"/>
                        <a:pt x="3037" y="594"/>
                      </a:cubicBezTo>
                      <a:lnTo>
                        <a:pt x="2800" y="546"/>
                      </a:lnTo>
                      <a:cubicBezTo>
                        <a:pt x="2634" y="523"/>
                        <a:pt x="2468" y="523"/>
                        <a:pt x="2326" y="523"/>
                      </a:cubicBezTo>
                      <a:cubicBezTo>
                        <a:pt x="2235" y="516"/>
                        <a:pt x="2145" y="513"/>
                        <a:pt x="2055" y="513"/>
                      </a:cubicBezTo>
                      <a:cubicBezTo>
                        <a:pt x="1837" y="513"/>
                        <a:pt x="1619" y="530"/>
                        <a:pt x="1401" y="546"/>
                      </a:cubicBezTo>
                      <a:cubicBezTo>
                        <a:pt x="1306" y="475"/>
                        <a:pt x="1234" y="380"/>
                        <a:pt x="1163" y="285"/>
                      </a:cubicBezTo>
                      <a:lnTo>
                        <a:pt x="1140" y="285"/>
                      </a:lnTo>
                      <a:cubicBezTo>
                        <a:pt x="1140" y="262"/>
                        <a:pt x="1116" y="238"/>
                        <a:pt x="1092" y="214"/>
                      </a:cubicBezTo>
                      <a:cubicBezTo>
                        <a:pt x="926" y="119"/>
                        <a:pt x="736" y="48"/>
                        <a:pt x="570" y="24"/>
                      </a:cubicBezTo>
                      <a:cubicBezTo>
                        <a:pt x="475" y="24"/>
                        <a:pt x="404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515;p39">
                  <a:extLst>
                    <a:ext uri="{FF2B5EF4-FFF2-40B4-BE49-F238E27FC236}">
                      <a16:creationId xmlns:a16="http://schemas.microsoft.com/office/drawing/2014/main" id="{CB5DD699-FDDB-AFED-8DE1-99AA3CBD4BDF}"/>
                    </a:ext>
                  </a:extLst>
                </p:cNvPr>
                <p:cNvSpPr/>
                <p:nvPr/>
              </p:nvSpPr>
              <p:spPr>
                <a:xfrm>
                  <a:off x="6915191" y="774224"/>
                  <a:ext cx="86997" cy="76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1548" extrusionOk="0">
                      <a:moveTo>
                        <a:pt x="1614" y="0"/>
                      </a:moveTo>
                      <a:cubicBezTo>
                        <a:pt x="1353" y="0"/>
                        <a:pt x="1092" y="48"/>
                        <a:pt x="855" y="167"/>
                      </a:cubicBezTo>
                      <a:cubicBezTo>
                        <a:pt x="594" y="261"/>
                        <a:pt x="333" y="380"/>
                        <a:pt x="119" y="522"/>
                      </a:cubicBezTo>
                      <a:cubicBezTo>
                        <a:pt x="72" y="546"/>
                        <a:pt x="48" y="594"/>
                        <a:pt x="48" y="641"/>
                      </a:cubicBezTo>
                      <a:cubicBezTo>
                        <a:pt x="1" y="688"/>
                        <a:pt x="1" y="831"/>
                        <a:pt x="95" y="854"/>
                      </a:cubicBezTo>
                      <a:cubicBezTo>
                        <a:pt x="214" y="878"/>
                        <a:pt x="333" y="926"/>
                        <a:pt x="428" y="997"/>
                      </a:cubicBezTo>
                      <a:cubicBezTo>
                        <a:pt x="475" y="1068"/>
                        <a:pt x="522" y="1163"/>
                        <a:pt x="570" y="1234"/>
                      </a:cubicBezTo>
                      <a:cubicBezTo>
                        <a:pt x="594" y="1305"/>
                        <a:pt x="665" y="1353"/>
                        <a:pt x="712" y="1400"/>
                      </a:cubicBezTo>
                      <a:cubicBezTo>
                        <a:pt x="855" y="1471"/>
                        <a:pt x="973" y="1495"/>
                        <a:pt x="1115" y="1495"/>
                      </a:cubicBezTo>
                      <a:cubicBezTo>
                        <a:pt x="1160" y="1489"/>
                        <a:pt x="1204" y="1486"/>
                        <a:pt x="1248" y="1486"/>
                      </a:cubicBezTo>
                      <a:cubicBezTo>
                        <a:pt x="1369" y="1486"/>
                        <a:pt x="1486" y="1508"/>
                        <a:pt x="1590" y="1542"/>
                      </a:cubicBezTo>
                      <a:cubicBezTo>
                        <a:pt x="1597" y="1546"/>
                        <a:pt x="1604" y="1547"/>
                        <a:pt x="1611" y="1547"/>
                      </a:cubicBezTo>
                      <a:cubicBezTo>
                        <a:pt x="1656" y="1547"/>
                        <a:pt x="1708" y="1492"/>
                        <a:pt x="1708" y="1471"/>
                      </a:cubicBezTo>
                      <a:cubicBezTo>
                        <a:pt x="1732" y="1400"/>
                        <a:pt x="1708" y="1305"/>
                        <a:pt x="1661" y="1281"/>
                      </a:cubicBezTo>
                      <a:lnTo>
                        <a:pt x="1637" y="1281"/>
                      </a:lnTo>
                      <a:cubicBezTo>
                        <a:pt x="1614" y="1258"/>
                        <a:pt x="1590" y="1234"/>
                        <a:pt x="1590" y="1234"/>
                      </a:cubicBezTo>
                      <a:cubicBezTo>
                        <a:pt x="1542" y="1234"/>
                        <a:pt x="1495" y="1210"/>
                        <a:pt x="1471" y="1210"/>
                      </a:cubicBezTo>
                      <a:lnTo>
                        <a:pt x="1234" y="1210"/>
                      </a:lnTo>
                      <a:cubicBezTo>
                        <a:pt x="1192" y="1217"/>
                        <a:pt x="1151" y="1220"/>
                        <a:pt x="1110" y="1220"/>
                      </a:cubicBezTo>
                      <a:cubicBezTo>
                        <a:pt x="1010" y="1220"/>
                        <a:pt x="915" y="1203"/>
                        <a:pt x="831" y="1187"/>
                      </a:cubicBezTo>
                      <a:cubicBezTo>
                        <a:pt x="665" y="1115"/>
                        <a:pt x="641" y="949"/>
                        <a:pt x="570" y="807"/>
                      </a:cubicBezTo>
                      <a:cubicBezTo>
                        <a:pt x="499" y="736"/>
                        <a:pt x="428" y="688"/>
                        <a:pt x="333" y="641"/>
                      </a:cubicBezTo>
                      <a:cubicBezTo>
                        <a:pt x="499" y="570"/>
                        <a:pt x="688" y="499"/>
                        <a:pt x="878" y="427"/>
                      </a:cubicBezTo>
                      <a:cubicBezTo>
                        <a:pt x="997" y="404"/>
                        <a:pt x="1115" y="356"/>
                        <a:pt x="1234" y="333"/>
                      </a:cubicBezTo>
                      <a:cubicBezTo>
                        <a:pt x="1376" y="309"/>
                        <a:pt x="1495" y="285"/>
                        <a:pt x="1614" y="238"/>
                      </a:cubicBezTo>
                      <a:cubicBezTo>
                        <a:pt x="1708" y="214"/>
                        <a:pt x="1756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516;p39">
                  <a:extLst>
                    <a:ext uri="{FF2B5EF4-FFF2-40B4-BE49-F238E27FC236}">
                      <a16:creationId xmlns:a16="http://schemas.microsoft.com/office/drawing/2014/main" id="{F92311DC-FB06-B4A1-E224-369E6DB5FE3E}"/>
                    </a:ext>
                  </a:extLst>
                </p:cNvPr>
                <p:cNvSpPr/>
                <p:nvPr/>
              </p:nvSpPr>
              <p:spPr>
                <a:xfrm>
                  <a:off x="6511271" y="784769"/>
                  <a:ext cx="113700" cy="75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517" extrusionOk="0">
                      <a:moveTo>
                        <a:pt x="2200" y="1"/>
                      </a:moveTo>
                      <a:cubicBezTo>
                        <a:pt x="2010" y="48"/>
                        <a:pt x="1844" y="143"/>
                        <a:pt x="1702" y="309"/>
                      </a:cubicBezTo>
                      <a:cubicBezTo>
                        <a:pt x="1583" y="452"/>
                        <a:pt x="1441" y="641"/>
                        <a:pt x="1227" y="665"/>
                      </a:cubicBezTo>
                      <a:cubicBezTo>
                        <a:pt x="990" y="665"/>
                        <a:pt x="729" y="713"/>
                        <a:pt x="492" y="807"/>
                      </a:cubicBezTo>
                      <a:cubicBezTo>
                        <a:pt x="255" y="926"/>
                        <a:pt x="89" y="1116"/>
                        <a:pt x="17" y="1353"/>
                      </a:cubicBezTo>
                      <a:cubicBezTo>
                        <a:pt x="0" y="1422"/>
                        <a:pt x="58" y="1517"/>
                        <a:pt x="128" y="1517"/>
                      </a:cubicBezTo>
                      <a:cubicBezTo>
                        <a:pt x="154" y="1517"/>
                        <a:pt x="181" y="1504"/>
                        <a:pt x="207" y="1472"/>
                      </a:cubicBezTo>
                      <a:cubicBezTo>
                        <a:pt x="255" y="1377"/>
                        <a:pt x="326" y="1282"/>
                        <a:pt x="397" y="1211"/>
                      </a:cubicBezTo>
                      <a:cubicBezTo>
                        <a:pt x="468" y="1140"/>
                        <a:pt x="563" y="1068"/>
                        <a:pt x="658" y="1021"/>
                      </a:cubicBezTo>
                      <a:cubicBezTo>
                        <a:pt x="871" y="926"/>
                        <a:pt x="1132" y="997"/>
                        <a:pt x="1346" y="879"/>
                      </a:cubicBezTo>
                      <a:cubicBezTo>
                        <a:pt x="1488" y="784"/>
                        <a:pt x="1630" y="689"/>
                        <a:pt x="1725" y="547"/>
                      </a:cubicBezTo>
                      <a:cubicBezTo>
                        <a:pt x="1844" y="381"/>
                        <a:pt x="1986" y="238"/>
                        <a:pt x="2176" y="167"/>
                      </a:cubicBezTo>
                      <a:cubicBezTo>
                        <a:pt x="2247" y="167"/>
                        <a:pt x="2295" y="1"/>
                        <a:pt x="22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517;p39">
                  <a:extLst>
                    <a:ext uri="{FF2B5EF4-FFF2-40B4-BE49-F238E27FC236}">
                      <a16:creationId xmlns:a16="http://schemas.microsoft.com/office/drawing/2014/main" id="{22FB68E1-3932-E71A-8A26-4C4C71093D25}"/>
                    </a:ext>
                  </a:extLst>
                </p:cNvPr>
                <p:cNvSpPr/>
                <p:nvPr/>
              </p:nvSpPr>
              <p:spPr>
                <a:xfrm>
                  <a:off x="6443943" y="730459"/>
                  <a:ext cx="99927" cy="60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1226" extrusionOk="0">
                      <a:moveTo>
                        <a:pt x="1290" y="0"/>
                      </a:moveTo>
                      <a:cubicBezTo>
                        <a:pt x="1179" y="0"/>
                        <a:pt x="1148" y="180"/>
                        <a:pt x="1234" y="244"/>
                      </a:cubicBezTo>
                      <a:lnTo>
                        <a:pt x="1376" y="339"/>
                      </a:lnTo>
                      <a:lnTo>
                        <a:pt x="1376" y="363"/>
                      </a:lnTo>
                      <a:lnTo>
                        <a:pt x="1424" y="386"/>
                      </a:lnTo>
                      <a:cubicBezTo>
                        <a:pt x="1471" y="410"/>
                        <a:pt x="1495" y="458"/>
                        <a:pt x="1542" y="505"/>
                      </a:cubicBezTo>
                      <a:cubicBezTo>
                        <a:pt x="1614" y="576"/>
                        <a:pt x="1685" y="647"/>
                        <a:pt x="1732" y="742"/>
                      </a:cubicBezTo>
                      <a:cubicBezTo>
                        <a:pt x="1424" y="742"/>
                        <a:pt x="1139" y="790"/>
                        <a:pt x="831" y="837"/>
                      </a:cubicBezTo>
                      <a:lnTo>
                        <a:pt x="451" y="884"/>
                      </a:lnTo>
                      <a:cubicBezTo>
                        <a:pt x="380" y="884"/>
                        <a:pt x="309" y="908"/>
                        <a:pt x="238" y="932"/>
                      </a:cubicBezTo>
                      <a:cubicBezTo>
                        <a:pt x="143" y="956"/>
                        <a:pt x="95" y="1003"/>
                        <a:pt x="48" y="1051"/>
                      </a:cubicBezTo>
                      <a:cubicBezTo>
                        <a:pt x="1" y="1074"/>
                        <a:pt x="1" y="1145"/>
                        <a:pt x="48" y="1169"/>
                      </a:cubicBezTo>
                      <a:cubicBezTo>
                        <a:pt x="126" y="1208"/>
                        <a:pt x="212" y="1226"/>
                        <a:pt x="297" y="1226"/>
                      </a:cubicBezTo>
                      <a:cubicBezTo>
                        <a:pt x="366" y="1226"/>
                        <a:pt x="435" y="1214"/>
                        <a:pt x="499" y="1193"/>
                      </a:cubicBezTo>
                      <a:lnTo>
                        <a:pt x="973" y="1145"/>
                      </a:lnTo>
                      <a:cubicBezTo>
                        <a:pt x="1281" y="1122"/>
                        <a:pt x="1614" y="1051"/>
                        <a:pt x="1898" y="956"/>
                      </a:cubicBezTo>
                      <a:cubicBezTo>
                        <a:pt x="1898" y="956"/>
                        <a:pt x="1922" y="956"/>
                        <a:pt x="1922" y="932"/>
                      </a:cubicBezTo>
                      <a:lnTo>
                        <a:pt x="1946" y="932"/>
                      </a:lnTo>
                      <a:cubicBezTo>
                        <a:pt x="2017" y="884"/>
                        <a:pt x="2017" y="790"/>
                        <a:pt x="1993" y="742"/>
                      </a:cubicBezTo>
                      <a:cubicBezTo>
                        <a:pt x="1946" y="647"/>
                        <a:pt x="1922" y="576"/>
                        <a:pt x="1875" y="529"/>
                      </a:cubicBezTo>
                      <a:cubicBezTo>
                        <a:pt x="1827" y="434"/>
                        <a:pt x="1780" y="363"/>
                        <a:pt x="1708" y="291"/>
                      </a:cubicBezTo>
                      <a:cubicBezTo>
                        <a:pt x="1661" y="244"/>
                        <a:pt x="1614" y="197"/>
                        <a:pt x="1566" y="173"/>
                      </a:cubicBezTo>
                      <a:cubicBezTo>
                        <a:pt x="1495" y="102"/>
                        <a:pt x="1424" y="31"/>
                        <a:pt x="1329" y="7"/>
                      </a:cubicBezTo>
                      <a:cubicBezTo>
                        <a:pt x="1315" y="2"/>
                        <a:pt x="1302" y="0"/>
                        <a:pt x="12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518;p39">
                  <a:extLst>
                    <a:ext uri="{FF2B5EF4-FFF2-40B4-BE49-F238E27FC236}">
                      <a16:creationId xmlns:a16="http://schemas.microsoft.com/office/drawing/2014/main" id="{EF7E3A41-E793-7671-EFD4-9A0913569927}"/>
                    </a:ext>
                  </a:extLst>
                </p:cNvPr>
                <p:cNvSpPr/>
                <p:nvPr/>
              </p:nvSpPr>
              <p:spPr>
                <a:xfrm>
                  <a:off x="6639041" y="623473"/>
                  <a:ext cx="172804" cy="4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8" h="929" extrusionOk="0">
                      <a:moveTo>
                        <a:pt x="195" y="1"/>
                      </a:moveTo>
                      <a:cubicBezTo>
                        <a:pt x="124" y="1"/>
                        <a:pt x="60" y="32"/>
                        <a:pt x="24" y="104"/>
                      </a:cubicBezTo>
                      <a:cubicBezTo>
                        <a:pt x="24" y="128"/>
                        <a:pt x="0" y="152"/>
                        <a:pt x="24" y="175"/>
                      </a:cubicBezTo>
                      <a:cubicBezTo>
                        <a:pt x="119" y="318"/>
                        <a:pt x="309" y="294"/>
                        <a:pt x="451" y="341"/>
                      </a:cubicBezTo>
                      <a:cubicBezTo>
                        <a:pt x="570" y="341"/>
                        <a:pt x="664" y="389"/>
                        <a:pt x="783" y="412"/>
                      </a:cubicBezTo>
                      <a:cubicBezTo>
                        <a:pt x="878" y="460"/>
                        <a:pt x="973" y="507"/>
                        <a:pt x="1068" y="555"/>
                      </a:cubicBezTo>
                      <a:cubicBezTo>
                        <a:pt x="1139" y="579"/>
                        <a:pt x="1186" y="626"/>
                        <a:pt x="1210" y="673"/>
                      </a:cubicBezTo>
                      <a:cubicBezTo>
                        <a:pt x="1163" y="745"/>
                        <a:pt x="1186" y="911"/>
                        <a:pt x="1257" y="911"/>
                      </a:cubicBezTo>
                      <a:cubicBezTo>
                        <a:pt x="1269" y="922"/>
                        <a:pt x="1287" y="928"/>
                        <a:pt x="1305" y="928"/>
                      </a:cubicBezTo>
                      <a:cubicBezTo>
                        <a:pt x="1323" y="928"/>
                        <a:pt x="1340" y="922"/>
                        <a:pt x="1352" y="911"/>
                      </a:cubicBezTo>
                      <a:cubicBezTo>
                        <a:pt x="1708" y="887"/>
                        <a:pt x="2088" y="816"/>
                        <a:pt x="2467" y="721"/>
                      </a:cubicBezTo>
                      <a:lnTo>
                        <a:pt x="2965" y="579"/>
                      </a:lnTo>
                      <a:lnTo>
                        <a:pt x="3226" y="507"/>
                      </a:lnTo>
                      <a:cubicBezTo>
                        <a:pt x="3321" y="484"/>
                        <a:pt x="3392" y="460"/>
                        <a:pt x="3440" y="389"/>
                      </a:cubicBezTo>
                      <a:cubicBezTo>
                        <a:pt x="3487" y="318"/>
                        <a:pt x="3487" y="175"/>
                        <a:pt x="3392" y="152"/>
                      </a:cubicBezTo>
                      <a:cubicBezTo>
                        <a:pt x="3203" y="175"/>
                        <a:pt x="2989" y="199"/>
                        <a:pt x="2823" y="270"/>
                      </a:cubicBezTo>
                      <a:lnTo>
                        <a:pt x="2301" y="412"/>
                      </a:lnTo>
                      <a:cubicBezTo>
                        <a:pt x="1993" y="484"/>
                        <a:pt x="1732" y="531"/>
                        <a:pt x="1447" y="602"/>
                      </a:cubicBezTo>
                      <a:cubicBezTo>
                        <a:pt x="1423" y="531"/>
                        <a:pt x="1376" y="460"/>
                        <a:pt x="1305" y="389"/>
                      </a:cubicBezTo>
                      <a:cubicBezTo>
                        <a:pt x="1186" y="294"/>
                        <a:pt x="1044" y="223"/>
                        <a:pt x="902" y="175"/>
                      </a:cubicBezTo>
                      <a:cubicBezTo>
                        <a:pt x="759" y="128"/>
                        <a:pt x="617" y="80"/>
                        <a:pt x="475" y="57"/>
                      </a:cubicBezTo>
                      <a:cubicBezTo>
                        <a:pt x="403" y="33"/>
                        <a:pt x="332" y="9"/>
                        <a:pt x="261" y="9"/>
                      </a:cubicBezTo>
                      <a:cubicBezTo>
                        <a:pt x="239" y="4"/>
                        <a:pt x="216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" name="Google Shape;519;p39">
              <a:extLst>
                <a:ext uri="{FF2B5EF4-FFF2-40B4-BE49-F238E27FC236}">
                  <a16:creationId xmlns:a16="http://schemas.microsoft.com/office/drawing/2014/main" id="{B3AC267D-A365-503B-F5E9-D33821F58E52}"/>
                </a:ext>
              </a:extLst>
            </p:cNvPr>
            <p:cNvSpPr/>
            <p:nvPr/>
          </p:nvSpPr>
          <p:spPr>
            <a:xfrm>
              <a:off x="6862329" y="2144690"/>
              <a:ext cx="1473691" cy="2534338"/>
            </a:xfrm>
            <a:custGeom>
              <a:avLst/>
              <a:gdLst/>
              <a:ahLst/>
              <a:cxnLst/>
              <a:rect l="l" t="t" r="r" b="b"/>
              <a:pathLst>
                <a:path w="29746" h="51191" fill="none" extrusionOk="0">
                  <a:moveTo>
                    <a:pt x="0" y="10770"/>
                  </a:moveTo>
                  <a:cubicBezTo>
                    <a:pt x="0" y="10770"/>
                    <a:pt x="7045" y="1"/>
                    <a:pt x="10959" y="2373"/>
                  </a:cubicBezTo>
                  <a:cubicBezTo>
                    <a:pt x="14873" y="4769"/>
                    <a:pt x="12999" y="10936"/>
                    <a:pt x="14992" y="17009"/>
                  </a:cubicBezTo>
                  <a:cubicBezTo>
                    <a:pt x="16961" y="23081"/>
                    <a:pt x="21634" y="25619"/>
                    <a:pt x="22559" y="31953"/>
                  </a:cubicBezTo>
                  <a:cubicBezTo>
                    <a:pt x="22559" y="31953"/>
                    <a:pt x="23223" y="39093"/>
                    <a:pt x="25358" y="44288"/>
                  </a:cubicBezTo>
                  <a:cubicBezTo>
                    <a:pt x="27493" y="49482"/>
                    <a:pt x="29746" y="51190"/>
                    <a:pt x="29746" y="51190"/>
                  </a:cubicBezTo>
                </a:path>
              </a:pathLst>
            </a:custGeom>
            <a:noFill/>
            <a:ln w="14825" cap="flat" cmpd="sng">
              <a:solidFill>
                <a:schemeClr val="accent5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520;p39">
              <a:extLst>
                <a:ext uri="{FF2B5EF4-FFF2-40B4-BE49-F238E27FC236}">
                  <a16:creationId xmlns:a16="http://schemas.microsoft.com/office/drawing/2014/main" id="{C7989ECE-82A0-808B-BBDA-CBA78E55AC02}"/>
                </a:ext>
              </a:extLst>
            </p:cNvPr>
            <p:cNvGrpSpPr/>
            <p:nvPr/>
          </p:nvGrpSpPr>
          <p:grpSpPr>
            <a:xfrm>
              <a:off x="6881106" y="2141175"/>
              <a:ext cx="1813355" cy="3098625"/>
              <a:chOff x="6881106" y="2141175"/>
              <a:chExt cx="1813355" cy="3098625"/>
            </a:xfrm>
          </p:grpSpPr>
          <p:sp>
            <p:nvSpPr>
              <p:cNvPr id="833" name="Google Shape;521;p39">
                <a:extLst>
                  <a:ext uri="{FF2B5EF4-FFF2-40B4-BE49-F238E27FC236}">
                    <a16:creationId xmlns:a16="http://schemas.microsoft.com/office/drawing/2014/main" id="{AC587613-37E3-12FD-F6CC-B862A59FBFDE}"/>
                  </a:ext>
                </a:extLst>
              </p:cNvPr>
              <p:cNvSpPr/>
              <p:nvPr/>
            </p:nvSpPr>
            <p:spPr>
              <a:xfrm>
                <a:off x="6881106" y="2141175"/>
                <a:ext cx="1612410" cy="2937131"/>
              </a:xfrm>
              <a:custGeom>
                <a:avLst/>
                <a:gdLst/>
                <a:ahLst/>
                <a:cxnLst/>
                <a:rect l="l" t="t" r="r" b="b"/>
                <a:pathLst>
                  <a:path w="32546" h="59327" fill="none" extrusionOk="0">
                    <a:moveTo>
                      <a:pt x="32546" y="59326"/>
                    </a:moveTo>
                    <a:cubicBezTo>
                      <a:pt x="31027" y="56456"/>
                      <a:pt x="30079" y="51546"/>
                      <a:pt x="27635" y="43101"/>
                    </a:cubicBezTo>
                    <a:cubicBezTo>
                      <a:pt x="25168" y="34633"/>
                      <a:pt x="18123" y="31597"/>
                      <a:pt x="16842" y="25145"/>
                    </a:cubicBezTo>
                    <a:cubicBezTo>
                      <a:pt x="15585" y="18693"/>
                      <a:pt x="17981" y="8232"/>
                      <a:pt x="13854" y="4128"/>
                    </a:cubicBezTo>
                    <a:cubicBezTo>
                      <a:pt x="9726" y="1"/>
                      <a:pt x="285" y="10675"/>
                      <a:pt x="1" y="10770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522;p39">
                <a:extLst>
                  <a:ext uri="{FF2B5EF4-FFF2-40B4-BE49-F238E27FC236}">
                    <a16:creationId xmlns:a16="http://schemas.microsoft.com/office/drawing/2014/main" id="{DB92FC7F-8981-92ED-C95A-B81C13BC89C3}"/>
                  </a:ext>
                </a:extLst>
              </p:cNvPr>
              <p:cNvSpPr/>
              <p:nvPr/>
            </p:nvSpPr>
            <p:spPr>
              <a:xfrm>
                <a:off x="8486431" y="5053603"/>
                <a:ext cx="208029" cy="62231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257" extrusionOk="0">
                    <a:moveTo>
                      <a:pt x="143" y="0"/>
                    </a:moveTo>
                    <a:cubicBezTo>
                      <a:pt x="48" y="0"/>
                      <a:pt x="0" y="166"/>
                      <a:pt x="71" y="214"/>
                    </a:cubicBezTo>
                    <a:cubicBezTo>
                      <a:pt x="380" y="380"/>
                      <a:pt x="712" y="522"/>
                      <a:pt x="1044" y="617"/>
                    </a:cubicBezTo>
                    <a:cubicBezTo>
                      <a:pt x="1305" y="712"/>
                      <a:pt x="1590" y="831"/>
                      <a:pt x="1850" y="925"/>
                    </a:cubicBezTo>
                    <a:cubicBezTo>
                      <a:pt x="1850" y="949"/>
                      <a:pt x="1898" y="949"/>
                      <a:pt x="1922" y="949"/>
                    </a:cubicBezTo>
                    <a:lnTo>
                      <a:pt x="2017" y="997"/>
                    </a:lnTo>
                    <a:cubicBezTo>
                      <a:pt x="2423" y="1127"/>
                      <a:pt x="2852" y="1257"/>
                      <a:pt x="3281" y="1257"/>
                    </a:cubicBezTo>
                    <a:cubicBezTo>
                      <a:pt x="3477" y="1257"/>
                      <a:pt x="3673" y="1230"/>
                      <a:pt x="3867" y="1163"/>
                    </a:cubicBezTo>
                    <a:cubicBezTo>
                      <a:pt x="3938" y="1139"/>
                      <a:pt x="3962" y="1020"/>
                      <a:pt x="3867" y="1020"/>
                    </a:cubicBezTo>
                    <a:cubicBezTo>
                      <a:pt x="3811" y="1023"/>
                      <a:pt x="3755" y="1024"/>
                      <a:pt x="3700" y="1024"/>
                    </a:cubicBezTo>
                    <a:cubicBezTo>
                      <a:pt x="3210" y="1024"/>
                      <a:pt x="2725" y="932"/>
                      <a:pt x="2277" y="783"/>
                    </a:cubicBezTo>
                    <a:cubicBezTo>
                      <a:pt x="2491" y="688"/>
                      <a:pt x="2728" y="593"/>
                      <a:pt x="2942" y="546"/>
                    </a:cubicBezTo>
                    <a:cubicBezTo>
                      <a:pt x="3131" y="498"/>
                      <a:pt x="3321" y="475"/>
                      <a:pt x="3511" y="475"/>
                    </a:cubicBezTo>
                    <a:lnTo>
                      <a:pt x="3962" y="475"/>
                    </a:lnTo>
                    <a:cubicBezTo>
                      <a:pt x="4009" y="451"/>
                      <a:pt x="4057" y="451"/>
                      <a:pt x="4104" y="427"/>
                    </a:cubicBezTo>
                    <a:cubicBezTo>
                      <a:pt x="4151" y="404"/>
                      <a:pt x="4199" y="285"/>
                      <a:pt x="4128" y="261"/>
                    </a:cubicBezTo>
                    <a:cubicBezTo>
                      <a:pt x="3990" y="215"/>
                      <a:pt x="3852" y="189"/>
                      <a:pt x="3714" y="189"/>
                    </a:cubicBezTo>
                    <a:cubicBezTo>
                      <a:pt x="3638" y="189"/>
                      <a:pt x="3563" y="197"/>
                      <a:pt x="3487" y="214"/>
                    </a:cubicBezTo>
                    <a:cubicBezTo>
                      <a:pt x="3297" y="237"/>
                      <a:pt x="3108" y="261"/>
                      <a:pt x="2942" y="309"/>
                    </a:cubicBezTo>
                    <a:cubicBezTo>
                      <a:pt x="2586" y="380"/>
                      <a:pt x="2254" y="498"/>
                      <a:pt x="1945" y="688"/>
                    </a:cubicBezTo>
                    <a:cubicBezTo>
                      <a:pt x="1661" y="570"/>
                      <a:pt x="1376" y="451"/>
                      <a:pt x="1091" y="356"/>
                    </a:cubicBezTo>
                    <a:cubicBezTo>
                      <a:pt x="783" y="190"/>
                      <a:pt x="475" y="71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523;p39">
                <a:extLst>
                  <a:ext uri="{FF2B5EF4-FFF2-40B4-BE49-F238E27FC236}">
                    <a16:creationId xmlns:a16="http://schemas.microsoft.com/office/drawing/2014/main" id="{AADD840A-F4AB-D59F-905B-420BE6C27CA3}"/>
                  </a:ext>
                </a:extLst>
              </p:cNvPr>
              <p:cNvSpPr/>
              <p:nvPr/>
            </p:nvSpPr>
            <p:spPr>
              <a:xfrm>
                <a:off x="8327003" y="5063653"/>
                <a:ext cx="164184" cy="176148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558" extrusionOk="0">
                    <a:moveTo>
                      <a:pt x="2991" y="1"/>
                    </a:moveTo>
                    <a:cubicBezTo>
                      <a:pt x="2954" y="1"/>
                      <a:pt x="2919" y="32"/>
                      <a:pt x="2910" y="106"/>
                    </a:cubicBezTo>
                    <a:cubicBezTo>
                      <a:pt x="2815" y="414"/>
                      <a:pt x="2625" y="675"/>
                      <a:pt x="2341" y="841"/>
                    </a:cubicBezTo>
                    <a:cubicBezTo>
                      <a:pt x="1985" y="1126"/>
                      <a:pt x="1558" y="1268"/>
                      <a:pt x="1178" y="1505"/>
                    </a:cubicBezTo>
                    <a:cubicBezTo>
                      <a:pt x="917" y="1671"/>
                      <a:pt x="680" y="1908"/>
                      <a:pt x="490" y="2169"/>
                    </a:cubicBezTo>
                    <a:cubicBezTo>
                      <a:pt x="277" y="2454"/>
                      <a:pt x="111" y="2762"/>
                      <a:pt x="16" y="3094"/>
                    </a:cubicBezTo>
                    <a:cubicBezTo>
                      <a:pt x="1" y="3140"/>
                      <a:pt x="24" y="3156"/>
                      <a:pt x="55" y="3156"/>
                    </a:cubicBezTo>
                    <a:cubicBezTo>
                      <a:pt x="73" y="3156"/>
                      <a:pt x="93" y="3151"/>
                      <a:pt x="111" y="3142"/>
                    </a:cubicBezTo>
                    <a:cubicBezTo>
                      <a:pt x="229" y="3023"/>
                      <a:pt x="301" y="2905"/>
                      <a:pt x="372" y="2739"/>
                    </a:cubicBezTo>
                    <a:cubicBezTo>
                      <a:pt x="467" y="2573"/>
                      <a:pt x="562" y="2407"/>
                      <a:pt x="680" y="2264"/>
                    </a:cubicBezTo>
                    <a:cubicBezTo>
                      <a:pt x="917" y="1956"/>
                      <a:pt x="1226" y="1719"/>
                      <a:pt x="1582" y="1553"/>
                    </a:cubicBezTo>
                    <a:lnTo>
                      <a:pt x="1890" y="1387"/>
                    </a:lnTo>
                    <a:lnTo>
                      <a:pt x="1890" y="1387"/>
                    </a:lnTo>
                    <a:cubicBezTo>
                      <a:pt x="1700" y="1719"/>
                      <a:pt x="1558" y="2074"/>
                      <a:pt x="1439" y="2430"/>
                    </a:cubicBezTo>
                    <a:cubicBezTo>
                      <a:pt x="1368" y="2596"/>
                      <a:pt x="1321" y="2762"/>
                      <a:pt x="1273" y="2905"/>
                    </a:cubicBezTo>
                    <a:cubicBezTo>
                      <a:pt x="1226" y="3094"/>
                      <a:pt x="1178" y="3284"/>
                      <a:pt x="1155" y="3474"/>
                    </a:cubicBezTo>
                    <a:cubicBezTo>
                      <a:pt x="1155" y="3533"/>
                      <a:pt x="1184" y="3557"/>
                      <a:pt x="1220" y="3557"/>
                    </a:cubicBezTo>
                    <a:cubicBezTo>
                      <a:pt x="1255" y="3557"/>
                      <a:pt x="1297" y="3533"/>
                      <a:pt x="1321" y="3498"/>
                    </a:cubicBezTo>
                    <a:cubicBezTo>
                      <a:pt x="1344" y="3427"/>
                      <a:pt x="1368" y="3332"/>
                      <a:pt x="1392" y="3237"/>
                    </a:cubicBezTo>
                    <a:cubicBezTo>
                      <a:pt x="1392" y="3166"/>
                      <a:pt x="1415" y="3071"/>
                      <a:pt x="1439" y="2976"/>
                    </a:cubicBezTo>
                    <a:cubicBezTo>
                      <a:pt x="1487" y="2810"/>
                      <a:pt x="1558" y="2620"/>
                      <a:pt x="1605" y="2454"/>
                    </a:cubicBezTo>
                    <a:cubicBezTo>
                      <a:pt x="1748" y="2122"/>
                      <a:pt x="1914" y="1814"/>
                      <a:pt x="2080" y="1505"/>
                    </a:cubicBezTo>
                    <a:cubicBezTo>
                      <a:pt x="2103" y="1458"/>
                      <a:pt x="2080" y="1363"/>
                      <a:pt x="2032" y="1339"/>
                    </a:cubicBezTo>
                    <a:cubicBezTo>
                      <a:pt x="2459" y="1173"/>
                      <a:pt x="2815" y="841"/>
                      <a:pt x="3005" y="438"/>
                    </a:cubicBezTo>
                    <a:cubicBezTo>
                      <a:pt x="3005" y="461"/>
                      <a:pt x="3005" y="461"/>
                      <a:pt x="3005" y="485"/>
                    </a:cubicBezTo>
                    <a:cubicBezTo>
                      <a:pt x="3266" y="1007"/>
                      <a:pt x="2886" y="1553"/>
                      <a:pt x="2673" y="2027"/>
                    </a:cubicBezTo>
                    <a:cubicBezTo>
                      <a:pt x="2578" y="2241"/>
                      <a:pt x="2530" y="2454"/>
                      <a:pt x="2507" y="2691"/>
                    </a:cubicBezTo>
                    <a:cubicBezTo>
                      <a:pt x="2507" y="2857"/>
                      <a:pt x="2507" y="3166"/>
                      <a:pt x="2649" y="3261"/>
                    </a:cubicBezTo>
                    <a:cubicBezTo>
                      <a:pt x="2662" y="3269"/>
                      <a:pt x="2676" y="3273"/>
                      <a:pt x="2688" y="3273"/>
                    </a:cubicBezTo>
                    <a:cubicBezTo>
                      <a:pt x="2743" y="3273"/>
                      <a:pt x="2787" y="3200"/>
                      <a:pt x="2768" y="3142"/>
                    </a:cubicBezTo>
                    <a:cubicBezTo>
                      <a:pt x="2649" y="2905"/>
                      <a:pt x="2625" y="2620"/>
                      <a:pt x="2720" y="2359"/>
                    </a:cubicBezTo>
                    <a:cubicBezTo>
                      <a:pt x="2791" y="2146"/>
                      <a:pt x="2886" y="1932"/>
                      <a:pt x="2981" y="1719"/>
                    </a:cubicBezTo>
                    <a:lnTo>
                      <a:pt x="2981" y="1719"/>
                    </a:lnTo>
                    <a:cubicBezTo>
                      <a:pt x="2981" y="1790"/>
                      <a:pt x="2981" y="1837"/>
                      <a:pt x="2957" y="1885"/>
                    </a:cubicBezTo>
                    <a:cubicBezTo>
                      <a:pt x="2957" y="1951"/>
                      <a:pt x="2998" y="2077"/>
                      <a:pt x="3079" y="2077"/>
                    </a:cubicBezTo>
                    <a:cubicBezTo>
                      <a:pt x="3086" y="2077"/>
                      <a:pt x="3092" y="2076"/>
                      <a:pt x="3100" y="2074"/>
                    </a:cubicBezTo>
                    <a:cubicBezTo>
                      <a:pt x="3123" y="2051"/>
                      <a:pt x="3123" y="2051"/>
                      <a:pt x="3147" y="2027"/>
                    </a:cubicBezTo>
                    <a:cubicBezTo>
                      <a:pt x="3147" y="2003"/>
                      <a:pt x="3171" y="2003"/>
                      <a:pt x="3171" y="1980"/>
                    </a:cubicBezTo>
                    <a:lnTo>
                      <a:pt x="3171" y="1956"/>
                    </a:lnTo>
                    <a:cubicBezTo>
                      <a:pt x="3171" y="1956"/>
                      <a:pt x="3181" y="1966"/>
                      <a:pt x="3188" y="1966"/>
                    </a:cubicBezTo>
                    <a:cubicBezTo>
                      <a:pt x="3192" y="1966"/>
                      <a:pt x="3195" y="1964"/>
                      <a:pt x="3195" y="1956"/>
                    </a:cubicBezTo>
                    <a:lnTo>
                      <a:pt x="3195" y="1932"/>
                    </a:lnTo>
                    <a:cubicBezTo>
                      <a:pt x="3195" y="1908"/>
                      <a:pt x="3195" y="1885"/>
                      <a:pt x="3195" y="1861"/>
                    </a:cubicBezTo>
                    <a:lnTo>
                      <a:pt x="3195" y="1790"/>
                    </a:lnTo>
                    <a:lnTo>
                      <a:pt x="3195" y="1671"/>
                    </a:lnTo>
                    <a:lnTo>
                      <a:pt x="3195" y="1648"/>
                    </a:lnTo>
                    <a:lnTo>
                      <a:pt x="3195" y="1529"/>
                    </a:lnTo>
                    <a:cubicBezTo>
                      <a:pt x="3195" y="1481"/>
                      <a:pt x="3218" y="1434"/>
                      <a:pt x="3171" y="1434"/>
                    </a:cubicBezTo>
                    <a:lnTo>
                      <a:pt x="3123" y="1434"/>
                    </a:lnTo>
                    <a:cubicBezTo>
                      <a:pt x="3289" y="1102"/>
                      <a:pt x="3313" y="722"/>
                      <a:pt x="3171" y="367"/>
                    </a:cubicBezTo>
                    <a:cubicBezTo>
                      <a:pt x="3160" y="334"/>
                      <a:pt x="3140" y="322"/>
                      <a:pt x="3118" y="322"/>
                    </a:cubicBezTo>
                    <a:cubicBezTo>
                      <a:pt x="3093" y="322"/>
                      <a:pt x="3065" y="341"/>
                      <a:pt x="3052" y="367"/>
                    </a:cubicBezTo>
                    <a:cubicBezTo>
                      <a:pt x="3076" y="295"/>
                      <a:pt x="3076" y="224"/>
                      <a:pt x="3100" y="177"/>
                    </a:cubicBezTo>
                    <a:cubicBezTo>
                      <a:pt x="3114" y="76"/>
                      <a:pt x="3049" y="1"/>
                      <a:pt x="2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524;p39">
                <a:extLst>
                  <a:ext uri="{FF2B5EF4-FFF2-40B4-BE49-F238E27FC236}">
                    <a16:creationId xmlns:a16="http://schemas.microsoft.com/office/drawing/2014/main" id="{113F80E3-45F8-AD87-ED96-56C3A8BF49AD}"/>
                  </a:ext>
                </a:extLst>
              </p:cNvPr>
              <p:cNvSpPr/>
              <p:nvPr/>
            </p:nvSpPr>
            <p:spPr>
              <a:xfrm>
                <a:off x="8486431" y="5140488"/>
                <a:ext cx="88037" cy="49607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002" extrusionOk="0">
                    <a:moveTo>
                      <a:pt x="166" y="1"/>
                    </a:moveTo>
                    <a:cubicBezTo>
                      <a:pt x="48" y="1"/>
                      <a:pt x="0" y="214"/>
                      <a:pt x="119" y="238"/>
                    </a:cubicBezTo>
                    <a:cubicBezTo>
                      <a:pt x="570" y="238"/>
                      <a:pt x="997" y="404"/>
                      <a:pt x="1352" y="712"/>
                    </a:cubicBezTo>
                    <a:cubicBezTo>
                      <a:pt x="1400" y="760"/>
                      <a:pt x="1447" y="807"/>
                      <a:pt x="1495" y="855"/>
                    </a:cubicBezTo>
                    <a:cubicBezTo>
                      <a:pt x="1542" y="902"/>
                      <a:pt x="1566" y="973"/>
                      <a:pt x="1637" y="997"/>
                    </a:cubicBezTo>
                    <a:cubicBezTo>
                      <a:pt x="1647" y="1000"/>
                      <a:pt x="1656" y="1002"/>
                      <a:pt x="1665" y="1002"/>
                    </a:cubicBezTo>
                    <a:cubicBezTo>
                      <a:pt x="1726" y="1002"/>
                      <a:pt x="1776" y="940"/>
                      <a:pt x="1756" y="878"/>
                    </a:cubicBezTo>
                    <a:cubicBezTo>
                      <a:pt x="1684" y="736"/>
                      <a:pt x="1566" y="594"/>
                      <a:pt x="1447" y="499"/>
                    </a:cubicBezTo>
                    <a:cubicBezTo>
                      <a:pt x="1329" y="380"/>
                      <a:pt x="1186" y="309"/>
                      <a:pt x="1044" y="238"/>
                    </a:cubicBezTo>
                    <a:cubicBezTo>
                      <a:pt x="783" y="72"/>
                      <a:pt x="475" y="1"/>
                      <a:pt x="1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525;p39">
              <a:extLst>
                <a:ext uri="{FF2B5EF4-FFF2-40B4-BE49-F238E27FC236}">
                  <a16:creationId xmlns:a16="http://schemas.microsoft.com/office/drawing/2014/main" id="{B995FDE5-3574-CF67-B660-21E6B715AC9A}"/>
                </a:ext>
              </a:extLst>
            </p:cNvPr>
            <p:cNvGrpSpPr/>
            <p:nvPr/>
          </p:nvGrpSpPr>
          <p:grpSpPr>
            <a:xfrm>
              <a:off x="4726998" y="2174048"/>
              <a:ext cx="2123590" cy="3012185"/>
              <a:chOff x="4726998" y="2174048"/>
              <a:chExt cx="2123590" cy="3012185"/>
            </a:xfrm>
          </p:grpSpPr>
          <p:sp>
            <p:nvSpPr>
              <p:cNvPr id="60" name="Google Shape;526;p39">
                <a:extLst>
                  <a:ext uri="{FF2B5EF4-FFF2-40B4-BE49-F238E27FC236}">
                    <a16:creationId xmlns:a16="http://schemas.microsoft.com/office/drawing/2014/main" id="{60E52A11-20E4-C684-17AC-9883C720F7EA}"/>
                  </a:ext>
                </a:extLst>
              </p:cNvPr>
              <p:cNvSpPr/>
              <p:nvPr/>
            </p:nvSpPr>
            <p:spPr>
              <a:xfrm>
                <a:off x="4898563" y="2174048"/>
                <a:ext cx="1952024" cy="2970004"/>
              </a:xfrm>
              <a:custGeom>
                <a:avLst/>
                <a:gdLst/>
                <a:ahLst/>
                <a:cxnLst/>
                <a:rect l="l" t="t" r="r" b="b"/>
                <a:pathLst>
                  <a:path w="39401" h="59991" fill="none" extrusionOk="0">
                    <a:moveTo>
                      <a:pt x="1" y="59991"/>
                    </a:moveTo>
                    <a:lnTo>
                      <a:pt x="878" y="54938"/>
                    </a:lnTo>
                    <a:cubicBezTo>
                      <a:pt x="4389" y="40065"/>
                      <a:pt x="13379" y="38974"/>
                      <a:pt x="16771" y="28608"/>
                    </a:cubicBezTo>
                    <a:cubicBezTo>
                      <a:pt x="20163" y="18242"/>
                      <a:pt x="13972" y="6927"/>
                      <a:pt x="25287" y="3464"/>
                    </a:cubicBezTo>
                    <a:cubicBezTo>
                      <a:pt x="36578" y="1"/>
                      <a:pt x="39401" y="10130"/>
                      <a:pt x="39401" y="10130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27;p39">
                <a:extLst>
                  <a:ext uri="{FF2B5EF4-FFF2-40B4-BE49-F238E27FC236}">
                    <a16:creationId xmlns:a16="http://schemas.microsoft.com/office/drawing/2014/main" id="{7DBC873E-5207-598E-CE4A-18CCDDFE03E8}"/>
                  </a:ext>
                </a:extLst>
              </p:cNvPr>
              <p:cNvSpPr/>
              <p:nvPr/>
            </p:nvSpPr>
            <p:spPr>
              <a:xfrm>
                <a:off x="4726998" y="4950379"/>
                <a:ext cx="359679" cy="167632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3386" extrusionOk="0">
                    <a:moveTo>
                      <a:pt x="6112" y="1"/>
                    </a:moveTo>
                    <a:cubicBezTo>
                      <a:pt x="6063" y="1"/>
                      <a:pt x="6013" y="37"/>
                      <a:pt x="6002" y="116"/>
                    </a:cubicBezTo>
                    <a:cubicBezTo>
                      <a:pt x="5978" y="306"/>
                      <a:pt x="5836" y="472"/>
                      <a:pt x="5670" y="543"/>
                    </a:cubicBezTo>
                    <a:cubicBezTo>
                      <a:pt x="5433" y="615"/>
                      <a:pt x="5195" y="638"/>
                      <a:pt x="4958" y="638"/>
                    </a:cubicBezTo>
                    <a:cubicBezTo>
                      <a:pt x="4745" y="638"/>
                      <a:pt x="4531" y="662"/>
                      <a:pt x="4341" y="757"/>
                    </a:cubicBezTo>
                    <a:cubicBezTo>
                      <a:pt x="4330" y="745"/>
                      <a:pt x="4312" y="739"/>
                      <a:pt x="4294" y="739"/>
                    </a:cubicBezTo>
                    <a:cubicBezTo>
                      <a:pt x="4276" y="739"/>
                      <a:pt x="4258" y="745"/>
                      <a:pt x="4247" y="757"/>
                    </a:cubicBezTo>
                    <a:cubicBezTo>
                      <a:pt x="3938" y="1018"/>
                      <a:pt x="3677" y="1350"/>
                      <a:pt x="3369" y="1611"/>
                    </a:cubicBezTo>
                    <a:cubicBezTo>
                      <a:pt x="3203" y="1753"/>
                      <a:pt x="3037" y="1872"/>
                      <a:pt x="2847" y="1967"/>
                    </a:cubicBezTo>
                    <a:cubicBezTo>
                      <a:pt x="2657" y="2038"/>
                      <a:pt x="2467" y="2062"/>
                      <a:pt x="2254" y="2062"/>
                    </a:cubicBezTo>
                    <a:cubicBezTo>
                      <a:pt x="2206" y="2064"/>
                      <a:pt x="2158" y="2065"/>
                      <a:pt x="2110" y="2065"/>
                    </a:cubicBezTo>
                    <a:cubicBezTo>
                      <a:pt x="1784" y="2065"/>
                      <a:pt x="1469" y="2010"/>
                      <a:pt x="1157" y="2010"/>
                    </a:cubicBezTo>
                    <a:cubicBezTo>
                      <a:pt x="1111" y="2010"/>
                      <a:pt x="1066" y="2011"/>
                      <a:pt x="1020" y="2014"/>
                    </a:cubicBezTo>
                    <a:cubicBezTo>
                      <a:pt x="665" y="2014"/>
                      <a:pt x="143" y="2062"/>
                      <a:pt x="24" y="2441"/>
                    </a:cubicBezTo>
                    <a:cubicBezTo>
                      <a:pt x="1" y="2489"/>
                      <a:pt x="24" y="2583"/>
                      <a:pt x="119" y="2583"/>
                    </a:cubicBezTo>
                    <a:cubicBezTo>
                      <a:pt x="285" y="2512"/>
                      <a:pt x="475" y="2441"/>
                      <a:pt x="665" y="2370"/>
                    </a:cubicBezTo>
                    <a:cubicBezTo>
                      <a:pt x="786" y="2335"/>
                      <a:pt x="921" y="2313"/>
                      <a:pt x="1058" y="2313"/>
                    </a:cubicBezTo>
                    <a:cubicBezTo>
                      <a:pt x="1109" y="2313"/>
                      <a:pt x="1159" y="2316"/>
                      <a:pt x="1210" y="2322"/>
                    </a:cubicBezTo>
                    <a:cubicBezTo>
                      <a:pt x="1468" y="2322"/>
                      <a:pt x="1725" y="2353"/>
                      <a:pt x="1978" y="2353"/>
                    </a:cubicBezTo>
                    <a:cubicBezTo>
                      <a:pt x="2168" y="2353"/>
                      <a:pt x="2356" y="2336"/>
                      <a:pt x="2539" y="2275"/>
                    </a:cubicBezTo>
                    <a:cubicBezTo>
                      <a:pt x="3108" y="2109"/>
                      <a:pt x="3630" y="1801"/>
                      <a:pt x="4080" y="1397"/>
                    </a:cubicBezTo>
                    <a:cubicBezTo>
                      <a:pt x="4436" y="1777"/>
                      <a:pt x="4887" y="2038"/>
                      <a:pt x="5409" y="2133"/>
                    </a:cubicBezTo>
                    <a:lnTo>
                      <a:pt x="5409" y="2156"/>
                    </a:lnTo>
                    <a:cubicBezTo>
                      <a:pt x="5409" y="2215"/>
                      <a:pt x="5441" y="2258"/>
                      <a:pt x="5492" y="2258"/>
                    </a:cubicBezTo>
                    <a:cubicBezTo>
                      <a:pt x="5503" y="2258"/>
                      <a:pt x="5515" y="2256"/>
                      <a:pt x="5527" y="2251"/>
                    </a:cubicBezTo>
                    <a:lnTo>
                      <a:pt x="5646" y="2204"/>
                    </a:lnTo>
                    <a:cubicBezTo>
                      <a:pt x="6215" y="2370"/>
                      <a:pt x="6903" y="2631"/>
                      <a:pt x="7046" y="3295"/>
                    </a:cubicBezTo>
                    <a:cubicBezTo>
                      <a:pt x="7046" y="3346"/>
                      <a:pt x="7083" y="3385"/>
                      <a:pt x="7130" y="3385"/>
                    </a:cubicBezTo>
                    <a:cubicBezTo>
                      <a:pt x="7148" y="3385"/>
                      <a:pt x="7168" y="3379"/>
                      <a:pt x="7188" y="3366"/>
                    </a:cubicBezTo>
                    <a:cubicBezTo>
                      <a:pt x="7259" y="3319"/>
                      <a:pt x="7188" y="3224"/>
                      <a:pt x="7164" y="3153"/>
                    </a:cubicBezTo>
                    <a:cubicBezTo>
                      <a:pt x="7188" y="3153"/>
                      <a:pt x="7212" y="3153"/>
                      <a:pt x="7188" y="3129"/>
                    </a:cubicBezTo>
                    <a:cubicBezTo>
                      <a:pt x="7188" y="3105"/>
                      <a:pt x="7188" y="3082"/>
                      <a:pt x="7164" y="3058"/>
                    </a:cubicBezTo>
                    <a:cubicBezTo>
                      <a:pt x="7164" y="3010"/>
                      <a:pt x="7140" y="2963"/>
                      <a:pt x="7140" y="2939"/>
                    </a:cubicBezTo>
                    <a:cubicBezTo>
                      <a:pt x="7093" y="2868"/>
                      <a:pt x="7069" y="2821"/>
                      <a:pt x="7046" y="2749"/>
                    </a:cubicBezTo>
                    <a:cubicBezTo>
                      <a:pt x="6951" y="2631"/>
                      <a:pt x="6856" y="2512"/>
                      <a:pt x="6737" y="2417"/>
                    </a:cubicBezTo>
                    <a:cubicBezTo>
                      <a:pt x="6524" y="2275"/>
                      <a:pt x="6310" y="2133"/>
                      <a:pt x="6073" y="2062"/>
                    </a:cubicBezTo>
                    <a:lnTo>
                      <a:pt x="6144" y="2014"/>
                    </a:lnTo>
                    <a:lnTo>
                      <a:pt x="6239" y="1990"/>
                    </a:lnTo>
                    <a:lnTo>
                      <a:pt x="6287" y="1943"/>
                    </a:lnTo>
                    <a:cubicBezTo>
                      <a:pt x="6310" y="1919"/>
                      <a:pt x="6334" y="1896"/>
                      <a:pt x="6334" y="1872"/>
                    </a:cubicBezTo>
                    <a:cubicBezTo>
                      <a:pt x="6381" y="1801"/>
                      <a:pt x="6334" y="1658"/>
                      <a:pt x="6263" y="1658"/>
                    </a:cubicBezTo>
                    <a:lnTo>
                      <a:pt x="6168" y="1658"/>
                    </a:lnTo>
                    <a:lnTo>
                      <a:pt x="6120" y="1682"/>
                    </a:lnTo>
                    <a:lnTo>
                      <a:pt x="6026" y="1729"/>
                    </a:lnTo>
                    <a:cubicBezTo>
                      <a:pt x="5954" y="1753"/>
                      <a:pt x="5883" y="1777"/>
                      <a:pt x="5836" y="1801"/>
                    </a:cubicBezTo>
                    <a:lnTo>
                      <a:pt x="5646" y="1896"/>
                    </a:lnTo>
                    <a:cubicBezTo>
                      <a:pt x="5124" y="1753"/>
                      <a:pt x="4555" y="1635"/>
                      <a:pt x="4199" y="1208"/>
                    </a:cubicBezTo>
                    <a:cubicBezTo>
                      <a:pt x="4247" y="1160"/>
                      <a:pt x="4294" y="1113"/>
                      <a:pt x="4341" y="1065"/>
                    </a:cubicBezTo>
                    <a:cubicBezTo>
                      <a:pt x="4626" y="899"/>
                      <a:pt x="5077" y="947"/>
                      <a:pt x="5385" y="899"/>
                    </a:cubicBezTo>
                    <a:cubicBezTo>
                      <a:pt x="5812" y="852"/>
                      <a:pt x="6287" y="615"/>
                      <a:pt x="6215" y="116"/>
                    </a:cubicBezTo>
                    <a:cubicBezTo>
                      <a:pt x="6215" y="43"/>
                      <a:pt x="6164" y="1"/>
                      <a:pt x="61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28;p39">
                <a:extLst>
                  <a:ext uri="{FF2B5EF4-FFF2-40B4-BE49-F238E27FC236}">
                    <a16:creationId xmlns:a16="http://schemas.microsoft.com/office/drawing/2014/main" id="{7CF0F467-5F67-DE36-6DE7-61DB407AADE0}"/>
                  </a:ext>
                </a:extLst>
              </p:cNvPr>
              <p:cNvSpPr/>
              <p:nvPr/>
            </p:nvSpPr>
            <p:spPr>
              <a:xfrm>
                <a:off x="4822169" y="5069049"/>
                <a:ext cx="18876" cy="6579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1329" extrusionOk="0">
                    <a:moveTo>
                      <a:pt x="292" y="1"/>
                    </a:moveTo>
                    <a:cubicBezTo>
                      <a:pt x="260" y="1"/>
                      <a:pt x="231" y="34"/>
                      <a:pt x="214" y="68"/>
                    </a:cubicBezTo>
                    <a:cubicBezTo>
                      <a:pt x="96" y="234"/>
                      <a:pt x="25" y="424"/>
                      <a:pt x="1" y="637"/>
                    </a:cubicBezTo>
                    <a:cubicBezTo>
                      <a:pt x="1" y="732"/>
                      <a:pt x="1" y="851"/>
                      <a:pt x="1" y="969"/>
                    </a:cubicBezTo>
                    <a:cubicBezTo>
                      <a:pt x="1" y="1088"/>
                      <a:pt x="25" y="1206"/>
                      <a:pt x="96" y="1301"/>
                    </a:cubicBezTo>
                    <a:cubicBezTo>
                      <a:pt x="106" y="1321"/>
                      <a:pt x="120" y="1329"/>
                      <a:pt x="135" y="1329"/>
                    </a:cubicBezTo>
                    <a:cubicBezTo>
                      <a:pt x="155" y="1329"/>
                      <a:pt x="177" y="1315"/>
                      <a:pt x="191" y="1301"/>
                    </a:cubicBezTo>
                    <a:cubicBezTo>
                      <a:pt x="214" y="1278"/>
                      <a:pt x="238" y="1230"/>
                      <a:pt x="238" y="1183"/>
                    </a:cubicBezTo>
                    <a:cubicBezTo>
                      <a:pt x="191" y="993"/>
                      <a:pt x="191" y="803"/>
                      <a:pt x="214" y="613"/>
                    </a:cubicBezTo>
                    <a:cubicBezTo>
                      <a:pt x="214" y="471"/>
                      <a:pt x="286" y="305"/>
                      <a:pt x="357" y="163"/>
                    </a:cubicBezTo>
                    <a:cubicBezTo>
                      <a:pt x="380" y="115"/>
                      <a:pt x="380" y="44"/>
                      <a:pt x="333" y="20"/>
                    </a:cubicBezTo>
                    <a:cubicBezTo>
                      <a:pt x="319" y="6"/>
                      <a:pt x="305" y="1"/>
                      <a:pt x="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29;p39">
                <a:extLst>
                  <a:ext uri="{FF2B5EF4-FFF2-40B4-BE49-F238E27FC236}">
                    <a16:creationId xmlns:a16="http://schemas.microsoft.com/office/drawing/2014/main" id="{73E77A59-E016-D64C-F765-DB1570F99ADB}"/>
                  </a:ext>
                </a:extLst>
              </p:cNvPr>
              <p:cNvSpPr/>
              <p:nvPr/>
            </p:nvSpPr>
            <p:spPr>
              <a:xfrm>
                <a:off x="4956181" y="5048058"/>
                <a:ext cx="27050" cy="1381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791" extrusionOk="0">
                    <a:moveTo>
                      <a:pt x="126" y="1"/>
                    </a:moveTo>
                    <a:cubicBezTo>
                      <a:pt x="83" y="1"/>
                      <a:pt x="47" y="27"/>
                      <a:pt x="47" y="89"/>
                    </a:cubicBezTo>
                    <a:cubicBezTo>
                      <a:pt x="0" y="539"/>
                      <a:pt x="24" y="966"/>
                      <a:pt x="95" y="1417"/>
                    </a:cubicBezTo>
                    <a:cubicBezTo>
                      <a:pt x="119" y="1630"/>
                      <a:pt x="166" y="1844"/>
                      <a:pt x="214" y="2034"/>
                    </a:cubicBezTo>
                    <a:cubicBezTo>
                      <a:pt x="237" y="2271"/>
                      <a:pt x="285" y="2508"/>
                      <a:pt x="356" y="2722"/>
                    </a:cubicBezTo>
                    <a:cubicBezTo>
                      <a:pt x="375" y="2769"/>
                      <a:pt x="406" y="2790"/>
                      <a:pt x="437" y="2790"/>
                    </a:cubicBezTo>
                    <a:cubicBezTo>
                      <a:pt x="484" y="2790"/>
                      <a:pt x="531" y="2745"/>
                      <a:pt x="546" y="2674"/>
                    </a:cubicBezTo>
                    <a:cubicBezTo>
                      <a:pt x="522" y="2484"/>
                      <a:pt x="498" y="2295"/>
                      <a:pt x="451" y="2105"/>
                    </a:cubicBezTo>
                    <a:cubicBezTo>
                      <a:pt x="427" y="1891"/>
                      <a:pt x="403" y="1678"/>
                      <a:pt x="380" y="1464"/>
                    </a:cubicBezTo>
                    <a:cubicBezTo>
                      <a:pt x="332" y="1014"/>
                      <a:pt x="308" y="563"/>
                      <a:pt x="261" y="112"/>
                    </a:cubicBezTo>
                    <a:cubicBezTo>
                      <a:pt x="248" y="45"/>
                      <a:pt x="181" y="1"/>
                      <a:pt x="1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530;p39">
                <a:extLst>
                  <a:ext uri="{FF2B5EF4-FFF2-40B4-BE49-F238E27FC236}">
                    <a16:creationId xmlns:a16="http://schemas.microsoft.com/office/drawing/2014/main" id="{0894C1A8-13A3-807A-A720-1CF23C4EB6C8}"/>
                  </a:ext>
                </a:extLst>
              </p:cNvPr>
              <p:cNvSpPr/>
              <p:nvPr/>
            </p:nvSpPr>
            <p:spPr>
              <a:xfrm>
                <a:off x="4839806" y="4967856"/>
                <a:ext cx="82340" cy="35348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714" extrusionOk="0">
                    <a:moveTo>
                      <a:pt x="214" y="1"/>
                    </a:moveTo>
                    <a:cubicBezTo>
                      <a:pt x="167" y="24"/>
                      <a:pt x="119" y="24"/>
                      <a:pt x="96" y="48"/>
                    </a:cubicBezTo>
                    <a:cubicBezTo>
                      <a:pt x="24" y="96"/>
                      <a:pt x="1" y="262"/>
                      <a:pt x="96" y="285"/>
                    </a:cubicBezTo>
                    <a:cubicBezTo>
                      <a:pt x="238" y="309"/>
                      <a:pt x="380" y="333"/>
                      <a:pt x="546" y="333"/>
                    </a:cubicBezTo>
                    <a:cubicBezTo>
                      <a:pt x="878" y="380"/>
                      <a:pt x="1187" y="499"/>
                      <a:pt x="1471" y="689"/>
                    </a:cubicBezTo>
                    <a:cubicBezTo>
                      <a:pt x="1497" y="705"/>
                      <a:pt x="1522" y="713"/>
                      <a:pt x="1545" y="713"/>
                    </a:cubicBezTo>
                    <a:cubicBezTo>
                      <a:pt x="1587" y="713"/>
                      <a:pt x="1622" y="687"/>
                      <a:pt x="1637" y="641"/>
                    </a:cubicBezTo>
                    <a:cubicBezTo>
                      <a:pt x="1661" y="546"/>
                      <a:pt x="1637" y="475"/>
                      <a:pt x="1566" y="428"/>
                    </a:cubicBezTo>
                    <a:cubicBezTo>
                      <a:pt x="1353" y="285"/>
                      <a:pt x="1139" y="167"/>
                      <a:pt x="878" y="96"/>
                    </a:cubicBezTo>
                    <a:cubicBezTo>
                      <a:pt x="760" y="72"/>
                      <a:pt x="641" y="48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531;p39">
              <a:extLst>
                <a:ext uri="{FF2B5EF4-FFF2-40B4-BE49-F238E27FC236}">
                  <a16:creationId xmlns:a16="http://schemas.microsoft.com/office/drawing/2014/main" id="{D15BD3B4-373F-35A1-507A-A02B8ADD0068}"/>
                </a:ext>
              </a:extLst>
            </p:cNvPr>
            <p:cNvGrpSpPr/>
            <p:nvPr/>
          </p:nvGrpSpPr>
          <p:grpSpPr>
            <a:xfrm>
              <a:off x="5919238" y="3119444"/>
              <a:ext cx="1138189" cy="5913968"/>
              <a:chOff x="5919238" y="3119444"/>
              <a:chExt cx="1138189" cy="5913968"/>
            </a:xfrm>
          </p:grpSpPr>
          <p:sp>
            <p:nvSpPr>
              <p:cNvPr id="54" name="Google Shape;532;p39">
                <a:extLst>
                  <a:ext uri="{FF2B5EF4-FFF2-40B4-BE49-F238E27FC236}">
                    <a16:creationId xmlns:a16="http://schemas.microsoft.com/office/drawing/2014/main" id="{2E8B2378-4313-557F-59CF-33751E5C971D}"/>
                  </a:ext>
                </a:extLst>
              </p:cNvPr>
              <p:cNvSpPr/>
              <p:nvPr/>
            </p:nvSpPr>
            <p:spPr>
              <a:xfrm>
                <a:off x="5999745" y="3119444"/>
                <a:ext cx="1057683" cy="5867134"/>
              </a:xfrm>
              <a:custGeom>
                <a:avLst/>
                <a:gdLst/>
                <a:ahLst/>
                <a:cxnLst/>
                <a:rect l="l" t="t" r="r" b="b"/>
                <a:pathLst>
                  <a:path w="21349" h="118510" fill="none" extrusionOk="0">
                    <a:moveTo>
                      <a:pt x="20329" y="0"/>
                    </a:moveTo>
                    <a:cubicBezTo>
                      <a:pt x="20329" y="0"/>
                      <a:pt x="21349" y="4649"/>
                      <a:pt x="18004" y="10627"/>
                    </a:cubicBezTo>
                    <a:cubicBezTo>
                      <a:pt x="14161" y="17601"/>
                      <a:pt x="7282" y="23436"/>
                      <a:pt x="6832" y="29319"/>
                    </a:cubicBezTo>
                    <a:cubicBezTo>
                      <a:pt x="6381" y="35178"/>
                      <a:pt x="1684" y="41393"/>
                      <a:pt x="3487" y="46090"/>
                    </a:cubicBezTo>
                    <a:cubicBezTo>
                      <a:pt x="5266" y="50763"/>
                      <a:pt x="6879" y="57855"/>
                      <a:pt x="6832" y="61745"/>
                    </a:cubicBezTo>
                    <a:cubicBezTo>
                      <a:pt x="6784" y="65636"/>
                      <a:pt x="0" y="74507"/>
                      <a:pt x="1281" y="78801"/>
                    </a:cubicBezTo>
                    <a:cubicBezTo>
                      <a:pt x="2586" y="83094"/>
                      <a:pt x="5266" y="93460"/>
                      <a:pt x="5385" y="104229"/>
                    </a:cubicBezTo>
                    <a:cubicBezTo>
                      <a:pt x="5480" y="115022"/>
                      <a:pt x="688" y="118509"/>
                      <a:pt x="688" y="118509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33;p39">
                <a:extLst>
                  <a:ext uri="{FF2B5EF4-FFF2-40B4-BE49-F238E27FC236}">
                    <a16:creationId xmlns:a16="http://schemas.microsoft.com/office/drawing/2014/main" id="{6AD0D02E-6589-F37A-E8A1-D36AD27CB239}"/>
                  </a:ext>
                </a:extLst>
              </p:cNvPr>
              <p:cNvSpPr/>
              <p:nvPr/>
            </p:nvSpPr>
            <p:spPr>
              <a:xfrm>
                <a:off x="6167793" y="8809885"/>
                <a:ext cx="103445" cy="10144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2049" extrusionOk="0">
                    <a:moveTo>
                      <a:pt x="1818" y="0"/>
                    </a:moveTo>
                    <a:cubicBezTo>
                      <a:pt x="1797" y="0"/>
                      <a:pt x="1776" y="3"/>
                      <a:pt x="1756" y="10"/>
                    </a:cubicBezTo>
                    <a:lnTo>
                      <a:pt x="1091" y="10"/>
                    </a:lnTo>
                    <a:cubicBezTo>
                      <a:pt x="807" y="10"/>
                      <a:pt x="546" y="34"/>
                      <a:pt x="285" y="34"/>
                    </a:cubicBezTo>
                    <a:lnTo>
                      <a:pt x="143" y="34"/>
                    </a:lnTo>
                    <a:cubicBezTo>
                      <a:pt x="71" y="34"/>
                      <a:pt x="0" y="224"/>
                      <a:pt x="119" y="224"/>
                    </a:cubicBezTo>
                    <a:lnTo>
                      <a:pt x="261" y="224"/>
                    </a:lnTo>
                    <a:cubicBezTo>
                      <a:pt x="617" y="461"/>
                      <a:pt x="949" y="722"/>
                      <a:pt x="1234" y="1054"/>
                    </a:cubicBezTo>
                    <a:cubicBezTo>
                      <a:pt x="1352" y="1196"/>
                      <a:pt x="1495" y="1362"/>
                      <a:pt x="1613" y="1528"/>
                    </a:cubicBezTo>
                    <a:cubicBezTo>
                      <a:pt x="1708" y="1694"/>
                      <a:pt x="1827" y="1861"/>
                      <a:pt x="1945" y="2027"/>
                    </a:cubicBezTo>
                    <a:cubicBezTo>
                      <a:pt x="1956" y="2042"/>
                      <a:pt x="1969" y="2049"/>
                      <a:pt x="1982" y="2049"/>
                    </a:cubicBezTo>
                    <a:cubicBezTo>
                      <a:pt x="2030" y="2049"/>
                      <a:pt x="2088" y="1969"/>
                      <a:pt x="2088" y="1932"/>
                    </a:cubicBezTo>
                    <a:cubicBezTo>
                      <a:pt x="1993" y="1718"/>
                      <a:pt x="1874" y="1505"/>
                      <a:pt x="1732" y="1339"/>
                    </a:cubicBezTo>
                    <a:cubicBezTo>
                      <a:pt x="1613" y="1149"/>
                      <a:pt x="1471" y="959"/>
                      <a:pt x="1305" y="817"/>
                    </a:cubicBezTo>
                    <a:cubicBezTo>
                      <a:pt x="1091" y="580"/>
                      <a:pt x="854" y="390"/>
                      <a:pt x="593" y="224"/>
                    </a:cubicBezTo>
                    <a:lnTo>
                      <a:pt x="1518" y="224"/>
                    </a:lnTo>
                    <a:cubicBezTo>
                      <a:pt x="1661" y="224"/>
                      <a:pt x="1803" y="224"/>
                      <a:pt x="1945" y="153"/>
                    </a:cubicBezTo>
                    <a:cubicBezTo>
                      <a:pt x="1993" y="129"/>
                      <a:pt x="2016" y="58"/>
                      <a:pt x="1969" y="34"/>
                    </a:cubicBezTo>
                    <a:cubicBezTo>
                      <a:pt x="1919" y="17"/>
                      <a:pt x="1868" y="0"/>
                      <a:pt x="18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34;p39">
                <a:extLst>
                  <a:ext uri="{FF2B5EF4-FFF2-40B4-BE49-F238E27FC236}">
                    <a16:creationId xmlns:a16="http://schemas.microsoft.com/office/drawing/2014/main" id="{449F69A8-0677-F1C6-CE15-E9201689BC82}"/>
                  </a:ext>
                </a:extLst>
              </p:cNvPr>
              <p:cNvSpPr/>
              <p:nvPr/>
            </p:nvSpPr>
            <p:spPr>
              <a:xfrm>
                <a:off x="6110175" y="8694087"/>
                <a:ext cx="65892" cy="107184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2165" extrusionOk="0">
                    <a:moveTo>
                      <a:pt x="119" y="1"/>
                    </a:moveTo>
                    <a:cubicBezTo>
                      <a:pt x="72" y="1"/>
                      <a:pt x="25" y="72"/>
                      <a:pt x="25" y="96"/>
                    </a:cubicBezTo>
                    <a:cubicBezTo>
                      <a:pt x="1" y="167"/>
                      <a:pt x="25" y="214"/>
                      <a:pt x="72" y="262"/>
                    </a:cubicBezTo>
                    <a:cubicBezTo>
                      <a:pt x="167" y="309"/>
                      <a:pt x="262" y="357"/>
                      <a:pt x="357" y="428"/>
                    </a:cubicBezTo>
                    <a:cubicBezTo>
                      <a:pt x="428" y="499"/>
                      <a:pt x="523" y="547"/>
                      <a:pt x="594" y="641"/>
                    </a:cubicBezTo>
                    <a:cubicBezTo>
                      <a:pt x="736" y="784"/>
                      <a:pt x="855" y="950"/>
                      <a:pt x="926" y="1140"/>
                    </a:cubicBezTo>
                    <a:cubicBezTo>
                      <a:pt x="1021" y="1329"/>
                      <a:pt x="1092" y="1543"/>
                      <a:pt x="1116" y="1756"/>
                    </a:cubicBezTo>
                    <a:lnTo>
                      <a:pt x="1116" y="2065"/>
                    </a:lnTo>
                    <a:cubicBezTo>
                      <a:pt x="1116" y="2106"/>
                      <a:pt x="1133" y="2164"/>
                      <a:pt x="1184" y="2164"/>
                    </a:cubicBezTo>
                    <a:cubicBezTo>
                      <a:pt x="1192" y="2164"/>
                      <a:pt x="1201" y="2163"/>
                      <a:pt x="1211" y="2160"/>
                    </a:cubicBezTo>
                    <a:cubicBezTo>
                      <a:pt x="1282" y="2160"/>
                      <a:pt x="1306" y="2088"/>
                      <a:pt x="1306" y="2017"/>
                    </a:cubicBezTo>
                    <a:cubicBezTo>
                      <a:pt x="1329" y="1590"/>
                      <a:pt x="1211" y="1187"/>
                      <a:pt x="1021" y="807"/>
                    </a:cubicBezTo>
                    <a:cubicBezTo>
                      <a:pt x="902" y="641"/>
                      <a:pt x="784" y="475"/>
                      <a:pt x="641" y="357"/>
                    </a:cubicBezTo>
                    <a:cubicBezTo>
                      <a:pt x="499" y="191"/>
                      <a:pt x="333" y="72"/>
                      <a:pt x="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35;p39">
                <a:extLst>
                  <a:ext uri="{FF2B5EF4-FFF2-40B4-BE49-F238E27FC236}">
                    <a16:creationId xmlns:a16="http://schemas.microsoft.com/office/drawing/2014/main" id="{18D61619-A4C4-ED41-2FA7-068DD99F1A36}"/>
                  </a:ext>
                </a:extLst>
              </p:cNvPr>
              <p:cNvSpPr/>
              <p:nvPr/>
            </p:nvSpPr>
            <p:spPr>
              <a:xfrm>
                <a:off x="6226550" y="8594280"/>
                <a:ext cx="171368" cy="53023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071" extrusionOk="0">
                    <a:moveTo>
                      <a:pt x="2349" y="1"/>
                    </a:moveTo>
                    <a:cubicBezTo>
                      <a:pt x="2277" y="1"/>
                      <a:pt x="2206" y="96"/>
                      <a:pt x="2159" y="143"/>
                    </a:cubicBezTo>
                    <a:cubicBezTo>
                      <a:pt x="2040" y="262"/>
                      <a:pt x="1922" y="356"/>
                      <a:pt x="1779" y="451"/>
                    </a:cubicBezTo>
                    <a:cubicBezTo>
                      <a:pt x="1708" y="499"/>
                      <a:pt x="1637" y="546"/>
                      <a:pt x="1566" y="594"/>
                    </a:cubicBezTo>
                    <a:cubicBezTo>
                      <a:pt x="1288" y="566"/>
                      <a:pt x="1018" y="554"/>
                      <a:pt x="747" y="554"/>
                    </a:cubicBezTo>
                    <a:cubicBezTo>
                      <a:pt x="555" y="554"/>
                      <a:pt x="363" y="560"/>
                      <a:pt x="166" y="570"/>
                    </a:cubicBezTo>
                    <a:cubicBezTo>
                      <a:pt x="48" y="570"/>
                      <a:pt x="0" y="783"/>
                      <a:pt x="119" y="783"/>
                    </a:cubicBezTo>
                    <a:cubicBezTo>
                      <a:pt x="498" y="783"/>
                      <a:pt x="878" y="783"/>
                      <a:pt x="1257" y="831"/>
                    </a:cubicBezTo>
                    <a:cubicBezTo>
                      <a:pt x="1257" y="855"/>
                      <a:pt x="1281" y="926"/>
                      <a:pt x="1329" y="926"/>
                    </a:cubicBezTo>
                    <a:cubicBezTo>
                      <a:pt x="1423" y="902"/>
                      <a:pt x="1518" y="855"/>
                      <a:pt x="1590" y="831"/>
                    </a:cubicBezTo>
                    <a:lnTo>
                      <a:pt x="1732" y="831"/>
                    </a:lnTo>
                    <a:cubicBezTo>
                      <a:pt x="1993" y="855"/>
                      <a:pt x="2277" y="902"/>
                      <a:pt x="2538" y="926"/>
                    </a:cubicBezTo>
                    <a:cubicBezTo>
                      <a:pt x="2776" y="997"/>
                      <a:pt x="3036" y="1044"/>
                      <a:pt x="3297" y="1068"/>
                    </a:cubicBezTo>
                    <a:cubicBezTo>
                      <a:pt x="3303" y="1070"/>
                      <a:pt x="3308" y="1071"/>
                      <a:pt x="3314" y="1071"/>
                    </a:cubicBezTo>
                    <a:cubicBezTo>
                      <a:pt x="3382" y="1071"/>
                      <a:pt x="3458" y="946"/>
                      <a:pt x="3392" y="902"/>
                    </a:cubicBezTo>
                    <a:cubicBezTo>
                      <a:pt x="3108" y="807"/>
                      <a:pt x="2847" y="736"/>
                      <a:pt x="2562" y="712"/>
                    </a:cubicBezTo>
                    <a:cubicBezTo>
                      <a:pt x="2372" y="665"/>
                      <a:pt x="2159" y="665"/>
                      <a:pt x="1969" y="641"/>
                    </a:cubicBezTo>
                    <a:cubicBezTo>
                      <a:pt x="2064" y="570"/>
                      <a:pt x="2135" y="499"/>
                      <a:pt x="2206" y="404"/>
                    </a:cubicBezTo>
                    <a:cubicBezTo>
                      <a:pt x="2277" y="333"/>
                      <a:pt x="2349" y="238"/>
                      <a:pt x="2372" y="143"/>
                    </a:cubicBezTo>
                    <a:cubicBezTo>
                      <a:pt x="2396" y="96"/>
                      <a:pt x="2443" y="1"/>
                      <a:pt x="23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36;p39">
                <a:extLst>
                  <a:ext uri="{FF2B5EF4-FFF2-40B4-BE49-F238E27FC236}">
                    <a16:creationId xmlns:a16="http://schemas.microsoft.com/office/drawing/2014/main" id="{7A9B9560-0A76-5167-42D3-361F4B876ED8}"/>
                  </a:ext>
                </a:extLst>
              </p:cNvPr>
              <p:cNvSpPr/>
              <p:nvPr/>
            </p:nvSpPr>
            <p:spPr>
              <a:xfrm>
                <a:off x="5919238" y="8866720"/>
                <a:ext cx="168692" cy="85598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1729" extrusionOk="0">
                    <a:moveTo>
                      <a:pt x="1791" y="1"/>
                    </a:moveTo>
                    <a:cubicBezTo>
                      <a:pt x="1767" y="1"/>
                      <a:pt x="1744" y="25"/>
                      <a:pt x="1744" y="25"/>
                    </a:cubicBezTo>
                    <a:cubicBezTo>
                      <a:pt x="1673" y="25"/>
                      <a:pt x="1625" y="286"/>
                      <a:pt x="1649" y="357"/>
                    </a:cubicBezTo>
                    <a:cubicBezTo>
                      <a:pt x="1649" y="404"/>
                      <a:pt x="1649" y="428"/>
                      <a:pt x="1649" y="475"/>
                    </a:cubicBezTo>
                    <a:cubicBezTo>
                      <a:pt x="1649" y="570"/>
                      <a:pt x="1673" y="665"/>
                      <a:pt x="1720" y="760"/>
                    </a:cubicBezTo>
                    <a:cubicBezTo>
                      <a:pt x="1767" y="879"/>
                      <a:pt x="1815" y="973"/>
                      <a:pt x="1886" y="1092"/>
                    </a:cubicBezTo>
                    <a:lnTo>
                      <a:pt x="866" y="1092"/>
                    </a:lnTo>
                    <a:cubicBezTo>
                      <a:pt x="822" y="1086"/>
                      <a:pt x="775" y="1083"/>
                      <a:pt x="728" y="1083"/>
                    </a:cubicBezTo>
                    <a:cubicBezTo>
                      <a:pt x="600" y="1083"/>
                      <a:pt x="466" y="1105"/>
                      <a:pt x="344" y="1139"/>
                    </a:cubicBezTo>
                    <a:cubicBezTo>
                      <a:pt x="202" y="1187"/>
                      <a:pt x="83" y="1306"/>
                      <a:pt x="36" y="1448"/>
                    </a:cubicBezTo>
                    <a:cubicBezTo>
                      <a:pt x="0" y="1555"/>
                      <a:pt x="18" y="1728"/>
                      <a:pt x="89" y="1728"/>
                    </a:cubicBezTo>
                    <a:cubicBezTo>
                      <a:pt x="113" y="1728"/>
                      <a:pt x="143" y="1709"/>
                      <a:pt x="178" y="1661"/>
                    </a:cubicBezTo>
                    <a:cubicBezTo>
                      <a:pt x="365" y="1407"/>
                      <a:pt x="684" y="1371"/>
                      <a:pt x="990" y="1371"/>
                    </a:cubicBezTo>
                    <a:cubicBezTo>
                      <a:pt x="1112" y="1371"/>
                      <a:pt x="1232" y="1377"/>
                      <a:pt x="1340" y="1377"/>
                    </a:cubicBezTo>
                    <a:cubicBezTo>
                      <a:pt x="1981" y="1377"/>
                      <a:pt x="2645" y="1377"/>
                      <a:pt x="3286" y="1353"/>
                    </a:cubicBezTo>
                    <a:cubicBezTo>
                      <a:pt x="3380" y="1353"/>
                      <a:pt x="3404" y="1116"/>
                      <a:pt x="3309" y="1116"/>
                    </a:cubicBezTo>
                    <a:cubicBezTo>
                      <a:pt x="2930" y="1092"/>
                      <a:pt x="2574" y="1092"/>
                      <a:pt x="2194" y="1092"/>
                    </a:cubicBezTo>
                    <a:cubicBezTo>
                      <a:pt x="2147" y="1021"/>
                      <a:pt x="2100" y="973"/>
                      <a:pt x="2052" y="926"/>
                    </a:cubicBezTo>
                    <a:cubicBezTo>
                      <a:pt x="2028" y="879"/>
                      <a:pt x="2028" y="855"/>
                      <a:pt x="2005" y="807"/>
                    </a:cubicBezTo>
                    <a:cubicBezTo>
                      <a:pt x="2005" y="807"/>
                      <a:pt x="2005" y="784"/>
                      <a:pt x="2005" y="784"/>
                    </a:cubicBezTo>
                    <a:cubicBezTo>
                      <a:pt x="2005" y="760"/>
                      <a:pt x="2005" y="736"/>
                      <a:pt x="1981" y="713"/>
                    </a:cubicBezTo>
                    <a:cubicBezTo>
                      <a:pt x="1910" y="499"/>
                      <a:pt x="1886" y="286"/>
                      <a:pt x="1862" y="48"/>
                    </a:cubicBezTo>
                    <a:cubicBezTo>
                      <a:pt x="1862" y="25"/>
                      <a:pt x="1839" y="1"/>
                      <a:pt x="18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37;p39">
                <a:extLst>
                  <a:ext uri="{FF2B5EF4-FFF2-40B4-BE49-F238E27FC236}">
                    <a16:creationId xmlns:a16="http://schemas.microsoft.com/office/drawing/2014/main" id="{EF6ACCDB-77D7-B35E-E558-6466E66E9484}"/>
                  </a:ext>
                </a:extLst>
              </p:cNvPr>
              <p:cNvSpPr/>
              <p:nvPr/>
            </p:nvSpPr>
            <p:spPr>
              <a:xfrm>
                <a:off x="6033830" y="8965982"/>
                <a:ext cx="42309" cy="67429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362" extrusionOk="0">
                    <a:moveTo>
                      <a:pt x="110" y="0"/>
                    </a:moveTo>
                    <a:cubicBezTo>
                      <a:pt x="83" y="0"/>
                      <a:pt x="59" y="12"/>
                      <a:pt x="47" y="36"/>
                    </a:cubicBezTo>
                    <a:cubicBezTo>
                      <a:pt x="0" y="107"/>
                      <a:pt x="0" y="178"/>
                      <a:pt x="47" y="226"/>
                    </a:cubicBezTo>
                    <a:lnTo>
                      <a:pt x="356" y="771"/>
                    </a:lnTo>
                    <a:lnTo>
                      <a:pt x="522" y="1056"/>
                    </a:lnTo>
                    <a:cubicBezTo>
                      <a:pt x="569" y="1151"/>
                      <a:pt x="640" y="1269"/>
                      <a:pt x="712" y="1341"/>
                    </a:cubicBezTo>
                    <a:cubicBezTo>
                      <a:pt x="720" y="1356"/>
                      <a:pt x="730" y="1362"/>
                      <a:pt x="742" y="1362"/>
                    </a:cubicBezTo>
                    <a:cubicBezTo>
                      <a:pt x="764" y="1362"/>
                      <a:pt x="791" y="1341"/>
                      <a:pt x="807" y="1341"/>
                    </a:cubicBezTo>
                    <a:cubicBezTo>
                      <a:pt x="854" y="1293"/>
                      <a:pt x="854" y="1246"/>
                      <a:pt x="830" y="1198"/>
                    </a:cubicBezTo>
                    <a:cubicBezTo>
                      <a:pt x="783" y="1080"/>
                      <a:pt x="735" y="985"/>
                      <a:pt x="664" y="890"/>
                    </a:cubicBezTo>
                    <a:lnTo>
                      <a:pt x="522" y="629"/>
                    </a:lnTo>
                    <a:cubicBezTo>
                      <a:pt x="403" y="439"/>
                      <a:pt x="285" y="249"/>
                      <a:pt x="190" y="36"/>
                    </a:cubicBezTo>
                    <a:cubicBezTo>
                      <a:pt x="166" y="12"/>
                      <a:pt x="136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538;p39">
              <a:extLst>
                <a:ext uri="{FF2B5EF4-FFF2-40B4-BE49-F238E27FC236}">
                  <a16:creationId xmlns:a16="http://schemas.microsoft.com/office/drawing/2014/main" id="{38675449-4BE8-F43B-437C-0926F506293F}"/>
                </a:ext>
              </a:extLst>
            </p:cNvPr>
            <p:cNvGrpSpPr/>
            <p:nvPr/>
          </p:nvGrpSpPr>
          <p:grpSpPr>
            <a:xfrm>
              <a:off x="6762402" y="3119444"/>
              <a:ext cx="676998" cy="5867134"/>
              <a:chOff x="6762402" y="3119444"/>
              <a:chExt cx="676998" cy="5867134"/>
            </a:xfrm>
          </p:grpSpPr>
          <p:sp>
            <p:nvSpPr>
              <p:cNvPr id="49" name="Google Shape;539;p39">
                <a:extLst>
                  <a:ext uri="{FF2B5EF4-FFF2-40B4-BE49-F238E27FC236}">
                    <a16:creationId xmlns:a16="http://schemas.microsoft.com/office/drawing/2014/main" id="{672E5854-1EA8-9C69-FE03-31CE80BC144F}"/>
                  </a:ext>
                </a:extLst>
              </p:cNvPr>
              <p:cNvSpPr/>
              <p:nvPr/>
            </p:nvSpPr>
            <p:spPr>
              <a:xfrm>
                <a:off x="6762402" y="3119444"/>
                <a:ext cx="676998" cy="5867134"/>
              </a:xfrm>
              <a:custGeom>
                <a:avLst/>
                <a:gdLst/>
                <a:ahLst/>
                <a:cxnLst/>
                <a:rect l="l" t="t" r="r" b="b"/>
                <a:pathLst>
                  <a:path w="13665" h="118510" fill="none" extrusionOk="0">
                    <a:moveTo>
                      <a:pt x="3251" y="0"/>
                    </a:moveTo>
                    <a:cubicBezTo>
                      <a:pt x="3251" y="0"/>
                      <a:pt x="1" y="4768"/>
                      <a:pt x="1187" y="12643"/>
                    </a:cubicBezTo>
                    <a:cubicBezTo>
                      <a:pt x="2373" y="20542"/>
                      <a:pt x="6382" y="23436"/>
                      <a:pt x="6809" y="29319"/>
                    </a:cubicBezTo>
                    <a:cubicBezTo>
                      <a:pt x="7259" y="35202"/>
                      <a:pt x="11956" y="41393"/>
                      <a:pt x="10153" y="46090"/>
                    </a:cubicBezTo>
                    <a:cubicBezTo>
                      <a:pt x="8351" y="50763"/>
                      <a:pt x="6785" y="57855"/>
                      <a:pt x="6832" y="61745"/>
                    </a:cubicBezTo>
                    <a:cubicBezTo>
                      <a:pt x="6880" y="65636"/>
                      <a:pt x="13664" y="74507"/>
                      <a:pt x="12359" y="78801"/>
                    </a:cubicBezTo>
                    <a:cubicBezTo>
                      <a:pt x="11055" y="83094"/>
                      <a:pt x="8374" y="93460"/>
                      <a:pt x="8279" y="104229"/>
                    </a:cubicBezTo>
                    <a:cubicBezTo>
                      <a:pt x="8185" y="115022"/>
                      <a:pt x="12976" y="118509"/>
                      <a:pt x="12976" y="118509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40;p39">
                <a:extLst>
                  <a:ext uri="{FF2B5EF4-FFF2-40B4-BE49-F238E27FC236}">
                    <a16:creationId xmlns:a16="http://schemas.microsoft.com/office/drawing/2014/main" id="{58914F56-A27D-334F-D5B3-11EB24B9C415}"/>
                  </a:ext>
                </a:extLst>
              </p:cNvPr>
              <p:cNvSpPr/>
              <p:nvPr/>
            </p:nvSpPr>
            <p:spPr>
              <a:xfrm>
                <a:off x="6966913" y="8512494"/>
                <a:ext cx="236268" cy="244419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4937" extrusionOk="0">
                    <a:moveTo>
                      <a:pt x="4631" y="0"/>
                    </a:moveTo>
                    <a:cubicBezTo>
                      <a:pt x="4599" y="0"/>
                      <a:pt x="4569" y="12"/>
                      <a:pt x="4555" y="40"/>
                    </a:cubicBezTo>
                    <a:cubicBezTo>
                      <a:pt x="4531" y="63"/>
                      <a:pt x="4531" y="63"/>
                      <a:pt x="4507" y="87"/>
                    </a:cubicBezTo>
                    <a:cubicBezTo>
                      <a:pt x="4484" y="111"/>
                      <a:pt x="4484" y="135"/>
                      <a:pt x="4460" y="158"/>
                    </a:cubicBezTo>
                    <a:cubicBezTo>
                      <a:pt x="4436" y="182"/>
                      <a:pt x="4389" y="253"/>
                      <a:pt x="4365" y="301"/>
                    </a:cubicBezTo>
                    <a:lnTo>
                      <a:pt x="4270" y="490"/>
                    </a:lnTo>
                    <a:cubicBezTo>
                      <a:pt x="4246" y="490"/>
                      <a:pt x="4246" y="514"/>
                      <a:pt x="4246" y="514"/>
                    </a:cubicBezTo>
                    <a:cubicBezTo>
                      <a:pt x="4234" y="501"/>
                      <a:pt x="4216" y="495"/>
                      <a:pt x="4197" y="495"/>
                    </a:cubicBezTo>
                    <a:cubicBezTo>
                      <a:pt x="4144" y="495"/>
                      <a:pt x="4080" y="539"/>
                      <a:pt x="4080" y="609"/>
                    </a:cubicBezTo>
                    <a:cubicBezTo>
                      <a:pt x="4080" y="965"/>
                      <a:pt x="4009" y="1297"/>
                      <a:pt x="3867" y="1605"/>
                    </a:cubicBezTo>
                    <a:cubicBezTo>
                      <a:pt x="3711" y="1640"/>
                      <a:pt x="3554" y="1662"/>
                      <a:pt x="3389" y="1662"/>
                    </a:cubicBezTo>
                    <a:cubicBezTo>
                      <a:pt x="3328" y="1662"/>
                      <a:pt x="3266" y="1659"/>
                      <a:pt x="3203" y="1653"/>
                    </a:cubicBezTo>
                    <a:cubicBezTo>
                      <a:pt x="3108" y="1653"/>
                      <a:pt x="2989" y="1629"/>
                      <a:pt x="2894" y="1605"/>
                    </a:cubicBezTo>
                    <a:lnTo>
                      <a:pt x="2728" y="1581"/>
                    </a:lnTo>
                    <a:cubicBezTo>
                      <a:pt x="2716" y="1570"/>
                      <a:pt x="2704" y="1564"/>
                      <a:pt x="2693" y="1564"/>
                    </a:cubicBezTo>
                    <a:cubicBezTo>
                      <a:pt x="2681" y="1564"/>
                      <a:pt x="2669" y="1570"/>
                      <a:pt x="2657" y="1581"/>
                    </a:cubicBezTo>
                    <a:cubicBezTo>
                      <a:pt x="2610" y="1581"/>
                      <a:pt x="2586" y="1605"/>
                      <a:pt x="2562" y="1629"/>
                    </a:cubicBezTo>
                    <a:cubicBezTo>
                      <a:pt x="2538" y="1653"/>
                      <a:pt x="2538" y="1676"/>
                      <a:pt x="2538" y="1724"/>
                    </a:cubicBezTo>
                    <a:cubicBezTo>
                      <a:pt x="2633" y="1819"/>
                      <a:pt x="2752" y="1890"/>
                      <a:pt x="2894" y="1914"/>
                    </a:cubicBezTo>
                    <a:cubicBezTo>
                      <a:pt x="3013" y="1937"/>
                      <a:pt x="3131" y="1961"/>
                      <a:pt x="3250" y="1961"/>
                    </a:cubicBezTo>
                    <a:cubicBezTo>
                      <a:pt x="3416" y="1961"/>
                      <a:pt x="3582" y="1937"/>
                      <a:pt x="3724" y="1890"/>
                    </a:cubicBezTo>
                    <a:lnTo>
                      <a:pt x="3724" y="1890"/>
                    </a:lnTo>
                    <a:cubicBezTo>
                      <a:pt x="3464" y="2388"/>
                      <a:pt x="3060" y="2815"/>
                      <a:pt x="2586" y="3100"/>
                    </a:cubicBezTo>
                    <a:cubicBezTo>
                      <a:pt x="2159" y="3361"/>
                      <a:pt x="1661" y="3408"/>
                      <a:pt x="1258" y="3669"/>
                    </a:cubicBezTo>
                    <a:cubicBezTo>
                      <a:pt x="860" y="3902"/>
                      <a:pt x="785" y="4642"/>
                      <a:pt x="194" y="4642"/>
                    </a:cubicBezTo>
                    <a:cubicBezTo>
                      <a:pt x="185" y="4642"/>
                      <a:pt x="176" y="4642"/>
                      <a:pt x="166" y="4641"/>
                    </a:cubicBezTo>
                    <a:cubicBezTo>
                      <a:pt x="95" y="4641"/>
                      <a:pt x="0" y="4784"/>
                      <a:pt x="71" y="4855"/>
                    </a:cubicBezTo>
                    <a:cubicBezTo>
                      <a:pt x="163" y="4910"/>
                      <a:pt x="261" y="4936"/>
                      <a:pt x="356" y="4936"/>
                    </a:cubicBezTo>
                    <a:cubicBezTo>
                      <a:pt x="510" y="4936"/>
                      <a:pt x="657" y="4868"/>
                      <a:pt x="759" y="4736"/>
                    </a:cubicBezTo>
                    <a:cubicBezTo>
                      <a:pt x="997" y="4523"/>
                      <a:pt x="1068" y="4191"/>
                      <a:pt x="1305" y="4001"/>
                    </a:cubicBezTo>
                    <a:cubicBezTo>
                      <a:pt x="1542" y="3835"/>
                      <a:pt x="1803" y="3716"/>
                      <a:pt x="2088" y="3669"/>
                    </a:cubicBezTo>
                    <a:lnTo>
                      <a:pt x="2135" y="3645"/>
                    </a:lnTo>
                    <a:lnTo>
                      <a:pt x="2135" y="3645"/>
                    </a:lnTo>
                    <a:cubicBezTo>
                      <a:pt x="2111" y="3788"/>
                      <a:pt x="2088" y="3930"/>
                      <a:pt x="2088" y="4048"/>
                    </a:cubicBezTo>
                    <a:cubicBezTo>
                      <a:pt x="2064" y="4191"/>
                      <a:pt x="2040" y="4357"/>
                      <a:pt x="2040" y="4475"/>
                    </a:cubicBezTo>
                    <a:cubicBezTo>
                      <a:pt x="2017" y="4594"/>
                      <a:pt x="2017" y="4736"/>
                      <a:pt x="2040" y="4855"/>
                    </a:cubicBezTo>
                    <a:cubicBezTo>
                      <a:pt x="2040" y="4879"/>
                      <a:pt x="2088" y="4879"/>
                      <a:pt x="2111" y="4902"/>
                    </a:cubicBezTo>
                    <a:cubicBezTo>
                      <a:pt x="2254" y="4902"/>
                      <a:pt x="2277" y="4689"/>
                      <a:pt x="2277" y="4594"/>
                    </a:cubicBezTo>
                    <a:lnTo>
                      <a:pt x="2301" y="4452"/>
                    </a:lnTo>
                    <a:cubicBezTo>
                      <a:pt x="2301" y="4333"/>
                      <a:pt x="2325" y="4215"/>
                      <a:pt x="2325" y="4096"/>
                    </a:cubicBezTo>
                    <a:cubicBezTo>
                      <a:pt x="2349" y="3906"/>
                      <a:pt x="2372" y="3716"/>
                      <a:pt x="2372" y="3550"/>
                    </a:cubicBezTo>
                    <a:cubicBezTo>
                      <a:pt x="2538" y="3479"/>
                      <a:pt x="2681" y="3408"/>
                      <a:pt x="2799" y="3313"/>
                    </a:cubicBezTo>
                    <a:cubicBezTo>
                      <a:pt x="2894" y="3266"/>
                      <a:pt x="2965" y="3195"/>
                      <a:pt x="3060" y="3123"/>
                    </a:cubicBezTo>
                    <a:lnTo>
                      <a:pt x="3060" y="3123"/>
                    </a:lnTo>
                    <a:cubicBezTo>
                      <a:pt x="3037" y="3242"/>
                      <a:pt x="3037" y="3337"/>
                      <a:pt x="3060" y="3455"/>
                    </a:cubicBezTo>
                    <a:cubicBezTo>
                      <a:pt x="3084" y="3598"/>
                      <a:pt x="3155" y="3740"/>
                      <a:pt x="3274" y="3859"/>
                    </a:cubicBezTo>
                    <a:cubicBezTo>
                      <a:pt x="3274" y="3859"/>
                      <a:pt x="3297" y="3882"/>
                      <a:pt x="3321" y="3882"/>
                    </a:cubicBezTo>
                    <a:lnTo>
                      <a:pt x="3369" y="3882"/>
                    </a:lnTo>
                    <a:cubicBezTo>
                      <a:pt x="3392" y="3859"/>
                      <a:pt x="3440" y="3811"/>
                      <a:pt x="3416" y="3764"/>
                    </a:cubicBezTo>
                    <a:cubicBezTo>
                      <a:pt x="3416" y="3740"/>
                      <a:pt x="3416" y="3716"/>
                      <a:pt x="3392" y="3693"/>
                    </a:cubicBezTo>
                    <a:lnTo>
                      <a:pt x="3369" y="3645"/>
                    </a:lnTo>
                    <a:lnTo>
                      <a:pt x="3321" y="3550"/>
                    </a:lnTo>
                    <a:cubicBezTo>
                      <a:pt x="3297" y="3503"/>
                      <a:pt x="3274" y="3455"/>
                      <a:pt x="3250" y="3384"/>
                    </a:cubicBezTo>
                    <a:cubicBezTo>
                      <a:pt x="3226" y="3266"/>
                      <a:pt x="3226" y="3147"/>
                      <a:pt x="3250" y="3028"/>
                    </a:cubicBezTo>
                    <a:cubicBezTo>
                      <a:pt x="3250" y="3005"/>
                      <a:pt x="3250" y="2981"/>
                      <a:pt x="3250" y="2981"/>
                    </a:cubicBezTo>
                    <a:cubicBezTo>
                      <a:pt x="3819" y="2435"/>
                      <a:pt x="4175" y="1700"/>
                      <a:pt x="4246" y="894"/>
                    </a:cubicBezTo>
                    <a:cubicBezTo>
                      <a:pt x="4317" y="846"/>
                      <a:pt x="4389" y="775"/>
                      <a:pt x="4436" y="704"/>
                    </a:cubicBezTo>
                    <a:lnTo>
                      <a:pt x="4578" y="538"/>
                    </a:lnTo>
                    <a:cubicBezTo>
                      <a:pt x="4626" y="490"/>
                      <a:pt x="4650" y="443"/>
                      <a:pt x="4673" y="395"/>
                    </a:cubicBezTo>
                    <a:cubicBezTo>
                      <a:pt x="4697" y="372"/>
                      <a:pt x="4721" y="348"/>
                      <a:pt x="4744" y="324"/>
                    </a:cubicBezTo>
                    <a:lnTo>
                      <a:pt x="4744" y="277"/>
                    </a:lnTo>
                    <a:cubicBezTo>
                      <a:pt x="4768" y="229"/>
                      <a:pt x="4768" y="158"/>
                      <a:pt x="4768" y="111"/>
                    </a:cubicBezTo>
                    <a:cubicBezTo>
                      <a:pt x="4768" y="63"/>
                      <a:pt x="4744" y="16"/>
                      <a:pt x="4697" y="16"/>
                    </a:cubicBezTo>
                    <a:cubicBezTo>
                      <a:pt x="4677" y="6"/>
                      <a:pt x="4654" y="0"/>
                      <a:pt x="46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41;p39">
                <a:extLst>
                  <a:ext uri="{FF2B5EF4-FFF2-40B4-BE49-F238E27FC236}">
                    <a16:creationId xmlns:a16="http://schemas.microsoft.com/office/drawing/2014/main" id="{869AF1E7-171C-3EDD-9E0C-17EF0F299DAF}"/>
                  </a:ext>
                </a:extLst>
              </p:cNvPr>
              <p:cNvSpPr/>
              <p:nvPr/>
            </p:nvSpPr>
            <p:spPr>
              <a:xfrm>
                <a:off x="7208532" y="8624232"/>
                <a:ext cx="184992" cy="108025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2182" extrusionOk="0">
                    <a:moveTo>
                      <a:pt x="129" y="0"/>
                    </a:moveTo>
                    <a:cubicBezTo>
                      <a:pt x="25" y="0"/>
                      <a:pt x="0" y="211"/>
                      <a:pt x="105" y="273"/>
                    </a:cubicBezTo>
                    <a:cubicBezTo>
                      <a:pt x="508" y="487"/>
                      <a:pt x="959" y="677"/>
                      <a:pt x="1409" y="819"/>
                    </a:cubicBezTo>
                    <a:cubicBezTo>
                      <a:pt x="1457" y="890"/>
                      <a:pt x="1480" y="961"/>
                      <a:pt x="1528" y="1032"/>
                    </a:cubicBezTo>
                    <a:lnTo>
                      <a:pt x="1623" y="1246"/>
                    </a:lnTo>
                    <a:cubicBezTo>
                      <a:pt x="1694" y="1364"/>
                      <a:pt x="1765" y="1483"/>
                      <a:pt x="1813" y="1602"/>
                    </a:cubicBezTo>
                    <a:cubicBezTo>
                      <a:pt x="1884" y="1720"/>
                      <a:pt x="2002" y="1886"/>
                      <a:pt x="2097" y="2029"/>
                    </a:cubicBezTo>
                    <a:cubicBezTo>
                      <a:pt x="2117" y="2089"/>
                      <a:pt x="2154" y="2182"/>
                      <a:pt x="2221" y="2182"/>
                    </a:cubicBezTo>
                    <a:cubicBezTo>
                      <a:pt x="2234" y="2182"/>
                      <a:pt x="2248" y="2179"/>
                      <a:pt x="2263" y="2171"/>
                    </a:cubicBezTo>
                    <a:cubicBezTo>
                      <a:pt x="2334" y="2124"/>
                      <a:pt x="2311" y="1981"/>
                      <a:pt x="2287" y="1910"/>
                    </a:cubicBezTo>
                    <a:cubicBezTo>
                      <a:pt x="2145" y="1625"/>
                      <a:pt x="2002" y="1364"/>
                      <a:pt x="1860" y="1104"/>
                    </a:cubicBezTo>
                    <a:cubicBezTo>
                      <a:pt x="1813" y="1032"/>
                      <a:pt x="1765" y="985"/>
                      <a:pt x="1741" y="914"/>
                    </a:cubicBezTo>
                    <a:lnTo>
                      <a:pt x="1741" y="914"/>
                    </a:lnTo>
                    <a:lnTo>
                      <a:pt x="1813" y="938"/>
                    </a:lnTo>
                    <a:cubicBezTo>
                      <a:pt x="2097" y="1009"/>
                      <a:pt x="2382" y="1056"/>
                      <a:pt x="2690" y="1104"/>
                    </a:cubicBezTo>
                    <a:cubicBezTo>
                      <a:pt x="2975" y="1151"/>
                      <a:pt x="3260" y="1175"/>
                      <a:pt x="3568" y="1175"/>
                    </a:cubicBezTo>
                    <a:cubicBezTo>
                      <a:pt x="3734" y="1151"/>
                      <a:pt x="3639" y="866"/>
                      <a:pt x="3497" y="843"/>
                    </a:cubicBezTo>
                    <a:cubicBezTo>
                      <a:pt x="3212" y="819"/>
                      <a:pt x="2904" y="819"/>
                      <a:pt x="2619" y="771"/>
                    </a:cubicBezTo>
                    <a:cubicBezTo>
                      <a:pt x="2334" y="724"/>
                      <a:pt x="2050" y="677"/>
                      <a:pt x="1765" y="605"/>
                    </a:cubicBezTo>
                    <a:cubicBezTo>
                      <a:pt x="1220" y="463"/>
                      <a:pt x="698" y="250"/>
                      <a:pt x="176" y="12"/>
                    </a:cubicBezTo>
                    <a:cubicBezTo>
                      <a:pt x="159" y="4"/>
                      <a:pt x="144" y="0"/>
                      <a:pt x="1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42;p39">
                <a:extLst>
                  <a:ext uri="{FF2B5EF4-FFF2-40B4-BE49-F238E27FC236}">
                    <a16:creationId xmlns:a16="http://schemas.microsoft.com/office/drawing/2014/main" id="{4E725266-A8F6-2DEA-C96C-0B3DC8E184DA}"/>
                  </a:ext>
                </a:extLst>
              </p:cNvPr>
              <p:cNvSpPr/>
              <p:nvPr/>
            </p:nvSpPr>
            <p:spPr>
              <a:xfrm>
                <a:off x="7273631" y="8816222"/>
                <a:ext cx="141047" cy="32972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666" extrusionOk="0">
                    <a:moveTo>
                      <a:pt x="143" y="1"/>
                    </a:moveTo>
                    <a:cubicBezTo>
                      <a:pt x="24" y="1"/>
                      <a:pt x="0" y="238"/>
                      <a:pt x="119" y="262"/>
                    </a:cubicBezTo>
                    <a:cubicBezTo>
                      <a:pt x="546" y="380"/>
                      <a:pt x="997" y="428"/>
                      <a:pt x="1424" y="475"/>
                    </a:cubicBezTo>
                    <a:lnTo>
                      <a:pt x="2040" y="570"/>
                    </a:lnTo>
                    <a:cubicBezTo>
                      <a:pt x="2254" y="618"/>
                      <a:pt x="2467" y="641"/>
                      <a:pt x="2705" y="665"/>
                    </a:cubicBezTo>
                    <a:cubicBezTo>
                      <a:pt x="2847" y="641"/>
                      <a:pt x="2799" y="404"/>
                      <a:pt x="2681" y="380"/>
                    </a:cubicBezTo>
                    <a:cubicBezTo>
                      <a:pt x="2467" y="333"/>
                      <a:pt x="2278" y="286"/>
                      <a:pt x="2064" y="262"/>
                    </a:cubicBezTo>
                    <a:lnTo>
                      <a:pt x="1447" y="167"/>
                    </a:lnTo>
                    <a:cubicBezTo>
                      <a:pt x="1020" y="119"/>
                      <a:pt x="593" y="25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43;p39">
                <a:extLst>
                  <a:ext uri="{FF2B5EF4-FFF2-40B4-BE49-F238E27FC236}">
                    <a16:creationId xmlns:a16="http://schemas.microsoft.com/office/drawing/2014/main" id="{8622A1B4-EAF4-570E-0258-5CF9BAA2DD29}"/>
                  </a:ext>
                </a:extLst>
              </p:cNvPr>
              <p:cNvSpPr/>
              <p:nvPr/>
            </p:nvSpPr>
            <p:spPr>
              <a:xfrm>
                <a:off x="7224286" y="8820876"/>
                <a:ext cx="21204" cy="59161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195" extrusionOk="0">
                    <a:moveTo>
                      <a:pt x="276" y="1"/>
                    </a:moveTo>
                    <a:cubicBezTo>
                      <a:pt x="240" y="1"/>
                      <a:pt x="205" y="27"/>
                      <a:pt x="190" y="73"/>
                    </a:cubicBezTo>
                    <a:lnTo>
                      <a:pt x="71" y="500"/>
                    </a:lnTo>
                    <a:cubicBezTo>
                      <a:pt x="48" y="547"/>
                      <a:pt x="48" y="619"/>
                      <a:pt x="24" y="690"/>
                    </a:cubicBezTo>
                    <a:cubicBezTo>
                      <a:pt x="24" y="713"/>
                      <a:pt x="24" y="761"/>
                      <a:pt x="0" y="785"/>
                    </a:cubicBezTo>
                    <a:cubicBezTo>
                      <a:pt x="0" y="879"/>
                      <a:pt x="0" y="974"/>
                      <a:pt x="0" y="1069"/>
                    </a:cubicBezTo>
                    <a:cubicBezTo>
                      <a:pt x="0" y="1117"/>
                      <a:pt x="24" y="1164"/>
                      <a:pt x="71" y="1188"/>
                    </a:cubicBezTo>
                    <a:cubicBezTo>
                      <a:pt x="80" y="1192"/>
                      <a:pt x="89" y="1194"/>
                      <a:pt x="96" y="1194"/>
                    </a:cubicBezTo>
                    <a:cubicBezTo>
                      <a:pt x="129" y="1194"/>
                      <a:pt x="152" y="1160"/>
                      <a:pt x="190" y="1140"/>
                    </a:cubicBezTo>
                    <a:cubicBezTo>
                      <a:pt x="285" y="998"/>
                      <a:pt x="332" y="808"/>
                      <a:pt x="356" y="642"/>
                    </a:cubicBezTo>
                    <a:lnTo>
                      <a:pt x="427" y="192"/>
                    </a:lnTo>
                    <a:cubicBezTo>
                      <a:pt x="427" y="120"/>
                      <a:pt x="403" y="49"/>
                      <a:pt x="332" y="25"/>
                    </a:cubicBezTo>
                    <a:cubicBezTo>
                      <a:pt x="315" y="9"/>
                      <a:pt x="296" y="1"/>
                      <a:pt x="2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544;p39">
              <a:extLst>
                <a:ext uri="{FF2B5EF4-FFF2-40B4-BE49-F238E27FC236}">
                  <a16:creationId xmlns:a16="http://schemas.microsoft.com/office/drawing/2014/main" id="{64EBE2BF-4556-6C93-5AE8-D172ED4B836B}"/>
                </a:ext>
              </a:extLst>
            </p:cNvPr>
            <p:cNvSpPr/>
            <p:nvPr/>
          </p:nvSpPr>
          <p:spPr>
            <a:xfrm>
              <a:off x="7137290" y="2192861"/>
              <a:ext cx="1409137" cy="2971193"/>
            </a:xfrm>
            <a:custGeom>
              <a:avLst/>
              <a:gdLst/>
              <a:ahLst/>
              <a:cxnLst/>
              <a:rect l="l" t="t" r="r" b="b"/>
              <a:pathLst>
                <a:path w="28443" h="60015" fill="none" extrusionOk="0">
                  <a:moveTo>
                    <a:pt x="1" y="9275"/>
                  </a:moveTo>
                  <a:cubicBezTo>
                    <a:pt x="1" y="9275"/>
                    <a:pt x="6785" y="0"/>
                    <a:pt x="11102" y="6452"/>
                  </a:cubicBezTo>
                  <a:cubicBezTo>
                    <a:pt x="15443" y="12881"/>
                    <a:pt x="12170" y="26212"/>
                    <a:pt x="14067" y="31003"/>
                  </a:cubicBezTo>
                  <a:cubicBezTo>
                    <a:pt x="15965" y="35771"/>
                    <a:pt x="21065" y="40468"/>
                    <a:pt x="21065" y="40468"/>
                  </a:cubicBezTo>
                  <a:cubicBezTo>
                    <a:pt x="21065" y="40468"/>
                    <a:pt x="24742" y="44026"/>
                    <a:pt x="26449" y="50241"/>
                  </a:cubicBezTo>
                  <a:cubicBezTo>
                    <a:pt x="28134" y="56432"/>
                    <a:pt x="28442" y="60014"/>
                    <a:pt x="28442" y="60014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5;p39">
              <a:extLst>
                <a:ext uri="{FF2B5EF4-FFF2-40B4-BE49-F238E27FC236}">
                  <a16:creationId xmlns:a16="http://schemas.microsoft.com/office/drawing/2014/main" id="{58FF8B5F-AC60-4DB7-E60C-4AA65B1B337A}"/>
                </a:ext>
              </a:extLst>
            </p:cNvPr>
            <p:cNvSpPr/>
            <p:nvPr/>
          </p:nvSpPr>
          <p:spPr>
            <a:xfrm>
              <a:off x="5720028" y="2138848"/>
              <a:ext cx="1183471" cy="731671"/>
            </a:xfrm>
            <a:custGeom>
              <a:avLst/>
              <a:gdLst/>
              <a:ahLst/>
              <a:cxnLst/>
              <a:rect l="l" t="t" r="r" b="b"/>
              <a:pathLst>
                <a:path w="23888" h="14779" fill="none" extrusionOk="0">
                  <a:moveTo>
                    <a:pt x="1" y="4246"/>
                  </a:moveTo>
                  <a:cubicBezTo>
                    <a:pt x="3630" y="0"/>
                    <a:pt x="7852" y="4460"/>
                    <a:pt x="14755" y="9607"/>
                  </a:cubicBezTo>
                  <a:cubicBezTo>
                    <a:pt x="21658" y="14778"/>
                    <a:pt x="22962" y="11718"/>
                    <a:pt x="23887" y="11718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6;p39">
              <a:extLst>
                <a:ext uri="{FF2B5EF4-FFF2-40B4-BE49-F238E27FC236}">
                  <a16:creationId xmlns:a16="http://schemas.microsoft.com/office/drawing/2014/main" id="{952A41D5-7613-F25A-069D-AD92C4A25788}"/>
                </a:ext>
              </a:extLst>
            </p:cNvPr>
            <p:cNvSpPr/>
            <p:nvPr/>
          </p:nvSpPr>
          <p:spPr>
            <a:xfrm>
              <a:off x="4790462" y="2398367"/>
              <a:ext cx="2113037" cy="2867821"/>
            </a:xfrm>
            <a:custGeom>
              <a:avLst/>
              <a:gdLst/>
              <a:ahLst/>
              <a:cxnLst/>
              <a:rect l="l" t="t" r="r" b="b"/>
              <a:pathLst>
                <a:path w="42651" h="57927" fill="none" extrusionOk="0">
                  <a:moveTo>
                    <a:pt x="380" y="57927"/>
                  </a:moveTo>
                  <a:cubicBezTo>
                    <a:pt x="0" y="55650"/>
                    <a:pt x="2373" y="54297"/>
                    <a:pt x="4365" y="52115"/>
                  </a:cubicBezTo>
                  <a:cubicBezTo>
                    <a:pt x="6334" y="49933"/>
                    <a:pt x="8184" y="38998"/>
                    <a:pt x="9607" y="34396"/>
                  </a:cubicBezTo>
                  <a:cubicBezTo>
                    <a:pt x="11031" y="29818"/>
                    <a:pt x="13426" y="27991"/>
                    <a:pt x="15965" y="23057"/>
                  </a:cubicBezTo>
                  <a:cubicBezTo>
                    <a:pt x="18479" y="18147"/>
                    <a:pt x="17008" y="15585"/>
                    <a:pt x="16890" y="9204"/>
                  </a:cubicBezTo>
                  <a:cubicBezTo>
                    <a:pt x="16747" y="2823"/>
                    <a:pt x="19143" y="1258"/>
                    <a:pt x="24338" y="3843"/>
                  </a:cubicBezTo>
                  <a:cubicBezTo>
                    <a:pt x="29509" y="6453"/>
                    <a:pt x="32190" y="3369"/>
                    <a:pt x="32023" y="3843"/>
                  </a:cubicBezTo>
                  <a:cubicBezTo>
                    <a:pt x="32023" y="3843"/>
                    <a:pt x="36341" y="0"/>
                    <a:pt x="39496" y="2657"/>
                  </a:cubicBezTo>
                  <a:lnTo>
                    <a:pt x="42650" y="5338"/>
                  </a:ln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7;p39">
              <a:extLst>
                <a:ext uri="{FF2B5EF4-FFF2-40B4-BE49-F238E27FC236}">
                  <a16:creationId xmlns:a16="http://schemas.microsoft.com/office/drawing/2014/main" id="{5825C672-503E-70CC-9197-DC7AF63B2F0F}"/>
                </a:ext>
              </a:extLst>
            </p:cNvPr>
            <p:cNvSpPr/>
            <p:nvPr/>
          </p:nvSpPr>
          <p:spPr>
            <a:xfrm>
              <a:off x="6631956" y="3067904"/>
              <a:ext cx="747497" cy="5322254"/>
            </a:xfrm>
            <a:custGeom>
              <a:avLst/>
              <a:gdLst/>
              <a:ahLst/>
              <a:cxnLst/>
              <a:rect l="l" t="t" r="r" b="b"/>
              <a:pathLst>
                <a:path w="15088" h="107504" fill="none" extrusionOk="0">
                  <a:moveTo>
                    <a:pt x="7829" y="0"/>
                  </a:moveTo>
                  <a:cubicBezTo>
                    <a:pt x="7829" y="0"/>
                    <a:pt x="11292" y="12762"/>
                    <a:pt x="10201" y="20234"/>
                  </a:cubicBezTo>
                  <a:cubicBezTo>
                    <a:pt x="9086" y="27706"/>
                    <a:pt x="1" y="33114"/>
                    <a:pt x="1021" y="38238"/>
                  </a:cubicBezTo>
                  <a:cubicBezTo>
                    <a:pt x="2065" y="43362"/>
                    <a:pt x="10652" y="49790"/>
                    <a:pt x="10414" y="59943"/>
                  </a:cubicBezTo>
                  <a:cubicBezTo>
                    <a:pt x="10177" y="70119"/>
                    <a:pt x="15087" y="65849"/>
                    <a:pt x="13095" y="79418"/>
                  </a:cubicBezTo>
                  <a:cubicBezTo>
                    <a:pt x="11102" y="92986"/>
                    <a:pt x="9798" y="103565"/>
                    <a:pt x="11150" y="107503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548;p39">
              <a:extLst>
                <a:ext uri="{FF2B5EF4-FFF2-40B4-BE49-F238E27FC236}">
                  <a16:creationId xmlns:a16="http://schemas.microsoft.com/office/drawing/2014/main" id="{B9C411C0-D798-672F-4E6F-CFA9F7E503A5}"/>
                </a:ext>
              </a:extLst>
            </p:cNvPr>
            <p:cNvGrpSpPr/>
            <p:nvPr/>
          </p:nvGrpSpPr>
          <p:grpSpPr>
            <a:xfrm>
              <a:off x="7087946" y="2196376"/>
              <a:ext cx="1653828" cy="3180310"/>
              <a:chOff x="7087946" y="2196376"/>
              <a:chExt cx="1653828" cy="3180310"/>
            </a:xfrm>
          </p:grpSpPr>
          <p:sp>
            <p:nvSpPr>
              <p:cNvPr id="47" name="Google Shape;549;p39">
                <a:extLst>
                  <a:ext uri="{FF2B5EF4-FFF2-40B4-BE49-F238E27FC236}">
                    <a16:creationId xmlns:a16="http://schemas.microsoft.com/office/drawing/2014/main" id="{B2777794-5DF2-CCF6-0EF0-6BD05928065A}"/>
                  </a:ext>
                </a:extLst>
              </p:cNvPr>
              <p:cNvSpPr/>
              <p:nvPr/>
            </p:nvSpPr>
            <p:spPr>
              <a:xfrm>
                <a:off x="7087946" y="2196376"/>
                <a:ext cx="1451397" cy="3029909"/>
              </a:xfrm>
              <a:custGeom>
                <a:avLst/>
                <a:gdLst/>
                <a:ahLst/>
                <a:cxnLst/>
                <a:rect l="l" t="t" r="r" b="b"/>
                <a:pathLst>
                  <a:path w="29296" h="61201" fill="none" extrusionOk="0">
                    <a:moveTo>
                      <a:pt x="1" y="9607"/>
                    </a:moveTo>
                    <a:cubicBezTo>
                      <a:pt x="1" y="9607"/>
                      <a:pt x="2230" y="0"/>
                      <a:pt x="6405" y="1329"/>
                    </a:cubicBezTo>
                    <a:cubicBezTo>
                      <a:pt x="10580" y="2681"/>
                      <a:pt x="9370" y="11719"/>
                      <a:pt x="11363" y="15300"/>
                    </a:cubicBezTo>
                    <a:cubicBezTo>
                      <a:pt x="13355" y="18906"/>
                      <a:pt x="16415" y="19807"/>
                      <a:pt x="16961" y="24219"/>
                    </a:cubicBezTo>
                    <a:cubicBezTo>
                      <a:pt x="17483" y="28655"/>
                      <a:pt x="16131" y="35890"/>
                      <a:pt x="20068" y="41227"/>
                    </a:cubicBezTo>
                    <a:cubicBezTo>
                      <a:pt x="23982" y="46564"/>
                      <a:pt x="29296" y="56053"/>
                      <a:pt x="28371" y="61200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50;p39">
                <a:extLst>
                  <a:ext uri="{FF2B5EF4-FFF2-40B4-BE49-F238E27FC236}">
                    <a16:creationId xmlns:a16="http://schemas.microsoft.com/office/drawing/2014/main" id="{976B5ED0-1B52-EE9E-BD02-945EC3FFCF34}"/>
                  </a:ext>
                </a:extLst>
              </p:cNvPr>
              <p:cNvSpPr/>
              <p:nvPr/>
            </p:nvSpPr>
            <p:spPr>
              <a:xfrm>
                <a:off x="8392400" y="5119396"/>
                <a:ext cx="349374" cy="257290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5197" extrusionOk="0">
                    <a:moveTo>
                      <a:pt x="3159" y="1220"/>
                    </a:moveTo>
                    <a:lnTo>
                      <a:pt x="3159" y="1220"/>
                    </a:lnTo>
                    <a:cubicBezTo>
                      <a:pt x="3158" y="1221"/>
                      <a:pt x="3157" y="1222"/>
                      <a:pt x="3155" y="1223"/>
                    </a:cubicBezTo>
                    <a:cubicBezTo>
                      <a:pt x="3108" y="1270"/>
                      <a:pt x="3108" y="1318"/>
                      <a:pt x="3108" y="1365"/>
                    </a:cubicBezTo>
                    <a:cubicBezTo>
                      <a:pt x="3084" y="1318"/>
                      <a:pt x="3084" y="1294"/>
                      <a:pt x="3061" y="1247"/>
                    </a:cubicBezTo>
                    <a:lnTo>
                      <a:pt x="3108" y="1247"/>
                    </a:lnTo>
                    <a:cubicBezTo>
                      <a:pt x="3125" y="1238"/>
                      <a:pt x="3142" y="1229"/>
                      <a:pt x="3159" y="1220"/>
                    </a:cubicBezTo>
                    <a:close/>
                    <a:moveTo>
                      <a:pt x="6965" y="1"/>
                    </a:moveTo>
                    <a:cubicBezTo>
                      <a:pt x="6953" y="1"/>
                      <a:pt x="6940" y="4"/>
                      <a:pt x="6927" y="13"/>
                    </a:cubicBezTo>
                    <a:cubicBezTo>
                      <a:pt x="6381" y="298"/>
                      <a:pt x="5788" y="464"/>
                      <a:pt x="5195" y="488"/>
                    </a:cubicBezTo>
                    <a:cubicBezTo>
                      <a:pt x="5184" y="476"/>
                      <a:pt x="5172" y="470"/>
                      <a:pt x="5160" y="470"/>
                    </a:cubicBezTo>
                    <a:cubicBezTo>
                      <a:pt x="5148" y="470"/>
                      <a:pt x="5136" y="476"/>
                      <a:pt x="5124" y="488"/>
                    </a:cubicBezTo>
                    <a:lnTo>
                      <a:pt x="4887" y="488"/>
                    </a:lnTo>
                    <a:cubicBezTo>
                      <a:pt x="4555" y="488"/>
                      <a:pt x="4199" y="535"/>
                      <a:pt x="3867" y="582"/>
                    </a:cubicBezTo>
                    <a:cubicBezTo>
                      <a:pt x="3559" y="630"/>
                      <a:pt x="3250" y="749"/>
                      <a:pt x="3013" y="938"/>
                    </a:cubicBezTo>
                    <a:cubicBezTo>
                      <a:pt x="2989" y="962"/>
                      <a:pt x="2966" y="986"/>
                      <a:pt x="2966" y="1033"/>
                    </a:cubicBezTo>
                    <a:cubicBezTo>
                      <a:pt x="2958" y="1012"/>
                      <a:pt x="2947" y="1003"/>
                      <a:pt x="2934" y="1003"/>
                    </a:cubicBezTo>
                    <a:cubicBezTo>
                      <a:pt x="2903" y="1003"/>
                      <a:pt x="2864" y="1048"/>
                      <a:pt x="2847" y="1081"/>
                    </a:cubicBezTo>
                    <a:cubicBezTo>
                      <a:pt x="2278" y="1294"/>
                      <a:pt x="1969" y="1935"/>
                      <a:pt x="1614" y="2385"/>
                    </a:cubicBezTo>
                    <a:cubicBezTo>
                      <a:pt x="1400" y="2670"/>
                      <a:pt x="1163" y="2931"/>
                      <a:pt x="902" y="3192"/>
                    </a:cubicBezTo>
                    <a:cubicBezTo>
                      <a:pt x="760" y="3310"/>
                      <a:pt x="594" y="3429"/>
                      <a:pt x="428" y="3571"/>
                    </a:cubicBezTo>
                    <a:lnTo>
                      <a:pt x="238" y="3714"/>
                    </a:lnTo>
                    <a:cubicBezTo>
                      <a:pt x="190" y="3737"/>
                      <a:pt x="167" y="3785"/>
                      <a:pt x="119" y="3832"/>
                    </a:cubicBezTo>
                    <a:cubicBezTo>
                      <a:pt x="72" y="3880"/>
                      <a:pt x="48" y="3927"/>
                      <a:pt x="24" y="3998"/>
                    </a:cubicBezTo>
                    <a:cubicBezTo>
                      <a:pt x="1" y="4046"/>
                      <a:pt x="1" y="4141"/>
                      <a:pt x="95" y="4141"/>
                    </a:cubicBezTo>
                    <a:cubicBezTo>
                      <a:pt x="167" y="4141"/>
                      <a:pt x="262" y="4117"/>
                      <a:pt x="356" y="4069"/>
                    </a:cubicBezTo>
                    <a:cubicBezTo>
                      <a:pt x="428" y="4022"/>
                      <a:pt x="475" y="3975"/>
                      <a:pt x="546" y="3903"/>
                    </a:cubicBezTo>
                    <a:cubicBezTo>
                      <a:pt x="689" y="3809"/>
                      <a:pt x="807" y="3690"/>
                      <a:pt x="926" y="3571"/>
                    </a:cubicBezTo>
                    <a:lnTo>
                      <a:pt x="926" y="3761"/>
                    </a:lnTo>
                    <a:lnTo>
                      <a:pt x="926" y="3975"/>
                    </a:lnTo>
                    <a:cubicBezTo>
                      <a:pt x="926" y="4117"/>
                      <a:pt x="902" y="4259"/>
                      <a:pt x="878" y="4425"/>
                    </a:cubicBezTo>
                    <a:cubicBezTo>
                      <a:pt x="855" y="4544"/>
                      <a:pt x="831" y="4686"/>
                      <a:pt x="783" y="4828"/>
                    </a:cubicBezTo>
                    <a:cubicBezTo>
                      <a:pt x="760" y="4876"/>
                      <a:pt x="760" y="4947"/>
                      <a:pt x="760" y="5018"/>
                    </a:cubicBezTo>
                    <a:cubicBezTo>
                      <a:pt x="760" y="5066"/>
                      <a:pt x="760" y="5113"/>
                      <a:pt x="783" y="5161"/>
                    </a:cubicBezTo>
                    <a:cubicBezTo>
                      <a:pt x="792" y="5187"/>
                      <a:pt x="807" y="5197"/>
                      <a:pt x="825" y="5197"/>
                    </a:cubicBezTo>
                    <a:cubicBezTo>
                      <a:pt x="856" y="5197"/>
                      <a:pt x="896" y="5167"/>
                      <a:pt x="926" y="5137"/>
                    </a:cubicBezTo>
                    <a:cubicBezTo>
                      <a:pt x="926" y="5113"/>
                      <a:pt x="926" y="5113"/>
                      <a:pt x="926" y="5089"/>
                    </a:cubicBezTo>
                    <a:cubicBezTo>
                      <a:pt x="926" y="5119"/>
                      <a:pt x="935" y="5139"/>
                      <a:pt x="942" y="5139"/>
                    </a:cubicBezTo>
                    <a:cubicBezTo>
                      <a:pt x="946" y="5139"/>
                      <a:pt x="949" y="5131"/>
                      <a:pt x="949" y="5113"/>
                    </a:cubicBezTo>
                    <a:cubicBezTo>
                      <a:pt x="973" y="5089"/>
                      <a:pt x="997" y="5042"/>
                      <a:pt x="1021" y="5018"/>
                    </a:cubicBezTo>
                    <a:cubicBezTo>
                      <a:pt x="1044" y="4947"/>
                      <a:pt x="1044" y="4876"/>
                      <a:pt x="1068" y="4805"/>
                    </a:cubicBezTo>
                    <a:cubicBezTo>
                      <a:pt x="1115" y="4662"/>
                      <a:pt x="1139" y="4544"/>
                      <a:pt x="1139" y="4402"/>
                    </a:cubicBezTo>
                    <a:cubicBezTo>
                      <a:pt x="1163" y="4259"/>
                      <a:pt x="1187" y="4117"/>
                      <a:pt x="1187" y="3975"/>
                    </a:cubicBezTo>
                    <a:cubicBezTo>
                      <a:pt x="1187" y="3785"/>
                      <a:pt x="1187" y="3595"/>
                      <a:pt x="1139" y="3429"/>
                    </a:cubicBezTo>
                    <a:cubicBezTo>
                      <a:pt x="1115" y="3405"/>
                      <a:pt x="1115" y="3382"/>
                      <a:pt x="1115" y="3382"/>
                    </a:cubicBezTo>
                    <a:cubicBezTo>
                      <a:pt x="1282" y="3215"/>
                      <a:pt x="1448" y="3026"/>
                      <a:pt x="1590" y="2860"/>
                    </a:cubicBezTo>
                    <a:cubicBezTo>
                      <a:pt x="1803" y="2599"/>
                      <a:pt x="1993" y="2338"/>
                      <a:pt x="2159" y="2077"/>
                    </a:cubicBezTo>
                    <a:cubicBezTo>
                      <a:pt x="2325" y="1769"/>
                      <a:pt x="2562" y="1508"/>
                      <a:pt x="2871" y="1318"/>
                    </a:cubicBezTo>
                    <a:cubicBezTo>
                      <a:pt x="3013" y="1674"/>
                      <a:pt x="3108" y="2029"/>
                      <a:pt x="3203" y="2409"/>
                    </a:cubicBezTo>
                    <a:cubicBezTo>
                      <a:pt x="3250" y="2622"/>
                      <a:pt x="3274" y="2836"/>
                      <a:pt x="3298" y="3049"/>
                    </a:cubicBezTo>
                    <a:cubicBezTo>
                      <a:pt x="3274" y="3215"/>
                      <a:pt x="3179" y="3382"/>
                      <a:pt x="3037" y="3500"/>
                    </a:cubicBezTo>
                    <a:cubicBezTo>
                      <a:pt x="3013" y="3524"/>
                      <a:pt x="2989" y="3595"/>
                      <a:pt x="3037" y="3619"/>
                    </a:cubicBezTo>
                    <a:cubicBezTo>
                      <a:pt x="3084" y="3642"/>
                      <a:pt x="3130" y="3653"/>
                      <a:pt x="3173" y="3653"/>
                    </a:cubicBezTo>
                    <a:cubicBezTo>
                      <a:pt x="3345" y="3653"/>
                      <a:pt x="3478" y="3486"/>
                      <a:pt x="3535" y="3334"/>
                    </a:cubicBezTo>
                    <a:cubicBezTo>
                      <a:pt x="3559" y="3073"/>
                      <a:pt x="3559" y="2836"/>
                      <a:pt x="3488" y="2599"/>
                    </a:cubicBezTo>
                    <a:cubicBezTo>
                      <a:pt x="3440" y="2338"/>
                      <a:pt x="3369" y="2077"/>
                      <a:pt x="3298" y="1840"/>
                    </a:cubicBezTo>
                    <a:cubicBezTo>
                      <a:pt x="3258" y="1761"/>
                      <a:pt x="3235" y="1682"/>
                      <a:pt x="3201" y="1603"/>
                    </a:cubicBezTo>
                    <a:lnTo>
                      <a:pt x="3201" y="1603"/>
                    </a:lnTo>
                    <a:cubicBezTo>
                      <a:pt x="3315" y="1845"/>
                      <a:pt x="3452" y="2068"/>
                      <a:pt x="3630" y="2290"/>
                    </a:cubicBezTo>
                    <a:cubicBezTo>
                      <a:pt x="3725" y="2409"/>
                      <a:pt x="3820" y="2528"/>
                      <a:pt x="3915" y="2646"/>
                    </a:cubicBezTo>
                    <a:cubicBezTo>
                      <a:pt x="3986" y="2694"/>
                      <a:pt x="4057" y="2765"/>
                      <a:pt x="4128" y="2836"/>
                    </a:cubicBezTo>
                    <a:cubicBezTo>
                      <a:pt x="4152" y="2860"/>
                      <a:pt x="4199" y="2883"/>
                      <a:pt x="4247" y="2931"/>
                    </a:cubicBezTo>
                    <a:cubicBezTo>
                      <a:pt x="4270" y="2943"/>
                      <a:pt x="4294" y="2949"/>
                      <a:pt x="4318" y="2949"/>
                    </a:cubicBezTo>
                    <a:cubicBezTo>
                      <a:pt x="4342" y="2949"/>
                      <a:pt x="4365" y="2943"/>
                      <a:pt x="4389" y="2931"/>
                    </a:cubicBezTo>
                    <a:cubicBezTo>
                      <a:pt x="4413" y="2931"/>
                      <a:pt x="4460" y="2883"/>
                      <a:pt x="4460" y="2836"/>
                    </a:cubicBezTo>
                    <a:cubicBezTo>
                      <a:pt x="4342" y="2694"/>
                      <a:pt x="4223" y="2551"/>
                      <a:pt x="4081" y="2433"/>
                    </a:cubicBezTo>
                    <a:cubicBezTo>
                      <a:pt x="3962" y="2338"/>
                      <a:pt x="3867" y="2219"/>
                      <a:pt x="3772" y="2101"/>
                    </a:cubicBezTo>
                    <a:cubicBezTo>
                      <a:pt x="3559" y="1840"/>
                      <a:pt x="3393" y="1555"/>
                      <a:pt x="3274" y="1270"/>
                    </a:cubicBezTo>
                    <a:cubicBezTo>
                      <a:pt x="3259" y="1225"/>
                      <a:pt x="3225" y="1209"/>
                      <a:pt x="3196" y="1209"/>
                    </a:cubicBezTo>
                    <a:cubicBezTo>
                      <a:pt x="3188" y="1209"/>
                      <a:pt x="3181" y="1210"/>
                      <a:pt x="3174" y="1212"/>
                    </a:cubicBezTo>
                    <a:lnTo>
                      <a:pt x="3174" y="1212"/>
                    </a:lnTo>
                    <a:cubicBezTo>
                      <a:pt x="3467" y="1064"/>
                      <a:pt x="3796" y="959"/>
                      <a:pt x="4104" y="915"/>
                    </a:cubicBezTo>
                    <a:cubicBezTo>
                      <a:pt x="4460" y="867"/>
                      <a:pt x="4792" y="820"/>
                      <a:pt x="5148" y="820"/>
                    </a:cubicBezTo>
                    <a:lnTo>
                      <a:pt x="5172" y="820"/>
                    </a:lnTo>
                    <a:cubicBezTo>
                      <a:pt x="5338" y="1033"/>
                      <a:pt x="5504" y="1247"/>
                      <a:pt x="5670" y="1460"/>
                    </a:cubicBezTo>
                    <a:cubicBezTo>
                      <a:pt x="5765" y="1579"/>
                      <a:pt x="5860" y="1697"/>
                      <a:pt x="5955" y="1840"/>
                    </a:cubicBezTo>
                    <a:cubicBezTo>
                      <a:pt x="6049" y="1958"/>
                      <a:pt x="6144" y="2124"/>
                      <a:pt x="6239" y="2267"/>
                    </a:cubicBezTo>
                    <a:cubicBezTo>
                      <a:pt x="6263" y="2290"/>
                      <a:pt x="6287" y="2290"/>
                      <a:pt x="6334" y="2290"/>
                    </a:cubicBezTo>
                    <a:cubicBezTo>
                      <a:pt x="6381" y="2267"/>
                      <a:pt x="6405" y="2195"/>
                      <a:pt x="6405" y="2148"/>
                    </a:cubicBezTo>
                    <a:cubicBezTo>
                      <a:pt x="6381" y="2053"/>
                      <a:pt x="6334" y="1958"/>
                      <a:pt x="6263" y="1887"/>
                    </a:cubicBezTo>
                    <a:lnTo>
                      <a:pt x="6121" y="1674"/>
                    </a:lnTo>
                    <a:lnTo>
                      <a:pt x="5812" y="1270"/>
                    </a:lnTo>
                    <a:cubicBezTo>
                      <a:pt x="5694" y="1104"/>
                      <a:pt x="5551" y="962"/>
                      <a:pt x="5409" y="796"/>
                    </a:cubicBezTo>
                    <a:cubicBezTo>
                      <a:pt x="6002" y="796"/>
                      <a:pt x="6548" y="559"/>
                      <a:pt x="6975" y="155"/>
                    </a:cubicBezTo>
                    <a:cubicBezTo>
                      <a:pt x="7052" y="78"/>
                      <a:pt x="7019" y="1"/>
                      <a:pt x="6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551;p39">
              <a:extLst>
                <a:ext uri="{FF2B5EF4-FFF2-40B4-BE49-F238E27FC236}">
                  <a16:creationId xmlns:a16="http://schemas.microsoft.com/office/drawing/2014/main" id="{AD160295-90B2-3D81-E8D6-BC025AC492A0}"/>
                </a:ext>
              </a:extLst>
            </p:cNvPr>
            <p:cNvGrpSpPr/>
            <p:nvPr/>
          </p:nvGrpSpPr>
          <p:grpSpPr>
            <a:xfrm>
              <a:off x="4668240" y="2107114"/>
              <a:ext cx="2235259" cy="3160509"/>
              <a:chOff x="4668240" y="2107114"/>
              <a:chExt cx="2235259" cy="3160509"/>
            </a:xfrm>
          </p:grpSpPr>
          <p:sp>
            <p:nvSpPr>
              <p:cNvPr id="42" name="Google Shape;552;p39">
                <a:extLst>
                  <a:ext uri="{FF2B5EF4-FFF2-40B4-BE49-F238E27FC236}">
                    <a16:creationId xmlns:a16="http://schemas.microsoft.com/office/drawing/2014/main" id="{1C64059B-9D05-8A98-8FAB-D53DDE5FBD27}"/>
                  </a:ext>
                </a:extLst>
              </p:cNvPr>
              <p:cNvSpPr/>
              <p:nvPr/>
            </p:nvSpPr>
            <p:spPr>
              <a:xfrm>
                <a:off x="4809238" y="2107114"/>
                <a:ext cx="2094261" cy="2971193"/>
              </a:xfrm>
              <a:custGeom>
                <a:avLst/>
                <a:gdLst/>
                <a:ahLst/>
                <a:cxnLst/>
                <a:rect l="l" t="t" r="r" b="b"/>
                <a:pathLst>
                  <a:path w="42272" h="60015" fill="none" extrusionOk="0">
                    <a:moveTo>
                      <a:pt x="42271" y="11197"/>
                    </a:moveTo>
                    <a:cubicBezTo>
                      <a:pt x="42271" y="11197"/>
                      <a:pt x="39591" y="11126"/>
                      <a:pt x="36626" y="8991"/>
                    </a:cubicBezTo>
                    <a:cubicBezTo>
                      <a:pt x="36626" y="8991"/>
                      <a:pt x="24931" y="1"/>
                      <a:pt x="20092" y="2800"/>
                    </a:cubicBezTo>
                    <a:cubicBezTo>
                      <a:pt x="15277" y="5599"/>
                      <a:pt x="19167" y="18835"/>
                      <a:pt x="15182" y="25501"/>
                    </a:cubicBezTo>
                    <a:cubicBezTo>
                      <a:pt x="11197" y="32142"/>
                      <a:pt x="13047" y="37195"/>
                      <a:pt x="9726" y="45995"/>
                    </a:cubicBezTo>
                    <a:cubicBezTo>
                      <a:pt x="6406" y="54772"/>
                      <a:pt x="1733" y="55555"/>
                      <a:pt x="1" y="60014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53;p39">
                <a:extLst>
                  <a:ext uri="{FF2B5EF4-FFF2-40B4-BE49-F238E27FC236}">
                    <a16:creationId xmlns:a16="http://schemas.microsoft.com/office/drawing/2014/main" id="{DB7B2068-6D98-656E-AE08-9F85DC489A13}"/>
                  </a:ext>
                </a:extLst>
              </p:cNvPr>
              <p:cNvSpPr/>
              <p:nvPr/>
            </p:nvSpPr>
            <p:spPr>
              <a:xfrm>
                <a:off x="4668240" y="5065187"/>
                <a:ext cx="162202" cy="94757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1914" extrusionOk="0">
                    <a:moveTo>
                      <a:pt x="2938" y="1"/>
                    </a:moveTo>
                    <a:cubicBezTo>
                      <a:pt x="2932" y="1"/>
                      <a:pt x="2925" y="2"/>
                      <a:pt x="2918" y="3"/>
                    </a:cubicBezTo>
                    <a:cubicBezTo>
                      <a:pt x="2705" y="75"/>
                      <a:pt x="2515" y="170"/>
                      <a:pt x="2325" y="264"/>
                    </a:cubicBezTo>
                    <a:cubicBezTo>
                      <a:pt x="2112" y="383"/>
                      <a:pt x="1898" y="454"/>
                      <a:pt x="1685" y="525"/>
                    </a:cubicBezTo>
                    <a:cubicBezTo>
                      <a:pt x="1447" y="597"/>
                      <a:pt x="1210" y="644"/>
                      <a:pt x="973" y="668"/>
                    </a:cubicBezTo>
                    <a:cubicBezTo>
                      <a:pt x="783" y="691"/>
                      <a:pt x="593" y="715"/>
                      <a:pt x="404" y="715"/>
                    </a:cubicBezTo>
                    <a:cubicBezTo>
                      <a:pt x="285" y="715"/>
                      <a:pt x="190" y="739"/>
                      <a:pt x="72" y="786"/>
                    </a:cubicBezTo>
                    <a:cubicBezTo>
                      <a:pt x="48" y="810"/>
                      <a:pt x="0" y="881"/>
                      <a:pt x="48" y="905"/>
                    </a:cubicBezTo>
                    <a:cubicBezTo>
                      <a:pt x="210" y="986"/>
                      <a:pt x="394" y="1023"/>
                      <a:pt x="570" y="1023"/>
                    </a:cubicBezTo>
                    <a:cubicBezTo>
                      <a:pt x="652" y="1023"/>
                      <a:pt x="732" y="1015"/>
                      <a:pt x="807" y="1000"/>
                    </a:cubicBezTo>
                    <a:cubicBezTo>
                      <a:pt x="1092" y="976"/>
                      <a:pt x="1353" y="929"/>
                      <a:pt x="1613" y="857"/>
                    </a:cubicBezTo>
                    <a:cubicBezTo>
                      <a:pt x="1827" y="786"/>
                      <a:pt x="2064" y="715"/>
                      <a:pt x="2278" y="620"/>
                    </a:cubicBezTo>
                    <a:cubicBezTo>
                      <a:pt x="2444" y="549"/>
                      <a:pt x="2610" y="454"/>
                      <a:pt x="2752" y="359"/>
                    </a:cubicBezTo>
                    <a:lnTo>
                      <a:pt x="2752" y="359"/>
                    </a:lnTo>
                    <a:cubicBezTo>
                      <a:pt x="2728" y="597"/>
                      <a:pt x="2752" y="810"/>
                      <a:pt x="2800" y="1047"/>
                    </a:cubicBezTo>
                    <a:cubicBezTo>
                      <a:pt x="2800" y="1118"/>
                      <a:pt x="2847" y="1166"/>
                      <a:pt x="2847" y="1237"/>
                    </a:cubicBezTo>
                    <a:cubicBezTo>
                      <a:pt x="2657" y="1308"/>
                      <a:pt x="2444" y="1379"/>
                      <a:pt x="2230" y="1427"/>
                    </a:cubicBezTo>
                    <a:cubicBezTo>
                      <a:pt x="2112" y="1474"/>
                      <a:pt x="2017" y="1498"/>
                      <a:pt x="1898" y="1522"/>
                    </a:cubicBezTo>
                    <a:cubicBezTo>
                      <a:pt x="1780" y="1522"/>
                      <a:pt x="1661" y="1569"/>
                      <a:pt x="1590" y="1664"/>
                    </a:cubicBezTo>
                    <a:cubicBezTo>
                      <a:pt x="1566" y="1688"/>
                      <a:pt x="1519" y="1735"/>
                      <a:pt x="1566" y="1759"/>
                    </a:cubicBezTo>
                    <a:cubicBezTo>
                      <a:pt x="1613" y="1794"/>
                      <a:pt x="1679" y="1806"/>
                      <a:pt x="1747" y="1806"/>
                    </a:cubicBezTo>
                    <a:cubicBezTo>
                      <a:pt x="1815" y="1806"/>
                      <a:pt x="1886" y="1794"/>
                      <a:pt x="1946" y="1783"/>
                    </a:cubicBezTo>
                    <a:cubicBezTo>
                      <a:pt x="2064" y="1759"/>
                      <a:pt x="2183" y="1735"/>
                      <a:pt x="2301" y="1711"/>
                    </a:cubicBezTo>
                    <a:cubicBezTo>
                      <a:pt x="2515" y="1640"/>
                      <a:pt x="2728" y="1545"/>
                      <a:pt x="2918" y="1427"/>
                    </a:cubicBezTo>
                    <a:cubicBezTo>
                      <a:pt x="2918" y="1450"/>
                      <a:pt x="2918" y="1450"/>
                      <a:pt x="2918" y="1474"/>
                    </a:cubicBezTo>
                    <a:cubicBezTo>
                      <a:pt x="2966" y="1617"/>
                      <a:pt x="3013" y="1759"/>
                      <a:pt x="3084" y="1877"/>
                    </a:cubicBezTo>
                    <a:cubicBezTo>
                      <a:pt x="3096" y="1901"/>
                      <a:pt x="3120" y="1913"/>
                      <a:pt x="3143" y="1913"/>
                    </a:cubicBezTo>
                    <a:cubicBezTo>
                      <a:pt x="3167" y="1913"/>
                      <a:pt x="3191" y="1901"/>
                      <a:pt x="3203" y="1877"/>
                    </a:cubicBezTo>
                    <a:cubicBezTo>
                      <a:pt x="3250" y="1854"/>
                      <a:pt x="3274" y="1783"/>
                      <a:pt x="3250" y="1711"/>
                    </a:cubicBezTo>
                    <a:cubicBezTo>
                      <a:pt x="3203" y="1593"/>
                      <a:pt x="3132" y="1474"/>
                      <a:pt x="3108" y="1332"/>
                    </a:cubicBezTo>
                    <a:cubicBezTo>
                      <a:pt x="3060" y="1190"/>
                      <a:pt x="3037" y="1071"/>
                      <a:pt x="3013" y="952"/>
                    </a:cubicBezTo>
                    <a:cubicBezTo>
                      <a:pt x="2966" y="691"/>
                      <a:pt x="2942" y="430"/>
                      <a:pt x="2942" y="193"/>
                    </a:cubicBezTo>
                    <a:lnTo>
                      <a:pt x="2966" y="170"/>
                    </a:lnTo>
                    <a:cubicBezTo>
                      <a:pt x="2987" y="126"/>
                      <a:pt x="3009" y="1"/>
                      <a:pt x="29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54;p39">
                <a:extLst>
                  <a:ext uri="{FF2B5EF4-FFF2-40B4-BE49-F238E27FC236}">
                    <a16:creationId xmlns:a16="http://schemas.microsoft.com/office/drawing/2014/main" id="{844E33BB-56FF-C595-C991-3465BE776A91}"/>
                  </a:ext>
                </a:extLst>
              </p:cNvPr>
              <p:cNvSpPr/>
              <p:nvPr/>
            </p:nvSpPr>
            <p:spPr>
              <a:xfrm>
                <a:off x="4809783" y="5188708"/>
                <a:ext cx="61631" cy="7891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594" extrusionOk="0">
                    <a:moveTo>
                      <a:pt x="129" y="1"/>
                    </a:moveTo>
                    <a:cubicBezTo>
                      <a:pt x="65" y="1"/>
                      <a:pt x="0" y="86"/>
                      <a:pt x="37" y="142"/>
                    </a:cubicBezTo>
                    <a:cubicBezTo>
                      <a:pt x="109" y="284"/>
                      <a:pt x="203" y="402"/>
                      <a:pt x="298" y="521"/>
                    </a:cubicBezTo>
                    <a:cubicBezTo>
                      <a:pt x="346" y="545"/>
                      <a:pt x="393" y="592"/>
                      <a:pt x="441" y="663"/>
                    </a:cubicBezTo>
                    <a:cubicBezTo>
                      <a:pt x="488" y="711"/>
                      <a:pt x="512" y="782"/>
                      <a:pt x="536" y="853"/>
                    </a:cubicBezTo>
                    <a:cubicBezTo>
                      <a:pt x="630" y="972"/>
                      <a:pt x="702" y="1090"/>
                      <a:pt x="796" y="1209"/>
                    </a:cubicBezTo>
                    <a:cubicBezTo>
                      <a:pt x="891" y="1351"/>
                      <a:pt x="986" y="1470"/>
                      <a:pt x="1105" y="1588"/>
                    </a:cubicBezTo>
                    <a:cubicBezTo>
                      <a:pt x="1108" y="1592"/>
                      <a:pt x="1113" y="1593"/>
                      <a:pt x="1119" y="1593"/>
                    </a:cubicBezTo>
                    <a:cubicBezTo>
                      <a:pt x="1158" y="1593"/>
                      <a:pt x="1244" y="1535"/>
                      <a:pt x="1223" y="1494"/>
                    </a:cubicBezTo>
                    <a:cubicBezTo>
                      <a:pt x="1152" y="1351"/>
                      <a:pt x="1057" y="1233"/>
                      <a:pt x="963" y="1114"/>
                    </a:cubicBezTo>
                    <a:cubicBezTo>
                      <a:pt x="868" y="995"/>
                      <a:pt x="796" y="877"/>
                      <a:pt x="702" y="758"/>
                    </a:cubicBezTo>
                    <a:cubicBezTo>
                      <a:pt x="654" y="711"/>
                      <a:pt x="607" y="663"/>
                      <a:pt x="583" y="640"/>
                    </a:cubicBezTo>
                    <a:cubicBezTo>
                      <a:pt x="512" y="568"/>
                      <a:pt x="488" y="497"/>
                      <a:pt x="441" y="426"/>
                    </a:cubicBezTo>
                    <a:cubicBezTo>
                      <a:pt x="369" y="284"/>
                      <a:pt x="275" y="142"/>
                      <a:pt x="180" y="23"/>
                    </a:cubicBezTo>
                    <a:cubicBezTo>
                      <a:pt x="164" y="7"/>
                      <a:pt x="147" y="1"/>
                      <a:pt x="1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55;p39">
                <a:extLst>
                  <a:ext uri="{FF2B5EF4-FFF2-40B4-BE49-F238E27FC236}">
                    <a16:creationId xmlns:a16="http://schemas.microsoft.com/office/drawing/2014/main" id="{F553060D-CBC5-6938-9CBD-7C9DB9746477}"/>
                  </a:ext>
                </a:extLst>
              </p:cNvPr>
              <p:cNvSpPr/>
              <p:nvPr/>
            </p:nvSpPr>
            <p:spPr>
              <a:xfrm>
                <a:off x="4828064" y="5147073"/>
                <a:ext cx="179245" cy="102679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2074" extrusionOk="0">
                    <a:moveTo>
                      <a:pt x="437" y="1"/>
                    </a:moveTo>
                    <a:cubicBezTo>
                      <a:pt x="423" y="1"/>
                      <a:pt x="417" y="21"/>
                      <a:pt x="404" y="34"/>
                    </a:cubicBezTo>
                    <a:lnTo>
                      <a:pt x="238" y="34"/>
                    </a:lnTo>
                    <a:lnTo>
                      <a:pt x="167" y="57"/>
                    </a:lnTo>
                    <a:cubicBezTo>
                      <a:pt x="143" y="81"/>
                      <a:pt x="95" y="105"/>
                      <a:pt x="72" y="105"/>
                    </a:cubicBezTo>
                    <a:cubicBezTo>
                      <a:pt x="24" y="129"/>
                      <a:pt x="0" y="176"/>
                      <a:pt x="0" y="200"/>
                    </a:cubicBezTo>
                    <a:cubicBezTo>
                      <a:pt x="0" y="247"/>
                      <a:pt x="24" y="271"/>
                      <a:pt x="48" y="271"/>
                    </a:cubicBezTo>
                    <a:lnTo>
                      <a:pt x="167" y="271"/>
                    </a:lnTo>
                    <a:lnTo>
                      <a:pt x="261" y="247"/>
                    </a:lnTo>
                    <a:cubicBezTo>
                      <a:pt x="285" y="223"/>
                      <a:pt x="309" y="223"/>
                      <a:pt x="333" y="223"/>
                    </a:cubicBezTo>
                    <a:cubicBezTo>
                      <a:pt x="594" y="769"/>
                      <a:pt x="1187" y="1054"/>
                      <a:pt x="1732" y="1220"/>
                    </a:cubicBezTo>
                    <a:cubicBezTo>
                      <a:pt x="2017" y="1291"/>
                      <a:pt x="2325" y="1315"/>
                      <a:pt x="2610" y="1433"/>
                    </a:cubicBezTo>
                    <a:cubicBezTo>
                      <a:pt x="2681" y="1457"/>
                      <a:pt x="2752" y="1481"/>
                      <a:pt x="2823" y="1528"/>
                    </a:cubicBezTo>
                    <a:lnTo>
                      <a:pt x="2800" y="1528"/>
                    </a:lnTo>
                    <a:cubicBezTo>
                      <a:pt x="2776" y="1552"/>
                      <a:pt x="2752" y="1576"/>
                      <a:pt x="2752" y="1623"/>
                    </a:cubicBezTo>
                    <a:cubicBezTo>
                      <a:pt x="2752" y="1647"/>
                      <a:pt x="2776" y="1670"/>
                      <a:pt x="2776" y="1694"/>
                    </a:cubicBezTo>
                    <a:cubicBezTo>
                      <a:pt x="2776" y="1718"/>
                      <a:pt x="2776" y="1742"/>
                      <a:pt x="2776" y="1765"/>
                    </a:cubicBezTo>
                    <a:cubicBezTo>
                      <a:pt x="2776" y="1789"/>
                      <a:pt x="2776" y="1789"/>
                      <a:pt x="2776" y="1813"/>
                    </a:cubicBezTo>
                    <a:cubicBezTo>
                      <a:pt x="2776" y="1813"/>
                      <a:pt x="2776" y="1836"/>
                      <a:pt x="2776" y="1836"/>
                    </a:cubicBezTo>
                    <a:lnTo>
                      <a:pt x="2776" y="1860"/>
                    </a:lnTo>
                    <a:cubicBezTo>
                      <a:pt x="2752" y="1884"/>
                      <a:pt x="2728" y="1931"/>
                      <a:pt x="2728" y="1955"/>
                    </a:cubicBezTo>
                    <a:cubicBezTo>
                      <a:pt x="2728" y="1979"/>
                      <a:pt x="2728" y="2003"/>
                      <a:pt x="2728" y="2050"/>
                    </a:cubicBezTo>
                    <a:cubicBezTo>
                      <a:pt x="2752" y="2050"/>
                      <a:pt x="2752" y="2074"/>
                      <a:pt x="2776" y="2074"/>
                    </a:cubicBezTo>
                    <a:lnTo>
                      <a:pt x="2847" y="2074"/>
                    </a:lnTo>
                    <a:lnTo>
                      <a:pt x="2894" y="2050"/>
                    </a:lnTo>
                    <a:cubicBezTo>
                      <a:pt x="2918" y="2026"/>
                      <a:pt x="2942" y="2003"/>
                      <a:pt x="2966" y="1979"/>
                    </a:cubicBezTo>
                    <a:cubicBezTo>
                      <a:pt x="2966" y="1979"/>
                      <a:pt x="2966" y="1955"/>
                      <a:pt x="2989" y="1955"/>
                    </a:cubicBezTo>
                    <a:cubicBezTo>
                      <a:pt x="2989" y="1931"/>
                      <a:pt x="2989" y="1908"/>
                      <a:pt x="2989" y="1908"/>
                    </a:cubicBezTo>
                    <a:cubicBezTo>
                      <a:pt x="3013" y="1884"/>
                      <a:pt x="3013" y="1860"/>
                      <a:pt x="2989" y="1860"/>
                    </a:cubicBezTo>
                    <a:cubicBezTo>
                      <a:pt x="3013" y="1789"/>
                      <a:pt x="3013" y="1742"/>
                      <a:pt x="2989" y="1670"/>
                    </a:cubicBezTo>
                    <a:cubicBezTo>
                      <a:pt x="2989" y="1647"/>
                      <a:pt x="2989" y="1623"/>
                      <a:pt x="2966" y="1599"/>
                    </a:cubicBezTo>
                    <a:lnTo>
                      <a:pt x="2966" y="1599"/>
                    </a:lnTo>
                    <a:cubicBezTo>
                      <a:pt x="3155" y="1694"/>
                      <a:pt x="3345" y="1836"/>
                      <a:pt x="3487" y="2003"/>
                    </a:cubicBezTo>
                    <a:cubicBezTo>
                      <a:pt x="3493" y="2020"/>
                      <a:pt x="3505" y="2028"/>
                      <a:pt x="3519" y="2028"/>
                    </a:cubicBezTo>
                    <a:cubicBezTo>
                      <a:pt x="3560" y="2028"/>
                      <a:pt x="3618" y="1961"/>
                      <a:pt x="3582" y="1908"/>
                    </a:cubicBezTo>
                    <a:cubicBezTo>
                      <a:pt x="3393" y="1647"/>
                      <a:pt x="3132" y="1457"/>
                      <a:pt x="2823" y="1362"/>
                    </a:cubicBezTo>
                    <a:cubicBezTo>
                      <a:pt x="2515" y="1220"/>
                      <a:pt x="2207" y="1125"/>
                      <a:pt x="1898" y="1030"/>
                    </a:cubicBezTo>
                    <a:cubicBezTo>
                      <a:pt x="1353" y="864"/>
                      <a:pt x="736" y="650"/>
                      <a:pt x="499" y="105"/>
                    </a:cubicBezTo>
                    <a:cubicBezTo>
                      <a:pt x="499" y="81"/>
                      <a:pt x="499" y="57"/>
                      <a:pt x="499" y="57"/>
                    </a:cubicBezTo>
                    <a:cubicBezTo>
                      <a:pt x="466" y="14"/>
                      <a:pt x="449" y="1"/>
                      <a:pt x="4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56;p39">
                <a:extLst>
                  <a:ext uri="{FF2B5EF4-FFF2-40B4-BE49-F238E27FC236}">
                    <a16:creationId xmlns:a16="http://schemas.microsoft.com/office/drawing/2014/main" id="{9A318A51-42D9-6FAD-DFC6-785D5E2B697E}"/>
                  </a:ext>
                </a:extLst>
              </p:cNvPr>
              <p:cNvSpPr/>
              <p:nvPr/>
            </p:nvSpPr>
            <p:spPr>
              <a:xfrm>
                <a:off x="4942309" y="5032512"/>
                <a:ext cx="27992" cy="135898"/>
              </a:xfrm>
              <a:custGeom>
                <a:avLst/>
                <a:gdLst/>
                <a:ahLst/>
                <a:cxnLst/>
                <a:rect l="l" t="t" r="r" b="b"/>
                <a:pathLst>
                  <a:path w="565" h="2745" extrusionOk="0">
                    <a:moveTo>
                      <a:pt x="112" y="1"/>
                    </a:moveTo>
                    <a:cubicBezTo>
                      <a:pt x="54" y="1"/>
                      <a:pt x="1" y="81"/>
                      <a:pt x="19" y="118"/>
                    </a:cubicBezTo>
                    <a:cubicBezTo>
                      <a:pt x="43" y="331"/>
                      <a:pt x="138" y="545"/>
                      <a:pt x="185" y="758"/>
                    </a:cubicBezTo>
                    <a:cubicBezTo>
                      <a:pt x="304" y="1185"/>
                      <a:pt x="375" y="1636"/>
                      <a:pt x="375" y="2087"/>
                    </a:cubicBezTo>
                    <a:lnTo>
                      <a:pt x="375" y="2395"/>
                    </a:lnTo>
                    <a:cubicBezTo>
                      <a:pt x="351" y="2490"/>
                      <a:pt x="351" y="2609"/>
                      <a:pt x="375" y="2727"/>
                    </a:cubicBezTo>
                    <a:cubicBezTo>
                      <a:pt x="387" y="2739"/>
                      <a:pt x="405" y="2745"/>
                      <a:pt x="422" y="2745"/>
                    </a:cubicBezTo>
                    <a:cubicBezTo>
                      <a:pt x="440" y="2745"/>
                      <a:pt x="458" y="2739"/>
                      <a:pt x="470" y="2727"/>
                    </a:cubicBezTo>
                    <a:cubicBezTo>
                      <a:pt x="541" y="2490"/>
                      <a:pt x="565" y="2229"/>
                      <a:pt x="541" y="1992"/>
                    </a:cubicBezTo>
                    <a:cubicBezTo>
                      <a:pt x="541" y="1755"/>
                      <a:pt x="517" y="1517"/>
                      <a:pt x="494" y="1280"/>
                    </a:cubicBezTo>
                    <a:cubicBezTo>
                      <a:pt x="470" y="1043"/>
                      <a:pt x="422" y="830"/>
                      <a:pt x="375" y="616"/>
                    </a:cubicBezTo>
                    <a:cubicBezTo>
                      <a:pt x="351" y="521"/>
                      <a:pt x="304" y="403"/>
                      <a:pt x="280" y="284"/>
                    </a:cubicBezTo>
                    <a:cubicBezTo>
                      <a:pt x="256" y="189"/>
                      <a:pt x="209" y="94"/>
                      <a:pt x="161" y="23"/>
                    </a:cubicBezTo>
                    <a:cubicBezTo>
                      <a:pt x="146" y="7"/>
                      <a:pt x="129" y="1"/>
                      <a:pt x="1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557;p39">
              <a:extLst>
                <a:ext uri="{FF2B5EF4-FFF2-40B4-BE49-F238E27FC236}">
                  <a16:creationId xmlns:a16="http://schemas.microsoft.com/office/drawing/2014/main" id="{F3C94419-FEC7-1F8E-CE2A-715EF2E9CBF5}"/>
                </a:ext>
              </a:extLst>
            </p:cNvPr>
            <p:cNvGrpSpPr/>
            <p:nvPr/>
          </p:nvGrpSpPr>
          <p:grpSpPr>
            <a:xfrm>
              <a:off x="5942028" y="3145384"/>
              <a:ext cx="1002592" cy="5766784"/>
              <a:chOff x="5942028" y="3145384"/>
              <a:chExt cx="1002592" cy="5766784"/>
            </a:xfrm>
          </p:grpSpPr>
          <p:sp>
            <p:nvSpPr>
              <p:cNvPr id="35" name="Google Shape;558;p39">
                <a:extLst>
                  <a:ext uri="{FF2B5EF4-FFF2-40B4-BE49-F238E27FC236}">
                    <a16:creationId xmlns:a16="http://schemas.microsoft.com/office/drawing/2014/main" id="{7BC4B2AD-7F4E-A719-8EC3-458B700B1D8B}"/>
                  </a:ext>
                </a:extLst>
              </p:cNvPr>
              <p:cNvSpPr/>
              <p:nvPr/>
            </p:nvSpPr>
            <p:spPr>
              <a:xfrm>
                <a:off x="6104329" y="3145384"/>
                <a:ext cx="840290" cy="5472559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110540" fill="none" extrusionOk="0">
                    <a:moveTo>
                      <a:pt x="16961" y="1"/>
                    </a:moveTo>
                    <a:cubicBezTo>
                      <a:pt x="16961" y="1"/>
                      <a:pt x="13284" y="5101"/>
                      <a:pt x="11979" y="11695"/>
                    </a:cubicBezTo>
                    <a:cubicBezTo>
                      <a:pt x="10675" y="18289"/>
                      <a:pt x="14351" y="28205"/>
                      <a:pt x="12976" y="31976"/>
                    </a:cubicBezTo>
                    <a:cubicBezTo>
                      <a:pt x="11600" y="35724"/>
                      <a:pt x="0" y="38452"/>
                      <a:pt x="2799" y="55555"/>
                    </a:cubicBezTo>
                    <a:cubicBezTo>
                      <a:pt x="5598" y="72634"/>
                      <a:pt x="6879" y="73227"/>
                      <a:pt x="5005" y="78517"/>
                    </a:cubicBezTo>
                    <a:cubicBezTo>
                      <a:pt x="3108" y="83806"/>
                      <a:pt x="4602" y="89594"/>
                      <a:pt x="4697" y="96568"/>
                    </a:cubicBezTo>
                    <a:cubicBezTo>
                      <a:pt x="4792" y="103566"/>
                      <a:pt x="3653" y="107646"/>
                      <a:pt x="902" y="110540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59;p39">
                <a:extLst>
                  <a:ext uri="{FF2B5EF4-FFF2-40B4-BE49-F238E27FC236}">
                    <a16:creationId xmlns:a16="http://schemas.microsoft.com/office/drawing/2014/main" id="{F6282FC0-FB1E-3605-241D-A533C3EDE0CE}"/>
                  </a:ext>
                </a:extLst>
              </p:cNvPr>
              <p:cNvSpPr/>
              <p:nvPr/>
            </p:nvSpPr>
            <p:spPr>
              <a:xfrm>
                <a:off x="6169279" y="8606904"/>
                <a:ext cx="235773" cy="194366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3926" extrusionOk="0">
                    <a:moveTo>
                      <a:pt x="105" y="1"/>
                    </a:moveTo>
                    <a:cubicBezTo>
                      <a:pt x="55" y="1"/>
                      <a:pt x="1" y="51"/>
                      <a:pt x="18" y="101"/>
                    </a:cubicBezTo>
                    <a:cubicBezTo>
                      <a:pt x="279" y="742"/>
                      <a:pt x="895" y="955"/>
                      <a:pt x="1536" y="1169"/>
                    </a:cubicBezTo>
                    <a:cubicBezTo>
                      <a:pt x="1512" y="1240"/>
                      <a:pt x="1512" y="1288"/>
                      <a:pt x="1536" y="1335"/>
                    </a:cubicBezTo>
                    <a:cubicBezTo>
                      <a:pt x="1631" y="1454"/>
                      <a:pt x="1512" y="1596"/>
                      <a:pt x="1441" y="1667"/>
                    </a:cubicBezTo>
                    <a:cubicBezTo>
                      <a:pt x="1346" y="1762"/>
                      <a:pt x="1251" y="1857"/>
                      <a:pt x="1156" y="1952"/>
                    </a:cubicBezTo>
                    <a:cubicBezTo>
                      <a:pt x="1014" y="2094"/>
                      <a:pt x="895" y="2260"/>
                      <a:pt x="800" y="2450"/>
                    </a:cubicBezTo>
                    <a:cubicBezTo>
                      <a:pt x="634" y="2806"/>
                      <a:pt x="634" y="3233"/>
                      <a:pt x="800" y="3588"/>
                    </a:cubicBezTo>
                    <a:cubicBezTo>
                      <a:pt x="807" y="3602"/>
                      <a:pt x="820" y="3608"/>
                      <a:pt x="835" y="3608"/>
                    </a:cubicBezTo>
                    <a:cubicBezTo>
                      <a:pt x="872" y="3608"/>
                      <a:pt x="919" y="3575"/>
                      <a:pt x="919" y="3541"/>
                    </a:cubicBezTo>
                    <a:cubicBezTo>
                      <a:pt x="848" y="3328"/>
                      <a:pt x="824" y="3090"/>
                      <a:pt x="824" y="2853"/>
                    </a:cubicBezTo>
                    <a:cubicBezTo>
                      <a:pt x="848" y="2640"/>
                      <a:pt x="943" y="2426"/>
                      <a:pt x="1061" y="2236"/>
                    </a:cubicBezTo>
                    <a:cubicBezTo>
                      <a:pt x="1132" y="2141"/>
                      <a:pt x="1204" y="2070"/>
                      <a:pt x="1299" y="1999"/>
                    </a:cubicBezTo>
                    <a:cubicBezTo>
                      <a:pt x="1417" y="1928"/>
                      <a:pt x="1536" y="1857"/>
                      <a:pt x="1631" y="1762"/>
                    </a:cubicBezTo>
                    <a:cubicBezTo>
                      <a:pt x="1749" y="1620"/>
                      <a:pt x="1797" y="1430"/>
                      <a:pt x="1726" y="1264"/>
                    </a:cubicBezTo>
                    <a:lnTo>
                      <a:pt x="1726" y="1264"/>
                    </a:lnTo>
                    <a:cubicBezTo>
                      <a:pt x="1963" y="1359"/>
                      <a:pt x="2200" y="1477"/>
                      <a:pt x="2413" y="1620"/>
                    </a:cubicBezTo>
                    <a:cubicBezTo>
                      <a:pt x="2769" y="1881"/>
                      <a:pt x="3078" y="2236"/>
                      <a:pt x="3291" y="2640"/>
                    </a:cubicBezTo>
                    <a:cubicBezTo>
                      <a:pt x="3528" y="3043"/>
                      <a:pt x="3694" y="3494"/>
                      <a:pt x="3932" y="3897"/>
                    </a:cubicBezTo>
                    <a:cubicBezTo>
                      <a:pt x="3942" y="3917"/>
                      <a:pt x="3955" y="3925"/>
                      <a:pt x="3969" y="3925"/>
                    </a:cubicBezTo>
                    <a:cubicBezTo>
                      <a:pt x="4023" y="3925"/>
                      <a:pt x="4093" y="3811"/>
                      <a:pt x="4074" y="3754"/>
                    </a:cubicBezTo>
                    <a:cubicBezTo>
                      <a:pt x="3932" y="3328"/>
                      <a:pt x="3718" y="2924"/>
                      <a:pt x="3481" y="2545"/>
                    </a:cubicBezTo>
                    <a:cubicBezTo>
                      <a:pt x="3267" y="2165"/>
                      <a:pt x="2983" y="1809"/>
                      <a:pt x="2651" y="1525"/>
                    </a:cubicBezTo>
                    <a:cubicBezTo>
                      <a:pt x="2722" y="1525"/>
                      <a:pt x="2793" y="1548"/>
                      <a:pt x="2864" y="1548"/>
                    </a:cubicBezTo>
                    <a:cubicBezTo>
                      <a:pt x="3078" y="1596"/>
                      <a:pt x="3267" y="1667"/>
                      <a:pt x="3457" y="1714"/>
                    </a:cubicBezTo>
                    <a:cubicBezTo>
                      <a:pt x="3647" y="1786"/>
                      <a:pt x="3837" y="1857"/>
                      <a:pt x="4003" y="1928"/>
                    </a:cubicBezTo>
                    <a:cubicBezTo>
                      <a:pt x="4145" y="1999"/>
                      <a:pt x="4264" y="2070"/>
                      <a:pt x="4382" y="2118"/>
                    </a:cubicBezTo>
                    <a:cubicBezTo>
                      <a:pt x="4453" y="2189"/>
                      <a:pt x="4548" y="2213"/>
                      <a:pt x="4619" y="2213"/>
                    </a:cubicBezTo>
                    <a:cubicBezTo>
                      <a:pt x="4629" y="2216"/>
                      <a:pt x="4639" y="2217"/>
                      <a:pt x="4648" y="2217"/>
                    </a:cubicBezTo>
                    <a:cubicBezTo>
                      <a:pt x="4708" y="2217"/>
                      <a:pt x="4759" y="2156"/>
                      <a:pt x="4738" y="2094"/>
                    </a:cubicBezTo>
                    <a:cubicBezTo>
                      <a:pt x="4572" y="1928"/>
                      <a:pt x="4359" y="1786"/>
                      <a:pt x="4145" y="1714"/>
                    </a:cubicBezTo>
                    <a:cubicBezTo>
                      <a:pt x="3932" y="1620"/>
                      <a:pt x="3742" y="1525"/>
                      <a:pt x="3528" y="1454"/>
                    </a:cubicBezTo>
                    <a:cubicBezTo>
                      <a:pt x="3291" y="1359"/>
                      <a:pt x="3078" y="1288"/>
                      <a:pt x="2840" y="1264"/>
                    </a:cubicBezTo>
                    <a:cubicBezTo>
                      <a:pt x="2627" y="1193"/>
                      <a:pt x="2390" y="1169"/>
                      <a:pt x="2176" y="1169"/>
                    </a:cubicBezTo>
                    <a:cubicBezTo>
                      <a:pt x="2176" y="1169"/>
                      <a:pt x="2152" y="1193"/>
                      <a:pt x="2152" y="1193"/>
                    </a:cubicBezTo>
                    <a:cubicBezTo>
                      <a:pt x="1915" y="1074"/>
                      <a:pt x="1678" y="979"/>
                      <a:pt x="1417" y="908"/>
                    </a:cubicBezTo>
                    <a:cubicBezTo>
                      <a:pt x="919" y="742"/>
                      <a:pt x="373" y="528"/>
                      <a:pt x="160" y="30"/>
                    </a:cubicBezTo>
                    <a:cubicBezTo>
                      <a:pt x="146" y="9"/>
                      <a:pt x="126" y="1"/>
                      <a:pt x="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60;p39">
                <a:extLst>
                  <a:ext uri="{FF2B5EF4-FFF2-40B4-BE49-F238E27FC236}">
                    <a16:creationId xmlns:a16="http://schemas.microsoft.com/office/drawing/2014/main" id="{5F5F6554-503A-3DF7-0C6D-14643BE867D2}"/>
                  </a:ext>
                </a:extLst>
              </p:cNvPr>
              <p:cNvSpPr/>
              <p:nvPr/>
            </p:nvSpPr>
            <p:spPr>
              <a:xfrm>
                <a:off x="6108243" y="8698790"/>
                <a:ext cx="107408" cy="21337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4310" extrusionOk="0">
                    <a:moveTo>
                      <a:pt x="134" y="1"/>
                    </a:moveTo>
                    <a:cubicBezTo>
                      <a:pt x="74" y="1"/>
                      <a:pt x="1" y="67"/>
                      <a:pt x="16" y="143"/>
                    </a:cubicBezTo>
                    <a:cubicBezTo>
                      <a:pt x="111" y="831"/>
                      <a:pt x="182" y="1519"/>
                      <a:pt x="182" y="2207"/>
                    </a:cubicBezTo>
                    <a:cubicBezTo>
                      <a:pt x="182" y="2563"/>
                      <a:pt x="158" y="2895"/>
                      <a:pt x="135" y="3251"/>
                    </a:cubicBezTo>
                    <a:cubicBezTo>
                      <a:pt x="111" y="3417"/>
                      <a:pt x="87" y="3583"/>
                      <a:pt x="87" y="3772"/>
                    </a:cubicBezTo>
                    <a:cubicBezTo>
                      <a:pt x="40" y="3938"/>
                      <a:pt x="40" y="4105"/>
                      <a:pt x="40" y="4271"/>
                    </a:cubicBezTo>
                    <a:cubicBezTo>
                      <a:pt x="40" y="4298"/>
                      <a:pt x="64" y="4310"/>
                      <a:pt x="89" y="4310"/>
                    </a:cubicBezTo>
                    <a:cubicBezTo>
                      <a:pt x="107" y="4310"/>
                      <a:pt x="125" y="4304"/>
                      <a:pt x="135" y="4294"/>
                    </a:cubicBezTo>
                    <a:cubicBezTo>
                      <a:pt x="206" y="4223"/>
                      <a:pt x="230" y="4128"/>
                      <a:pt x="230" y="4033"/>
                    </a:cubicBezTo>
                    <a:cubicBezTo>
                      <a:pt x="277" y="3867"/>
                      <a:pt x="277" y="3701"/>
                      <a:pt x="301" y="3535"/>
                    </a:cubicBezTo>
                    <a:cubicBezTo>
                      <a:pt x="325" y="3369"/>
                      <a:pt x="348" y="3132"/>
                      <a:pt x="348" y="2942"/>
                    </a:cubicBezTo>
                    <a:cubicBezTo>
                      <a:pt x="443" y="3013"/>
                      <a:pt x="538" y="3085"/>
                      <a:pt x="609" y="3132"/>
                    </a:cubicBezTo>
                    <a:lnTo>
                      <a:pt x="1084" y="3464"/>
                    </a:lnTo>
                    <a:cubicBezTo>
                      <a:pt x="1226" y="3559"/>
                      <a:pt x="1368" y="3654"/>
                      <a:pt x="1511" y="3749"/>
                    </a:cubicBezTo>
                    <a:cubicBezTo>
                      <a:pt x="1653" y="3844"/>
                      <a:pt x="1795" y="3986"/>
                      <a:pt x="1985" y="4081"/>
                    </a:cubicBezTo>
                    <a:cubicBezTo>
                      <a:pt x="1997" y="4085"/>
                      <a:pt x="2008" y="4088"/>
                      <a:pt x="2019" y="4088"/>
                    </a:cubicBezTo>
                    <a:cubicBezTo>
                      <a:pt x="2116" y="4088"/>
                      <a:pt x="2168" y="3910"/>
                      <a:pt x="2104" y="3867"/>
                    </a:cubicBezTo>
                    <a:cubicBezTo>
                      <a:pt x="1961" y="3749"/>
                      <a:pt x="1795" y="3630"/>
                      <a:pt x="1629" y="3535"/>
                    </a:cubicBezTo>
                    <a:lnTo>
                      <a:pt x="1178" y="3203"/>
                    </a:lnTo>
                    <a:lnTo>
                      <a:pt x="751" y="2918"/>
                    </a:lnTo>
                    <a:lnTo>
                      <a:pt x="538" y="2752"/>
                    </a:lnTo>
                    <a:cubicBezTo>
                      <a:pt x="491" y="2705"/>
                      <a:pt x="419" y="2681"/>
                      <a:pt x="372" y="2658"/>
                    </a:cubicBezTo>
                    <a:lnTo>
                      <a:pt x="372" y="2373"/>
                    </a:lnTo>
                    <a:cubicBezTo>
                      <a:pt x="396" y="1614"/>
                      <a:pt x="325" y="831"/>
                      <a:pt x="206" y="72"/>
                    </a:cubicBezTo>
                    <a:cubicBezTo>
                      <a:pt x="197" y="21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61;p39">
                <a:extLst>
                  <a:ext uri="{FF2B5EF4-FFF2-40B4-BE49-F238E27FC236}">
                    <a16:creationId xmlns:a16="http://schemas.microsoft.com/office/drawing/2014/main" id="{05E9C6B8-42C0-FA8E-373E-CB2CFCA71235}"/>
                  </a:ext>
                </a:extLst>
              </p:cNvPr>
              <p:cNvSpPr/>
              <p:nvPr/>
            </p:nvSpPr>
            <p:spPr>
              <a:xfrm>
                <a:off x="5942028" y="8743297"/>
                <a:ext cx="97698" cy="162583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3284" extrusionOk="0">
                    <a:moveTo>
                      <a:pt x="1900" y="0"/>
                    </a:moveTo>
                    <a:cubicBezTo>
                      <a:pt x="1893" y="0"/>
                      <a:pt x="1885" y="1"/>
                      <a:pt x="1877" y="3"/>
                    </a:cubicBezTo>
                    <a:cubicBezTo>
                      <a:pt x="1616" y="122"/>
                      <a:pt x="1379" y="312"/>
                      <a:pt x="1189" y="573"/>
                    </a:cubicBezTo>
                    <a:cubicBezTo>
                      <a:pt x="1047" y="881"/>
                      <a:pt x="975" y="1213"/>
                      <a:pt x="999" y="1569"/>
                    </a:cubicBezTo>
                    <a:cubicBezTo>
                      <a:pt x="1023" y="1806"/>
                      <a:pt x="952" y="2019"/>
                      <a:pt x="809" y="2209"/>
                    </a:cubicBezTo>
                    <a:cubicBezTo>
                      <a:pt x="714" y="2304"/>
                      <a:pt x="620" y="2399"/>
                      <a:pt x="525" y="2494"/>
                    </a:cubicBezTo>
                    <a:cubicBezTo>
                      <a:pt x="287" y="2660"/>
                      <a:pt x="121" y="2897"/>
                      <a:pt x="27" y="3182"/>
                    </a:cubicBezTo>
                    <a:cubicBezTo>
                      <a:pt x="0" y="3247"/>
                      <a:pt x="39" y="3283"/>
                      <a:pt x="83" y="3283"/>
                    </a:cubicBezTo>
                    <a:cubicBezTo>
                      <a:pt x="119" y="3283"/>
                      <a:pt x="158" y="3259"/>
                      <a:pt x="169" y="3206"/>
                    </a:cubicBezTo>
                    <a:cubicBezTo>
                      <a:pt x="382" y="2707"/>
                      <a:pt x="999" y="2470"/>
                      <a:pt x="1165" y="1948"/>
                    </a:cubicBezTo>
                    <a:cubicBezTo>
                      <a:pt x="1284" y="1592"/>
                      <a:pt x="1165" y="1237"/>
                      <a:pt x="1284" y="881"/>
                    </a:cubicBezTo>
                    <a:cubicBezTo>
                      <a:pt x="1379" y="549"/>
                      <a:pt x="1616" y="288"/>
                      <a:pt x="1900" y="122"/>
                    </a:cubicBezTo>
                    <a:cubicBezTo>
                      <a:pt x="1965" y="100"/>
                      <a:pt x="1971" y="0"/>
                      <a:pt x="19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62;p39">
                <a:extLst>
                  <a:ext uri="{FF2B5EF4-FFF2-40B4-BE49-F238E27FC236}">
                    <a16:creationId xmlns:a16="http://schemas.microsoft.com/office/drawing/2014/main" id="{CD2F67E5-C199-424B-A827-B31FC3239B8B}"/>
                  </a:ext>
                </a:extLst>
              </p:cNvPr>
              <p:cNvSpPr/>
              <p:nvPr/>
            </p:nvSpPr>
            <p:spPr>
              <a:xfrm>
                <a:off x="6033037" y="8750773"/>
                <a:ext cx="30221" cy="87826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774" extrusionOk="0">
                    <a:moveTo>
                      <a:pt x="143" y="1"/>
                    </a:moveTo>
                    <a:cubicBezTo>
                      <a:pt x="75" y="1"/>
                      <a:pt x="0" y="125"/>
                      <a:pt x="40" y="184"/>
                    </a:cubicBezTo>
                    <a:cubicBezTo>
                      <a:pt x="182" y="398"/>
                      <a:pt x="301" y="635"/>
                      <a:pt x="348" y="896"/>
                    </a:cubicBezTo>
                    <a:cubicBezTo>
                      <a:pt x="372" y="1015"/>
                      <a:pt x="396" y="1133"/>
                      <a:pt x="396" y="1252"/>
                    </a:cubicBezTo>
                    <a:lnTo>
                      <a:pt x="396" y="1726"/>
                    </a:lnTo>
                    <a:cubicBezTo>
                      <a:pt x="419" y="1750"/>
                      <a:pt x="443" y="1774"/>
                      <a:pt x="490" y="1774"/>
                    </a:cubicBezTo>
                    <a:cubicBezTo>
                      <a:pt x="538" y="1750"/>
                      <a:pt x="562" y="1702"/>
                      <a:pt x="585" y="1655"/>
                    </a:cubicBezTo>
                    <a:cubicBezTo>
                      <a:pt x="585" y="1608"/>
                      <a:pt x="609" y="1560"/>
                      <a:pt x="609" y="1513"/>
                    </a:cubicBezTo>
                    <a:lnTo>
                      <a:pt x="609" y="1394"/>
                    </a:lnTo>
                    <a:cubicBezTo>
                      <a:pt x="609" y="1370"/>
                      <a:pt x="609" y="1252"/>
                      <a:pt x="585" y="1181"/>
                    </a:cubicBezTo>
                    <a:cubicBezTo>
                      <a:pt x="585" y="1062"/>
                      <a:pt x="562" y="920"/>
                      <a:pt x="538" y="801"/>
                    </a:cubicBezTo>
                    <a:cubicBezTo>
                      <a:pt x="467" y="516"/>
                      <a:pt x="348" y="255"/>
                      <a:pt x="182" y="18"/>
                    </a:cubicBezTo>
                    <a:cubicBezTo>
                      <a:pt x="170" y="6"/>
                      <a:pt x="156" y="1"/>
                      <a:pt x="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63;p39">
                <a:extLst>
                  <a:ext uri="{FF2B5EF4-FFF2-40B4-BE49-F238E27FC236}">
                    <a16:creationId xmlns:a16="http://schemas.microsoft.com/office/drawing/2014/main" id="{BBE5AD26-D826-A977-3A74-5989D470EF3B}"/>
                  </a:ext>
                </a:extLst>
              </p:cNvPr>
              <p:cNvSpPr/>
              <p:nvPr/>
            </p:nvSpPr>
            <p:spPr>
              <a:xfrm>
                <a:off x="6058502" y="8654184"/>
                <a:ext cx="65545" cy="3064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619" extrusionOk="0">
                    <a:moveTo>
                      <a:pt x="142" y="0"/>
                    </a:moveTo>
                    <a:cubicBezTo>
                      <a:pt x="95" y="0"/>
                      <a:pt x="71" y="24"/>
                      <a:pt x="48" y="48"/>
                    </a:cubicBezTo>
                    <a:cubicBezTo>
                      <a:pt x="24" y="48"/>
                      <a:pt x="24" y="72"/>
                      <a:pt x="0" y="95"/>
                    </a:cubicBezTo>
                    <a:cubicBezTo>
                      <a:pt x="0" y="119"/>
                      <a:pt x="0" y="166"/>
                      <a:pt x="0" y="190"/>
                    </a:cubicBezTo>
                    <a:cubicBezTo>
                      <a:pt x="95" y="285"/>
                      <a:pt x="214" y="356"/>
                      <a:pt x="332" y="356"/>
                    </a:cubicBezTo>
                    <a:lnTo>
                      <a:pt x="641" y="451"/>
                    </a:lnTo>
                    <a:cubicBezTo>
                      <a:pt x="807" y="522"/>
                      <a:pt x="996" y="570"/>
                      <a:pt x="1162" y="617"/>
                    </a:cubicBezTo>
                    <a:cubicBezTo>
                      <a:pt x="1169" y="618"/>
                      <a:pt x="1175" y="619"/>
                      <a:pt x="1180" y="619"/>
                    </a:cubicBezTo>
                    <a:cubicBezTo>
                      <a:pt x="1286" y="619"/>
                      <a:pt x="1322" y="425"/>
                      <a:pt x="1210" y="380"/>
                    </a:cubicBezTo>
                    <a:cubicBezTo>
                      <a:pt x="854" y="238"/>
                      <a:pt x="498" y="119"/>
                      <a:pt x="1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64;p39">
                <a:extLst>
                  <a:ext uri="{FF2B5EF4-FFF2-40B4-BE49-F238E27FC236}">
                    <a16:creationId xmlns:a16="http://schemas.microsoft.com/office/drawing/2014/main" id="{A8F55591-2578-CF11-139F-FCDDD66FA911}"/>
                  </a:ext>
                </a:extLst>
              </p:cNvPr>
              <p:cNvSpPr/>
              <p:nvPr/>
            </p:nvSpPr>
            <p:spPr>
              <a:xfrm>
                <a:off x="6123105" y="8620123"/>
                <a:ext cx="30617" cy="1415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286" extrusionOk="0">
                    <a:moveTo>
                      <a:pt x="167" y="1"/>
                    </a:moveTo>
                    <a:cubicBezTo>
                      <a:pt x="143" y="1"/>
                      <a:pt x="119" y="1"/>
                      <a:pt x="96" y="24"/>
                    </a:cubicBezTo>
                    <a:cubicBezTo>
                      <a:pt x="48" y="48"/>
                      <a:pt x="1" y="119"/>
                      <a:pt x="48" y="143"/>
                    </a:cubicBezTo>
                    <a:cubicBezTo>
                      <a:pt x="72" y="167"/>
                      <a:pt x="96" y="190"/>
                      <a:pt x="119" y="190"/>
                    </a:cubicBezTo>
                    <a:lnTo>
                      <a:pt x="191" y="214"/>
                    </a:lnTo>
                    <a:lnTo>
                      <a:pt x="262" y="238"/>
                    </a:lnTo>
                    <a:lnTo>
                      <a:pt x="428" y="285"/>
                    </a:lnTo>
                    <a:lnTo>
                      <a:pt x="546" y="285"/>
                    </a:lnTo>
                    <a:cubicBezTo>
                      <a:pt x="570" y="261"/>
                      <a:pt x="594" y="214"/>
                      <a:pt x="594" y="190"/>
                    </a:cubicBezTo>
                    <a:cubicBezTo>
                      <a:pt x="618" y="95"/>
                      <a:pt x="570" y="24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565;p39">
              <a:extLst>
                <a:ext uri="{FF2B5EF4-FFF2-40B4-BE49-F238E27FC236}">
                  <a16:creationId xmlns:a16="http://schemas.microsoft.com/office/drawing/2014/main" id="{4AA093F8-4DC1-DD6D-7014-3AEC9938AAC7}"/>
                </a:ext>
              </a:extLst>
            </p:cNvPr>
            <p:cNvGrpSpPr/>
            <p:nvPr/>
          </p:nvGrpSpPr>
          <p:grpSpPr>
            <a:xfrm>
              <a:off x="6589647" y="3151275"/>
              <a:ext cx="892954" cy="5866195"/>
              <a:chOff x="6589647" y="3151275"/>
              <a:chExt cx="892954" cy="5866195"/>
            </a:xfrm>
          </p:grpSpPr>
          <p:sp>
            <p:nvSpPr>
              <p:cNvPr id="32" name="Google Shape;566;p39">
                <a:extLst>
                  <a:ext uri="{FF2B5EF4-FFF2-40B4-BE49-F238E27FC236}">
                    <a16:creationId xmlns:a16="http://schemas.microsoft.com/office/drawing/2014/main" id="{4F5D1608-4320-B9D4-3862-B779E9565B59}"/>
                  </a:ext>
                </a:extLst>
              </p:cNvPr>
              <p:cNvSpPr/>
              <p:nvPr/>
            </p:nvSpPr>
            <p:spPr>
              <a:xfrm>
                <a:off x="6589647" y="3151275"/>
                <a:ext cx="691068" cy="5488996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10872" fill="none" extrusionOk="0">
                    <a:moveTo>
                      <a:pt x="13949" y="110872"/>
                    </a:moveTo>
                    <a:cubicBezTo>
                      <a:pt x="10319" y="104752"/>
                      <a:pt x="10177" y="91966"/>
                      <a:pt x="11577" y="82003"/>
                    </a:cubicBezTo>
                    <a:cubicBezTo>
                      <a:pt x="13000" y="72017"/>
                      <a:pt x="11766" y="74602"/>
                      <a:pt x="8683" y="68221"/>
                    </a:cubicBezTo>
                    <a:cubicBezTo>
                      <a:pt x="5623" y="61841"/>
                      <a:pt x="8967" y="58259"/>
                      <a:pt x="7853" y="46683"/>
                    </a:cubicBezTo>
                    <a:cubicBezTo>
                      <a:pt x="6738" y="35107"/>
                      <a:pt x="1" y="36293"/>
                      <a:pt x="3488" y="28133"/>
                    </a:cubicBezTo>
                    <a:cubicBezTo>
                      <a:pt x="6975" y="19950"/>
                      <a:pt x="8683" y="0"/>
                      <a:pt x="8683" y="0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67;p39">
                <a:extLst>
                  <a:ext uri="{FF2B5EF4-FFF2-40B4-BE49-F238E27FC236}">
                    <a16:creationId xmlns:a16="http://schemas.microsoft.com/office/drawing/2014/main" id="{6ECC8996-82BF-65D9-C364-D1EC1D48DA83}"/>
                  </a:ext>
                </a:extLst>
              </p:cNvPr>
              <p:cNvSpPr/>
              <p:nvPr/>
            </p:nvSpPr>
            <p:spPr>
              <a:xfrm>
                <a:off x="7033895" y="8651808"/>
                <a:ext cx="448706" cy="365662"/>
              </a:xfrm>
              <a:custGeom>
                <a:avLst/>
                <a:gdLst/>
                <a:ahLst/>
                <a:cxnLst/>
                <a:rect l="l" t="t" r="r" b="b"/>
                <a:pathLst>
                  <a:path w="9057" h="7386" extrusionOk="0">
                    <a:moveTo>
                      <a:pt x="5124" y="1"/>
                    </a:moveTo>
                    <a:cubicBezTo>
                      <a:pt x="5053" y="1"/>
                      <a:pt x="4982" y="96"/>
                      <a:pt x="5005" y="143"/>
                    </a:cubicBezTo>
                    <a:cubicBezTo>
                      <a:pt x="4982" y="167"/>
                      <a:pt x="4982" y="167"/>
                      <a:pt x="4982" y="191"/>
                    </a:cubicBezTo>
                    <a:lnTo>
                      <a:pt x="4934" y="191"/>
                    </a:lnTo>
                    <a:cubicBezTo>
                      <a:pt x="4531" y="309"/>
                      <a:pt x="4152" y="570"/>
                      <a:pt x="3891" y="926"/>
                    </a:cubicBezTo>
                    <a:cubicBezTo>
                      <a:pt x="3606" y="1258"/>
                      <a:pt x="3392" y="1661"/>
                      <a:pt x="3250" y="2112"/>
                    </a:cubicBezTo>
                    <a:cubicBezTo>
                      <a:pt x="2902" y="2049"/>
                      <a:pt x="2544" y="2017"/>
                      <a:pt x="2182" y="2017"/>
                    </a:cubicBezTo>
                    <a:cubicBezTo>
                      <a:pt x="2001" y="2017"/>
                      <a:pt x="1819" y="2025"/>
                      <a:pt x="1637" y="2041"/>
                    </a:cubicBezTo>
                    <a:cubicBezTo>
                      <a:pt x="1329" y="2041"/>
                      <a:pt x="1044" y="2088"/>
                      <a:pt x="736" y="2160"/>
                    </a:cubicBezTo>
                    <a:cubicBezTo>
                      <a:pt x="617" y="2183"/>
                      <a:pt x="475" y="2207"/>
                      <a:pt x="332" y="2254"/>
                    </a:cubicBezTo>
                    <a:cubicBezTo>
                      <a:pt x="214" y="2278"/>
                      <a:pt x="95" y="2302"/>
                      <a:pt x="24" y="2444"/>
                    </a:cubicBezTo>
                    <a:cubicBezTo>
                      <a:pt x="0" y="2492"/>
                      <a:pt x="24" y="2587"/>
                      <a:pt x="72" y="2587"/>
                    </a:cubicBezTo>
                    <a:cubicBezTo>
                      <a:pt x="103" y="2593"/>
                      <a:pt x="137" y="2596"/>
                      <a:pt x="171" y="2596"/>
                    </a:cubicBezTo>
                    <a:cubicBezTo>
                      <a:pt x="265" y="2596"/>
                      <a:pt x="364" y="2574"/>
                      <a:pt x="451" y="2539"/>
                    </a:cubicBezTo>
                    <a:lnTo>
                      <a:pt x="807" y="2444"/>
                    </a:lnTo>
                    <a:cubicBezTo>
                      <a:pt x="1044" y="2397"/>
                      <a:pt x="1281" y="2349"/>
                      <a:pt x="1519" y="2326"/>
                    </a:cubicBezTo>
                    <a:cubicBezTo>
                      <a:pt x="1836" y="2284"/>
                      <a:pt x="2161" y="2259"/>
                      <a:pt x="2489" y="2259"/>
                    </a:cubicBezTo>
                    <a:cubicBezTo>
                      <a:pt x="2726" y="2259"/>
                      <a:pt x="2964" y="2272"/>
                      <a:pt x="3203" y="2302"/>
                    </a:cubicBezTo>
                    <a:cubicBezTo>
                      <a:pt x="3060" y="2800"/>
                      <a:pt x="2823" y="3274"/>
                      <a:pt x="2467" y="3678"/>
                    </a:cubicBezTo>
                    <a:cubicBezTo>
                      <a:pt x="2183" y="3939"/>
                      <a:pt x="1803" y="4223"/>
                      <a:pt x="1732" y="4627"/>
                    </a:cubicBezTo>
                    <a:cubicBezTo>
                      <a:pt x="1732" y="4681"/>
                      <a:pt x="1760" y="4777"/>
                      <a:pt x="1804" y="4777"/>
                    </a:cubicBezTo>
                    <a:cubicBezTo>
                      <a:pt x="1818" y="4777"/>
                      <a:pt x="1834" y="4768"/>
                      <a:pt x="1851" y="4745"/>
                    </a:cubicBezTo>
                    <a:cubicBezTo>
                      <a:pt x="2017" y="4603"/>
                      <a:pt x="2088" y="4389"/>
                      <a:pt x="2254" y="4247"/>
                    </a:cubicBezTo>
                    <a:cubicBezTo>
                      <a:pt x="2396" y="4081"/>
                      <a:pt x="2562" y="3939"/>
                      <a:pt x="2705" y="3796"/>
                    </a:cubicBezTo>
                    <a:cubicBezTo>
                      <a:pt x="3013" y="3440"/>
                      <a:pt x="3226" y="3061"/>
                      <a:pt x="3345" y="2634"/>
                    </a:cubicBezTo>
                    <a:cubicBezTo>
                      <a:pt x="3369" y="2515"/>
                      <a:pt x="3416" y="2397"/>
                      <a:pt x="3464" y="2302"/>
                    </a:cubicBezTo>
                    <a:lnTo>
                      <a:pt x="3582" y="2919"/>
                    </a:lnTo>
                    <a:lnTo>
                      <a:pt x="3630" y="3227"/>
                    </a:lnTo>
                    <a:cubicBezTo>
                      <a:pt x="3653" y="3346"/>
                      <a:pt x="3677" y="3464"/>
                      <a:pt x="3701" y="3583"/>
                    </a:cubicBezTo>
                    <a:cubicBezTo>
                      <a:pt x="3701" y="3611"/>
                      <a:pt x="3725" y="3622"/>
                      <a:pt x="3755" y="3622"/>
                    </a:cubicBezTo>
                    <a:cubicBezTo>
                      <a:pt x="3776" y="3622"/>
                      <a:pt x="3800" y="3616"/>
                      <a:pt x="3819" y="3607"/>
                    </a:cubicBezTo>
                    <a:cubicBezTo>
                      <a:pt x="3843" y="3583"/>
                      <a:pt x="3867" y="3535"/>
                      <a:pt x="3867" y="3488"/>
                    </a:cubicBezTo>
                    <a:cubicBezTo>
                      <a:pt x="3867" y="3369"/>
                      <a:pt x="3819" y="3251"/>
                      <a:pt x="3796" y="3156"/>
                    </a:cubicBezTo>
                    <a:cubicBezTo>
                      <a:pt x="3796" y="3037"/>
                      <a:pt x="3772" y="2942"/>
                      <a:pt x="3748" y="2824"/>
                    </a:cubicBezTo>
                    <a:cubicBezTo>
                      <a:pt x="3701" y="2610"/>
                      <a:pt x="3653" y="2373"/>
                      <a:pt x="3606" y="2160"/>
                    </a:cubicBezTo>
                    <a:cubicBezTo>
                      <a:pt x="3606" y="2112"/>
                      <a:pt x="3559" y="2112"/>
                      <a:pt x="3511" y="2112"/>
                    </a:cubicBezTo>
                    <a:cubicBezTo>
                      <a:pt x="3630" y="1851"/>
                      <a:pt x="3748" y="1590"/>
                      <a:pt x="3914" y="1353"/>
                    </a:cubicBezTo>
                    <a:cubicBezTo>
                      <a:pt x="4246" y="974"/>
                      <a:pt x="4578" y="641"/>
                      <a:pt x="4958" y="333"/>
                    </a:cubicBezTo>
                    <a:cubicBezTo>
                      <a:pt x="4982" y="594"/>
                      <a:pt x="5005" y="855"/>
                      <a:pt x="5029" y="1116"/>
                    </a:cubicBezTo>
                    <a:cubicBezTo>
                      <a:pt x="5053" y="1377"/>
                      <a:pt x="5053" y="1709"/>
                      <a:pt x="5100" y="1994"/>
                    </a:cubicBezTo>
                    <a:cubicBezTo>
                      <a:pt x="5100" y="1994"/>
                      <a:pt x="5124" y="2017"/>
                      <a:pt x="5124" y="2017"/>
                    </a:cubicBezTo>
                    <a:cubicBezTo>
                      <a:pt x="5100" y="2041"/>
                      <a:pt x="5100" y="2112"/>
                      <a:pt x="5124" y="2160"/>
                    </a:cubicBezTo>
                    <a:cubicBezTo>
                      <a:pt x="5314" y="2421"/>
                      <a:pt x="5504" y="2681"/>
                      <a:pt x="5717" y="2942"/>
                    </a:cubicBezTo>
                    <a:cubicBezTo>
                      <a:pt x="5907" y="3180"/>
                      <a:pt x="6097" y="3440"/>
                      <a:pt x="6310" y="3701"/>
                    </a:cubicBezTo>
                    <a:cubicBezTo>
                      <a:pt x="6049" y="3867"/>
                      <a:pt x="5859" y="4128"/>
                      <a:pt x="5741" y="4413"/>
                    </a:cubicBezTo>
                    <a:cubicBezTo>
                      <a:pt x="5622" y="4721"/>
                      <a:pt x="5504" y="5030"/>
                      <a:pt x="5432" y="5338"/>
                    </a:cubicBezTo>
                    <a:cubicBezTo>
                      <a:pt x="5266" y="5979"/>
                      <a:pt x="5219" y="6667"/>
                      <a:pt x="5338" y="7307"/>
                    </a:cubicBezTo>
                    <a:cubicBezTo>
                      <a:pt x="5347" y="7363"/>
                      <a:pt x="5378" y="7386"/>
                      <a:pt x="5413" y="7386"/>
                    </a:cubicBezTo>
                    <a:cubicBezTo>
                      <a:pt x="5466" y="7386"/>
                      <a:pt x="5527" y="7331"/>
                      <a:pt x="5527" y="7260"/>
                    </a:cubicBezTo>
                    <a:cubicBezTo>
                      <a:pt x="5504" y="6951"/>
                      <a:pt x="5480" y="6643"/>
                      <a:pt x="5504" y="6334"/>
                    </a:cubicBezTo>
                    <a:cubicBezTo>
                      <a:pt x="5504" y="6026"/>
                      <a:pt x="5575" y="5718"/>
                      <a:pt x="5646" y="5433"/>
                    </a:cubicBezTo>
                    <a:cubicBezTo>
                      <a:pt x="5741" y="5148"/>
                      <a:pt x="5859" y="4864"/>
                      <a:pt x="6002" y="4627"/>
                    </a:cubicBezTo>
                    <a:cubicBezTo>
                      <a:pt x="6025" y="4555"/>
                      <a:pt x="6073" y="4484"/>
                      <a:pt x="6120" y="4413"/>
                    </a:cubicBezTo>
                    <a:cubicBezTo>
                      <a:pt x="6310" y="4508"/>
                      <a:pt x="6524" y="4603"/>
                      <a:pt x="6737" y="4698"/>
                    </a:cubicBezTo>
                    <a:cubicBezTo>
                      <a:pt x="6974" y="4793"/>
                      <a:pt x="7188" y="4911"/>
                      <a:pt x="7425" y="5030"/>
                    </a:cubicBezTo>
                    <a:cubicBezTo>
                      <a:pt x="7638" y="5125"/>
                      <a:pt x="7899" y="5243"/>
                      <a:pt x="8113" y="5362"/>
                    </a:cubicBezTo>
                    <a:cubicBezTo>
                      <a:pt x="8350" y="5504"/>
                      <a:pt x="8611" y="5623"/>
                      <a:pt x="8872" y="5694"/>
                    </a:cubicBezTo>
                    <a:cubicBezTo>
                      <a:pt x="8881" y="5696"/>
                      <a:pt x="8890" y="5697"/>
                      <a:pt x="8898" y="5697"/>
                    </a:cubicBezTo>
                    <a:cubicBezTo>
                      <a:pt x="9000" y="5697"/>
                      <a:pt x="9056" y="5570"/>
                      <a:pt x="8991" y="5504"/>
                    </a:cubicBezTo>
                    <a:cubicBezTo>
                      <a:pt x="8753" y="5362"/>
                      <a:pt x="8492" y="5220"/>
                      <a:pt x="8255" y="5125"/>
                    </a:cubicBezTo>
                    <a:cubicBezTo>
                      <a:pt x="7971" y="5006"/>
                      <a:pt x="7733" y="4864"/>
                      <a:pt x="7472" y="4745"/>
                    </a:cubicBezTo>
                    <a:cubicBezTo>
                      <a:pt x="7212" y="4603"/>
                      <a:pt x="6974" y="4484"/>
                      <a:pt x="6713" y="4366"/>
                    </a:cubicBezTo>
                    <a:cubicBezTo>
                      <a:pt x="6595" y="4294"/>
                      <a:pt x="6476" y="4223"/>
                      <a:pt x="6334" y="4176"/>
                    </a:cubicBezTo>
                    <a:lnTo>
                      <a:pt x="6263" y="4128"/>
                    </a:lnTo>
                    <a:cubicBezTo>
                      <a:pt x="6286" y="4105"/>
                      <a:pt x="6334" y="4057"/>
                      <a:pt x="6334" y="4034"/>
                    </a:cubicBezTo>
                    <a:cubicBezTo>
                      <a:pt x="6381" y="3939"/>
                      <a:pt x="6405" y="3867"/>
                      <a:pt x="6429" y="3773"/>
                    </a:cubicBezTo>
                    <a:cubicBezTo>
                      <a:pt x="6452" y="3749"/>
                      <a:pt x="6452" y="3701"/>
                      <a:pt x="6429" y="3654"/>
                    </a:cubicBezTo>
                    <a:lnTo>
                      <a:pt x="6452" y="3630"/>
                    </a:lnTo>
                    <a:cubicBezTo>
                      <a:pt x="6500" y="3583"/>
                      <a:pt x="6500" y="3512"/>
                      <a:pt x="6452" y="3464"/>
                    </a:cubicBezTo>
                    <a:cubicBezTo>
                      <a:pt x="6073" y="2966"/>
                      <a:pt x="5670" y="2468"/>
                      <a:pt x="5243" y="1970"/>
                    </a:cubicBezTo>
                    <a:cubicBezTo>
                      <a:pt x="5266" y="1946"/>
                      <a:pt x="5266" y="1922"/>
                      <a:pt x="5266" y="1899"/>
                    </a:cubicBezTo>
                    <a:cubicBezTo>
                      <a:pt x="5266" y="1590"/>
                      <a:pt x="5219" y="1306"/>
                      <a:pt x="5195" y="1021"/>
                    </a:cubicBezTo>
                    <a:cubicBezTo>
                      <a:pt x="5172" y="760"/>
                      <a:pt x="5172" y="523"/>
                      <a:pt x="5124" y="286"/>
                    </a:cubicBezTo>
                    <a:lnTo>
                      <a:pt x="5124" y="286"/>
                    </a:lnTo>
                    <a:cubicBezTo>
                      <a:pt x="5243" y="381"/>
                      <a:pt x="5385" y="499"/>
                      <a:pt x="5504" y="618"/>
                    </a:cubicBezTo>
                    <a:cubicBezTo>
                      <a:pt x="5646" y="736"/>
                      <a:pt x="5788" y="879"/>
                      <a:pt x="5931" y="1045"/>
                    </a:cubicBezTo>
                    <a:cubicBezTo>
                      <a:pt x="6049" y="1187"/>
                      <a:pt x="6168" y="1329"/>
                      <a:pt x="6263" y="1495"/>
                    </a:cubicBezTo>
                    <a:cubicBezTo>
                      <a:pt x="6381" y="1661"/>
                      <a:pt x="6500" y="1851"/>
                      <a:pt x="6618" y="2017"/>
                    </a:cubicBezTo>
                    <a:cubicBezTo>
                      <a:pt x="6626" y="2025"/>
                      <a:pt x="6635" y="2028"/>
                      <a:pt x="6644" y="2028"/>
                    </a:cubicBezTo>
                    <a:cubicBezTo>
                      <a:pt x="6693" y="2028"/>
                      <a:pt x="6757" y="1938"/>
                      <a:pt x="6737" y="1899"/>
                    </a:cubicBezTo>
                    <a:cubicBezTo>
                      <a:pt x="6595" y="1543"/>
                      <a:pt x="6381" y="1211"/>
                      <a:pt x="6144" y="926"/>
                    </a:cubicBezTo>
                    <a:lnTo>
                      <a:pt x="6144" y="926"/>
                    </a:lnTo>
                    <a:cubicBezTo>
                      <a:pt x="6286" y="997"/>
                      <a:pt x="6429" y="1021"/>
                      <a:pt x="6595" y="1045"/>
                    </a:cubicBezTo>
                    <a:lnTo>
                      <a:pt x="6856" y="1045"/>
                    </a:lnTo>
                    <a:cubicBezTo>
                      <a:pt x="6951" y="1045"/>
                      <a:pt x="7045" y="1021"/>
                      <a:pt x="7117" y="974"/>
                    </a:cubicBezTo>
                    <a:cubicBezTo>
                      <a:pt x="7140" y="974"/>
                      <a:pt x="7164" y="950"/>
                      <a:pt x="7164" y="926"/>
                    </a:cubicBezTo>
                    <a:cubicBezTo>
                      <a:pt x="7164" y="902"/>
                      <a:pt x="7140" y="879"/>
                      <a:pt x="7117" y="879"/>
                    </a:cubicBezTo>
                    <a:cubicBezTo>
                      <a:pt x="7045" y="879"/>
                      <a:pt x="6951" y="926"/>
                      <a:pt x="6856" y="926"/>
                    </a:cubicBezTo>
                    <a:cubicBezTo>
                      <a:pt x="6815" y="930"/>
                      <a:pt x="6774" y="932"/>
                      <a:pt x="6734" y="932"/>
                    </a:cubicBezTo>
                    <a:cubicBezTo>
                      <a:pt x="6538" y="932"/>
                      <a:pt x="6345" y="886"/>
                      <a:pt x="6168" y="807"/>
                    </a:cubicBezTo>
                    <a:cubicBezTo>
                      <a:pt x="6155" y="801"/>
                      <a:pt x="6144" y="798"/>
                      <a:pt x="6134" y="798"/>
                    </a:cubicBezTo>
                    <a:cubicBezTo>
                      <a:pt x="6108" y="798"/>
                      <a:pt x="6090" y="820"/>
                      <a:pt x="6073" y="855"/>
                    </a:cubicBezTo>
                    <a:lnTo>
                      <a:pt x="6025" y="784"/>
                    </a:lnTo>
                    <a:cubicBezTo>
                      <a:pt x="5907" y="641"/>
                      <a:pt x="5765" y="499"/>
                      <a:pt x="5622" y="381"/>
                    </a:cubicBezTo>
                    <a:cubicBezTo>
                      <a:pt x="5480" y="214"/>
                      <a:pt x="5314" y="96"/>
                      <a:pt x="51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68;p39">
                <a:extLst>
                  <a:ext uri="{FF2B5EF4-FFF2-40B4-BE49-F238E27FC236}">
                    <a16:creationId xmlns:a16="http://schemas.microsoft.com/office/drawing/2014/main" id="{0EE0E1E9-3386-BEC7-B458-16E5EF67C7CE}"/>
                  </a:ext>
                </a:extLst>
              </p:cNvPr>
              <p:cNvSpPr/>
              <p:nvPr/>
            </p:nvSpPr>
            <p:spPr>
              <a:xfrm>
                <a:off x="7382922" y="8866720"/>
                <a:ext cx="57618" cy="1376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278" extrusionOk="0">
                    <a:moveTo>
                      <a:pt x="143" y="1"/>
                    </a:moveTo>
                    <a:cubicBezTo>
                      <a:pt x="72" y="1"/>
                      <a:pt x="0" y="191"/>
                      <a:pt x="95" y="214"/>
                    </a:cubicBezTo>
                    <a:cubicBezTo>
                      <a:pt x="261" y="238"/>
                      <a:pt x="427" y="262"/>
                      <a:pt x="593" y="262"/>
                    </a:cubicBezTo>
                    <a:cubicBezTo>
                      <a:pt x="662" y="272"/>
                      <a:pt x="731" y="277"/>
                      <a:pt x="800" y="277"/>
                    </a:cubicBezTo>
                    <a:cubicBezTo>
                      <a:pt x="897" y="277"/>
                      <a:pt x="994" y="266"/>
                      <a:pt x="1092" y="238"/>
                    </a:cubicBezTo>
                    <a:cubicBezTo>
                      <a:pt x="1115" y="214"/>
                      <a:pt x="1163" y="143"/>
                      <a:pt x="1115" y="119"/>
                    </a:cubicBezTo>
                    <a:cubicBezTo>
                      <a:pt x="1044" y="72"/>
                      <a:pt x="973" y="48"/>
                      <a:pt x="878" y="25"/>
                    </a:cubicBezTo>
                    <a:cubicBezTo>
                      <a:pt x="807" y="25"/>
                      <a:pt x="712" y="25"/>
                      <a:pt x="6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569;p39">
              <a:extLst>
                <a:ext uri="{FF2B5EF4-FFF2-40B4-BE49-F238E27FC236}">
                  <a16:creationId xmlns:a16="http://schemas.microsoft.com/office/drawing/2014/main" id="{4D7EDF44-D8B9-DECE-0666-2F77BF7803AA}"/>
                </a:ext>
              </a:extLst>
            </p:cNvPr>
            <p:cNvSpPr/>
            <p:nvPr/>
          </p:nvSpPr>
          <p:spPr>
            <a:xfrm>
              <a:off x="6878777" y="760114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570;p39">
              <a:extLst>
                <a:ext uri="{FF2B5EF4-FFF2-40B4-BE49-F238E27FC236}">
                  <a16:creationId xmlns:a16="http://schemas.microsoft.com/office/drawing/2014/main" id="{8C6ECEB4-AB35-9D6A-8A79-8EAEB29D2C2A}"/>
                </a:ext>
              </a:extLst>
            </p:cNvPr>
            <p:cNvGrpSpPr/>
            <p:nvPr/>
          </p:nvGrpSpPr>
          <p:grpSpPr>
            <a:xfrm>
              <a:off x="6446321" y="601591"/>
              <a:ext cx="646381" cy="2012925"/>
              <a:chOff x="6446321" y="601591"/>
              <a:chExt cx="646381" cy="2012925"/>
            </a:xfrm>
          </p:grpSpPr>
          <p:sp>
            <p:nvSpPr>
              <p:cNvPr id="27" name="Google Shape;571;p39">
                <a:extLst>
                  <a:ext uri="{FF2B5EF4-FFF2-40B4-BE49-F238E27FC236}">
                    <a16:creationId xmlns:a16="http://schemas.microsoft.com/office/drawing/2014/main" id="{D83D98F1-0674-8999-4A01-AB49A3A1450A}"/>
                  </a:ext>
                </a:extLst>
              </p:cNvPr>
              <p:cNvSpPr/>
              <p:nvPr/>
            </p:nvSpPr>
            <p:spPr>
              <a:xfrm>
                <a:off x="6568492" y="654416"/>
                <a:ext cx="524209" cy="1960101"/>
              </a:xfrm>
              <a:custGeom>
                <a:avLst/>
                <a:gdLst/>
                <a:ahLst/>
                <a:cxnLst/>
                <a:rect l="l" t="t" r="r" b="b"/>
                <a:pathLst>
                  <a:path w="10581" h="39592" fill="none" extrusionOk="0">
                    <a:moveTo>
                      <a:pt x="8849" y="39591"/>
                    </a:moveTo>
                    <a:cubicBezTo>
                      <a:pt x="8849" y="39591"/>
                      <a:pt x="10580" y="36602"/>
                      <a:pt x="5291" y="31716"/>
                    </a:cubicBezTo>
                    <a:cubicBezTo>
                      <a:pt x="1" y="26829"/>
                      <a:pt x="2990" y="22654"/>
                      <a:pt x="3607" y="18053"/>
                    </a:cubicBezTo>
                    <a:cubicBezTo>
                      <a:pt x="4200" y="13474"/>
                      <a:pt x="1211" y="11672"/>
                      <a:pt x="1116" y="8778"/>
                    </a:cubicBezTo>
                    <a:cubicBezTo>
                      <a:pt x="1116" y="8778"/>
                      <a:pt x="1211" y="6406"/>
                      <a:pt x="1543" y="4176"/>
                    </a:cubicBezTo>
                    <a:cubicBezTo>
                      <a:pt x="1733" y="2800"/>
                      <a:pt x="1875" y="1401"/>
                      <a:pt x="1899" y="1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" name="Google Shape;572;p39">
                <a:extLst>
                  <a:ext uri="{FF2B5EF4-FFF2-40B4-BE49-F238E27FC236}">
                    <a16:creationId xmlns:a16="http://schemas.microsoft.com/office/drawing/2014/main" id="{9444F3C8-AE39-25B9-FFBD-97E4295B483D}"/>
                  </a:ext>
                </a:extLst>
              </p:cNvPr>
              <p:cNvGrpSpPr/>
              <p:nvPr/>
            </p:nvGrpSpPr>
            <p:grpSpPr>
              <a:xfrm>
                <a:off x="6446321" y="601591"/>
                <a:ext cx="520989" cy="231398"/>
                <a:chOff x="6446321" y="601591"/>
                <a:chExt cx="520989" cy="231398"/>
              </a:xfrm>
            </p:grpSpPr>
            <p:sp>
              <p:nvSpPr>
                <p:cNvPr id="29" name="Google Shape;573;p39">
                  <a:extLst>
                    <a:ext uri="{FF2B5EF4-FFF2-40B4-BE49-F238E27FC236}">
                      <a16:creationId xmlns:a16="http://schemas.microsoft.com/office/drawing/2014/main" id="{502B4C2E-1525-5FA8-F671-01FAB40F0661}"/>
                    </a:ext>
                  </a:extLst>
                </p:cNvPr>
                <p:cNvSpPr/>
                <p:nvPr/>
              </p:nvSpPr>
              <p:spPr>
                <a:xfrm>
                  <a:off x="6446321" y="640702"/>
                  <a:ext cx="213925" cy="1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8" h="2933" extrusionOk="0">
                      <a:moveTo>
                        <a:pt x="1949" y="1"/>
                      </a:moveTo>
                      <a:cubicBezTo>
                        <a:pt x="1764" y="1"/>
                        <a:pt x="1592" y="139"/>
                        <a:pt x="1471" y="278"/>
                      </a:cubicBezTo>
                      <a:cubicBezTo>
                        <a:pt x="1430" y="339"/>
                        <a:pt x="1442" y="454"/>
                        <a:pt x="1507" y="454"/>
                      </a:cubicBezTo>
                      <a:cubicBezTo>
                        <a:pt x="1517" y="454"/>
                        <a:pt x="1529" y="451"/>
                        <a:pt x="1542" y="444"/>
                      </a:cubicBezTo>
                      <a:cubicBezTo>
                        <a:pt x="1684" y="349"/>
                        <a:pt x="1827" y="302"/>
                        <a:pt x="1993" y="278"/>
                      </a:cubicBezTo>
                      <a:cubicBezTo>
                        <a:pt x="2111" y="278"/>
                        <a:pt x="2206" y="373"/>
                        <a:pt x="2253" y="468"/>
                      </a:cubicBezTo>
                      <a:cubicBezTo>
                        <a:pt x="2277" y="515"/>
                        <a:pt x="2301" y="539"/>
                        <a:pt x="2325" y="586"/>
                      </a:cubicBezTo>
                      <a:lnTo>
                        <a:pt x="2159" y="586"/>
                      </a:lnTo>
                      <a:cubicBezTo>
                        <a:pt x="2111" y="586"/>
                        <a:pt x="2087" y="610"/>
                        <a:pt x="2087" y="634"/>
                      </a:cubicBezTo>
                      <a:cubicBezTo>
                        <a:pt x="2064" y="658"/>
                        <a:pt x="2064" y="705"/>
                        <a:pt x="2087" y="729"/>
                      </a:cubicBezTo>
                      <a:cubicBezTo>
                        <a:pt x="1898" y="776"/>
                        <a:pt x="1708" y="871"/>
                        <a:pt x="1566" y="990"/>
                      </a:cubicBezTo>
                      <a:cubicBezTo>
                        <a:pt x="1447" y="1061"/>
                        <a:pt x="1328" y="1156"/>
                        <a:pt x="1210" y="1227"/>
                      </a:cubicBezTo>
                      <a:cubicBezTo>
                        <a:pt x="1139" y="1274"/>
                        <a:pt x="1067" y="1298"/>
                        <a:pt x="996" y="1345"/>
                      </a:cubicBezTo>
                      <a:cubicBezTo>
                        <a:pt x="901" y="1393"/>
                        <a:pt x="830" y="1417"/>
                        <a:pt x="759" y="1440"/>
                      </a:cubicBezTo>
                      <a:cubicBezTo>
                        <a:pt x="688" y="1464"/>
                        <a:pt x="593" y="1464"/>
                        <a:pt x="522" y="1464"/>
                      </a:cubicBezTo>
                      <a:cubicBezTo>
                        <a:pt x="451" y="1464"/>
                        <a:pt x="380" y="1464"/>
                        <a:pt x="332" y="1488"/>
                      </a:cubicBezTo>
                      <a:cubicBezTo>
                        <a:pt x="285" y="1476"/>
                        <a:pt x="237" y="1470"/>
                        <a:pt x="190" y="1470"/>
                      </a:cubicBezTo>
                      <a:cubicBezTo>
                        <a:pt x="142" y="1470"/>
                        <a:pt x="95" y="1476"/>
                        <a:pt x="47" y="1488"/>
                      </a:cubicBezTo>
                      <a:cubicBezTo>
                        <a:pt x="47" y="1488"/>
                        <a:pt x="0" y="1511"/>
                        <a:pt x="24" y="1535"/>
                      </a:cubicBezTo>
                      <a:cubicBezTo>
                        <a:pt x="71" y="1678"/>
                        <a:pt x="308" y="1701"/>
                        <a:pt x="451" y="1701"/>
                      </a:cubicBezTo>
                      <a:cubicBezTo>
                        <a:pt x="546" y="1678"/>
                        <a:pt x="640" y="1630"/>
                        <a:pt x="735" y="1583"/>
                      </a:cubicBezTo>
                      <a:cubicBezTo>
                        <a:pt x="807" y="1535"/>
                        <a:pt x="901" y="1511"/>
                        <a:pt x="996" y="1464"/>
                      </a:cubicBezTo>
                      <a:cubicBezTo>
                        <a:pt x="1091" y="1417"/>
                        <a:pt x="1186" y="1369"/>
                        <a:pt x="1281" y="1322"/>
                      </a:cubicBezTo>
                      <a:cubicBezTo>
                        <a:pt x="1376" y="1274"/>
                        <a:pt x="1494" y="1251"/>
                        <a:pt x="1613" y="1203"/>
                      </a:cubicBezTo>
                      <a:cubicBezTo>
                        <a:pt x="1803" y="1132"/>
                        <a:pt x="1993" y="1013"/>
                        <a:pt x="2159" y="895"/>
                      </a:cubicBezTo>
                      <a:lnTo>
                        <a:pt x="2420" y="895"/>
                      </a:lnTo>
                      <a:cubicBezTo>
                        <a:pt x="2443" y="918"/>
                        <a:pt x="2491" y="942"/>
                        <a:pt x="2514" y="966"/>
                      </a:cubicBezTo>
                      <a:cubicBezTo>
                        <a:pt x="2562" y="966"/>
                        <a:pt x="2586" y="1013"/>
                        <a:pt x="2609" y="1013"/>
                      </a:cubicBezTo>
                      <a:cubicBezTo>
                        <a:pt x="2657" y="1013"/>
                        <a:pt x="2680" y="990"/>
                        <a:pt x="2704" y="966"/>
                      </a:cubicBezTo>
                      <a:lnTo>
                        <a:pt x="2728" y="990"/>
                      </a:lnTo>
                      <a:cubicBezTo>
                        <a:pt x="2894" y="1084"/>
                        <a:pt x="3060" y="1156"/>
                        <a:pt x="3250" y="1203"/>
                      </a:cubicBezTo>
                      <a:lnTo>
                        <a:pt x="3060" y="1203"/>
                      </a:lnTo>
                      <a:cubicBezTo>
                        <a:pt x="3060" y="1203"/>
                        <a:pt x="3036" y="1203"/>
                        <a:pt x="3013" y="1227"/>
                      </a:cubicBezTo>
                      <a:cubicBezTo>
                        <a:pt x="3013" y="1192"/>
                        <a:pt x="2987" y="1170"/>
                        <a:pt x="2955" y="1170"/>
                      </a:cubicBezTo>
                      <a:cubicBezTo>
                        <a:pt x="2943" y="1170"/>
                        <a:pt x="2930" y="1173"/>
                        <a:pt x="2918" y="1179"/>
                      </a:cubicBezTo>
                      <a:cubicBezTo>
                        <a:pt x="2752" y="1298"/>
                        <a:pt x="2586" y="1440"/>
                        <a:pt x="2491" y="1630"/>
                      </a:cubicBezTo>
                      <a:cubicBezTo>
                        <a:pt x="2396" y="1796"/>
                        <a:pt x="2348" y="1986"/>
                        <a:pt x="2253" y="2152"/>
                      </a:cubicBezTo>
                      <a:cubicBezTo>
                        <a:pt x="2206" y="2318"/>
                        <a:pt x="2087" y="2460"/>
                        <a:pt x="1969" y="2555"/>
                      </a:cubicBezTo>
                      <a:cubicBezTo>
                        <a:pt x="1898" y="2603"/>
                        <a:pt x="1803" y="2650"/>
                        <a:pt x="1708" y="2674"/>
                      </a:cubicBezTo>
                      <a:cubicBezTo>
                        <a:pt x="1637" y="2697"/>
                        <a:pt x="1566" y="2674"/>
                        <a:pt x="1494" y="2745"/>
                      </a:cubicBezTo>
                      <a:cubicBezTo>
                        <a:pt x="1423" y="2792"/>
                        <a:pt x="1423" y="2887"/>
                        <a:pt x="1494" y="2911"/>
                      </a:cubicBezTo>
                      <a:cubicBezTo>
                        <a:pt x="1525" y="2926"/>
                        <a:pt x="1558" y="2933"/>
                        <a:pt x="1593" y="2933"/>
                      </a:cubicBezTo>
                      <a:cubicBezTo>
                        <a:pt x="1723" y="2933"/>
                        <a:pt x="1875" y="2843"/>
                        <a:pt x="1969" y="2769"/>
                      </a:cubicBezTo>
                      <a:cubicBezTo>
                        <a:pt x="2135" y="2626"/>
                        <a:pt x="2253" y="2484"/>
                        <a:pt x="2348" y="2294"/>
                      </a:cubicBezTo>
                      <a:cubicBezTo>
                        <a:pt x="2467" y="2104"/>
                        <a:pt x="2562" y="1915"/>
                        <a:pt x="2680" y="1725"/>
                      </a:cubicBezTo>
                      <a:cubicBezTo>
                        <a:pt x="2728" y="1583"/>
                        <a:pt x="2846" y="1464"/>
                        <a:pt x="2965" y="1369"/>
                      </a:cubicBezTo>
                      <a:lnTo>
                        <a:pt x="2965" y="1345"/>
                      </a:lnTo>
                      <a:cubicBezTo>
                        <a:pt x="2965" y="1345"/>
                        <a:pt x="2965" y="1369"/>
                        <a:pt x="2989" y="1369"/>
                      </a:cubicBezTo>
                      <a:lnTo>
                        <a:pt x="3416" y="1369"/>
                      </a:lnTo>
                      <a:cubicBezTo>
                        <a:pt x="3440" y="1345"/>
                        <a:pt x="3463" y="1345"/>
                        <a:pt x="3487" y="1322"/>
                      </a:cubicBezTo>
                      <a:cubicBezTo>
                        <a:pt x="3511" y="1298"/>
                        <a:pt x="3511" y="1274"/>
                        <a:pt x="3511" y="1251"/>
                      </a:cubicBezTo>
                      <a:cubicBezTo>
                        <a:pt x="3606" y="1251"/>
                        <a:pt x="3700" y="1298"/>
                        <a:pt x="3819" y="1298"/>
                      </a:cubicBezTo>
                      <a:cubicBezTo>
                        <a:pt x="3873" y="1298"/>
                        <a:pt x="3958" y="1313"/>
                        <a:pt x="4035" y="1313"/>
                      </a:cubicBezTo>
                      <a:cubicBezTo>
                        <a:pt x="4092" y="1313"/>
                        <a:pt x="4144" y="1305"/>
                        <a:pt x="4175" y="1274"/>
                      </a:cubicBezTo>
                      <a:cubicBezTo>
                        <a:pt x="4270" y="1203"/>
                        <a:pt x="4317" y="1084"/>
                        <a:pt x="4199" y="1061"/>
                      </a:cubicBezTo>
                      <a:cubicBezTo>
                        <a:pt x="4080" y="1013"/>
                        <a:pt x="3938" y="990"/>
                        <a:pt x="3795" y="990"/>
                      </a:cubicBezTo>
                      <a:cubicBezTo>
                        <a:pt x="3629" y="990"/>
                        <a:pt x="3487" y="966"/>
                        <a:pt x="3345" y="942"/>
                      </a:cubicBezTo>
                      <a:cubicBezTo>
                        <a:pt x="3060" y="895"/>
                        <a:pt x="2775" y="752"/>
                        <a:pt x="2586" y="563"/>
                      </a:cubicBezTo>
                      <a:cubicBezTo>
                        <a:pt x="2420" y="397"/>
                        <a:pt x="2348" y="159"/>
                        <a:pt x="2159" y="64"/>
                      </a:cubicBezTo>
                      <a:cubicBezTo>
                        <a:pt x="2088" y="20"/>
                        <a:pt x="2018" y="1"/>
                        <a:pt x="19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574;p39">
                  <a:extLst>
                    <a:ext uri="{FF2B5EF4-FFF2-40B4-BE49-F238E27FC236}">
                      <a16:creationId xmlns:a16="http://schemas.microsoft.com/office/drawing/2014/main" id="{CB0829DF-22EA-790C-FBBF-5D9F212641F6}"/>
                    </a:ext>
                  </a:extLst>
                </p:cNvPr>
                <p:cNvSpPr/>
                <p:nvPr/>
              </p:nvSpPr>
              <p:spPr>
                <a:xfrm>
                  <a:off x="6653111" y="686150"/>
                  <a:ext cx="314199" cy="146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2" h="2966" extrusionOk="0">
                      <a:moveTo>
                        <a:pt x="4508" y="0"/>
                      </a:moveTo>
                      <a:cubicBezTo>
                        <a:pt x="4342" y="0"/>
                        <a:pt x="4199" y="72"/>
                        <a:pt x="4081" y="190"/>
                      </a:cubicBezTo>
                      <a:cubicBezTo>
                        <a:pt x="3962" y="309"/>
                        <a:pt x="3867" y="451"/>
                        <a:pt x="3796" y="617"/>
                      </a:cubicBezTo>
                      <a:cubicBezTo>
                        <a:pt x="3725" y="807"/>
                        <a:pt x="3630" y="997"/>
                        <a:pt x="3488" y="1163"/>
                      </a:cubicBezTo>
                      <a:lnTo>
                        <a:pt x="3464" y="1163"/>
                      </a:lnTo>
                      <a:cubicBezTo>
                        <a:pt x="2942" y="1329"/>
                        <a:pt x="2420" y="1471"/>
                        <a:pt x="1875" y="1566"/>
                      </a:cubicBezTo>
                      <a:cubicBezTo>
                        <a:pt x="1282" y="1637"/>
                        <a:pt x="712" y="1708"/>
                        <a:pt x="119" y="1732"/>
                      </a:cubicBezTo>
                      <a:cubicBezTo>
                        <a:pt x="1" y="1732"/>
                        <a:pt x="25" y="2017"/>
                        <a:pt x="119" y="2017"/>
                      </a:cubicBezTo>
                      <a:cubicBezTo>
                        <a:pt x="211" y="2020"/>
                        <a:pt x="303" y="2021"/>
                        <a:pt x="395" y="2021"/>
                      </a:cubicBezTo>
                      <a:cubicBezTo>
                        <a:pt x="1038" y="2021"/>
                        <a:pt x="1679" y="1949"/>
                        <a:pt x="2302" y="1803"/>
                      </a:cubicBezTo>
                      <a:lnTo>
                        <a:pt x="2302" y="1803"/>
                      </a:lnTo>
                      <a:lnTo>
                        <a:pt x="2254" y="1851"/>
                      </a:lnTo>
                      <a:cubicBezTo>
                        <a:pt x="2159" y="1969"/>
                        <a:pt x="2088" y="2112"/>
                        <a:pt x="2041" y="2278"/>
                      </a:cubicBezTo>
                      <a:cubicBezTo>
                        <a:pt x="1946" y="2467"/>
                        <a:pt x="1875" y="2681"/>
                        <a:pt x="1827" y="2894"/>
                      </a:cubicBezTo>
                      <a:cubicBezTo>
                        <a:pt x="1827" y="2942"/>
                        <a:pt x="1851" y="2966"/>
                        <a:pt x="1875" y="2966"/>
                      </a:cubicBezTo>
                      <a:cubicBezTo>
                        <a:pt x="1922" y="2942"/>
                        <a:pt x="1946" y="2918"/>
                        <a:pt x="1946" y="2894"/>
                      </a:cubicBezTo>
                      <a:cubicBezTo>
                        <a:pt x="1993" y="2705"/>
                        <a:pt x="2041" y="2515"/>
                        <a:pt x="2159" y="2349"/>
                      </a:cubicBezTo>
                      <a:cubicBezTo>
                        <a:pt x="2231" y="2230"/>
                        <a:pt x="2325" y="2135"/>
                        <a:pt x="2420" y="2040"/>
                      </a:cubicBezTo>
                      <a:cubicBezTo>
                        <a:pt x="2492" y="1969"/>
                        <a:pt x="2563" y="1898"/>
                        <a:pt x="2634" y="1851"/>
                      </a:cubicBezTo>
                      <a:cubicBezTo>
                        <a:pt x="2658" y="1803"/>
                        <a:pt x="2681" y="1779"/>
                        <a:pt x="2681" y="1732"/>
                      </a:cubicBezTo>
                      <a:cubicBezTo>
                        <a:pt x="2871" y="1685"/>
                        <a:pt x="3061" y="1637"/>
                        <a:pt x="3227" y="1590"/>
                      </a:cubicBezTo>
                      <a:cubicBezTo>
                        <a:pt x="3583" y="1495"/>
                        <a:pt x="3915" y="1376"/>
                        <a:pt x="4247" y="1258"/>
                      </a:cubicBezTo>
                      <a:cubicBezTo>
                        <a:pt x="4247" y="1305"/>
                        <a:pt x="4271" y="1329"/>
                        <a:pt x="4294" y="1329"/>
                      </a:cubicBezTo>
                      <a:lnTo>
                        <a:pt x="4342" y="1329"/>
                      </a:lnTo>
                      <a:cubicBezTo>
                        <a:pt x="4365" y="1353"/>
                        <a:pt x="4389" y="1353"/>
                        <a:pt x="4413" y="1376"/>
                      </a:cubicBezTo>
                      <a:lnTo>
                        <a:pt x="4460" y="1400"/>
                      </a:lnTo>
                      <a:lnTo>
                        <a:pt x="4484" y="1424"/>
                      </a:lnTo>
                      <a:lnTo>
                        <a:pt x="4508" y="1447"/>
                      </a:lnTo>
                      <a:lnTo>
                        <a:pt x="4508" y="1471"/>
                      </a:lnTo>
                      <a:lnTo>
                        <a:pt x="4532" y="1495"/>
                      </a:lnTo>
                      <a:cubicBezTo>
                        <a:pt x="4555" y="1542"/>
                        <a:pt x="4579" y="1566"/>
                        <a:pt x="4603" y="1613"/>
                      </a:cubicBezTo>
                      <a:cubicBezTo>
                        <a:pt x="4603" y="1637"/>
                        <a:pt x="4626" y="1661"/>
                        <a:pt x="4650" y="1708"/>
                      </a:cubicBezTo>
                      <a:cubicBezTo>
                        <a:pt x="4650" y="1708"/>
                        <a:pt x="4674" y="1732"/>
                        <a:pt x="4698" y="1756"/>
                      </a:cubicBezTo>
                      <a:lnTo>
                        <a:pt x="4721" y="1756"/>
                      </a:lnTo>
                      <a:cubicBezTo>
                        <a:pt x="4745" y="1661"/>
                        <a:pt x="4769" y="1590"/>
                        <a:pt x="4792" y="1495"/>
                      </a:cubicBezTo>
                      <a:lnTo>
                        <a:pt x="4769" y="1424"/>
                      </a:lnTo>
                      <a:cubicBezTo>
                        <a:pt x="4698" y="1305"/>
                        <a:pt x="4603" y="1186"/>
                        <a:pt x="4484" y="1115"/>
                      </a:cubicBezTo>
                      <a:lnTo>
                        <a:pt x="4532" y="1092"/>
                      </a:lnTo>
                      <a:cubicBezTo>
                        <a:pt x="4654" y="1070"/>
                        <a:pt x="4778" y="1060"/>
                        <a:pt x="4902" y="1060"/>
                      </a:cubicBezTo>
                      <a:cubicBezTo>
                        <a:pt x="5327" y="1060"/>
                        <a:pt x="5748" y="1185"/>
                        <a:pt x="6097" y="1424"/>
                      </a:cubicBezTo>
                      <a:cubicBezTo>
                        <a:pt x="6146" y="1456"/>
                        <a:pt x="6193" y="1469"/>
                        <a:pt x="6230" y="1469"/>
                      </a:cubicBezTo>
                      <a:cubicBezTo>
                        <a:pt x="6302" y="1469"/>
                        <a:pt x="6342" y="1423"/>
                        <a:pt x="6311" y="1376"/>
                      </a:cubicBezTo>
                      <a:cubicBezTo>
                        <a:pt x="5980" y="982"/>
                        <a:pt x="5519" y="847"/>
                        <a:pt x="5034" y="847"/>
                      </a:cubicBezTo>
                      <a:cubicBezTo>
                        <a:pt x="4616" y="847"/>
                        <a:pt x="4181" y="947"/>
                        <a:pt x="3796" y="1068"/>
                      </a:cubicBezTo>
                      <a:cubicBezTo>
                        <a:pt x="3844" y="997"/>
                        <a:pt x="3867" y="902"/>
                        <a:pt x="3915" y="807"/>
                      </a:cubicBezTo>
                      <a:cubicBezTo>
                        <a:pt x="3962" y="665"/>
                        <a:pt x="4033" y="522"/>
                        <a:pt x="4105" y="404"/>
                      </a:cubicBezTo>
                      <a:cubicBezTo>
                        <a:pt x="4176" y="261"/>
                        <a:pt x="4318" y="166"/>
                        <a:pt x="4460" y="143"/>
                      </a:cubicBezTo>
                      <a:cubicBezTo>
                        <a:pt x="4508" y="143"/>
                        <a:pt x="4532" y="119"/>
                        <a:pt x="4555" y="72"/>
                      </a:cubicBezTo>
                      <a:cubicBezTo>
                        <a:pt x="4555" y="48"/>
                        <a:pt x="4555" y="0"/>
                        <a:pt x="45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575;p39">
                  <a:extLst>
                    <a:ext uri="{FF2B5EF4-FFF2-40B4-BE49-F238E27FC236}">
                      <a16:creationId xmlns:a16="http://schemas.microsoft.com/office/drawing/2014/main" id="{52F3836E-0CC0-0442-0347-D2384ACB4B7D}"/>
                    </a:ext>
                  </a:extLst>
                </p:cNvPr>
                <p:cNvSpPr/>
                <p:nvPr/>
              </p:nvSpPr>
              <p:spPr>
                <a:xfrm>
                  <a:off x="6582612" y="601591"/>
                  <a:ext cx="185735" cy="77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1561" extrusionOk="0">
                      <a:moveTo>
                        <a:pt x="3345" y="1"/>
                      </a:moveTo>
                      <a:cubicBezTo>
                        <a:pt x="3322" y="1"/>
                        <a:pt x="3274" y="1"/>
                        <a:pt x="3250" y="24"/>
                      </a:cubicBezTo>
                      <a:cubicBezTo>
                        <a:pt x="3203" y="72"/>
                        <a:pt x="3132" y="72"/>
                        <a:pt x="3084" y="95"/>
                      </a:cubicBezTo>
                      <a:cubicBezTo>
                        <a:pt x="2966" y="167"/>
                        <a:pt x="2871" y="214"/>
                        <a:pt x="2776" y="285"/>
                      </a:cubicBezTo>
                      <a:cubicBezTo>
                        <a:pt x="2657" y="356"/>
                        <a:pt x="2562" y="428"/>
                        <a:pt x="2468" y="499"/>
                      </a:cubicBezTo>
                      <a:cubicBezTo>
                        <a:pt x="2396" y="546"/>
                        <a:pt x="2349" y="594"/>
                        <a:pt x="2302" y="665"/>
                      </a:cubicBezTo>
                      <a:cubicBezTo>
                        <a:pt x="2207" y="665"/>
                        <a:pt x="2112" y="688"/>
                        <a:pt x="2041" y="712"/>
                      </a:cubicBezTo>
                      <a:cubicBezTo>
                        <a:pt x="1946" y="736"/>
                        <a:pt x="1875" y="760"/>
                        <a:pt x="1803" y="807"/>
                      </a:cubicBezTo>
                      <a:cubicBezTo>
                        <a:pt x="1732" y="854"/>
                        <a:pt x="1685" y="926"/>
                        <a:pt x="1637" y="973"/>
                      </a:cubicBezTo>
                      <a:cubicBezTo>
                        <a:pt x="1471" y="949"/>
                        <a:pt x="1329" y="902"/>
                        <a:pt x="1187" y="854"/>
                      </a:cubicBezTo>
                      <a:cubicBezTo>
                        <a:pt x="1115" y="854"/>
                        <a:pt x="1044" y="831"/>
                        <a:pt x="997" y="831"/>
                      </a:cubicBezTo>
                      <a:cubicBezTo>
                        <a:pt x="902" y="807"/>
                        <a:pt x="807" y="760"/>
                        <a:pt x="760" y="712"/>
                      </a:cubicBezTo>
                      <a:cubicBezTo>
                        <a:pt x="665" y="617"/>
                        <a:pt x="546" y="546"/>
                        <a:pt x="428" y="475"/>
                      </a:cubicBezTo>
                      <a:cubicBezTo>
                        <a:pt x="384" y="453"/>
                        <a:pt x="337" y="442"/>
                        <a:pt x="291" y="442"/>
                      </a:cubicBezTo>
                      <a:cubicBezTo>
                        <a:pt x="189" y="442"/>
                        <a:pt x="90" y="495"/>
                        <a:pt x="24" y="594"/>
                      </a:cubicBezTo>
                      <a:cubicBezTo>
                        <a:pt x="1" y="617"/>
                        <a:pt x="1" y="641"/>
                        <a:pt x="24" y="688"/>
                      </a:cubicBezTo>
                      <a:cubicBezTo>
                        <a:pt x="48" y="712"/>
                        <a:pt x="48" y="712"/>
                        <a:pt x="95" y="712"/>
                      </a:cubicBezTo>
                      <a:cubicBezTo>
                        <a:pt x="119" y="712"/>
                        <a:pt x="190" y="688"/>
                        <a:pt x="238" y="688"/>
                      </a:cubicBezTo>
                      <a:lnTo>
                        <a:pt x="309" y="688"/>
                      </a:lnTo>
                      <a:cubicBezTo>
                        <a:pt x="380" y="688"/>
                        <a:pt x="428" y="712"/>
                        <a:pt x="475" y="736"/>
                      </a:cubicBezTo>
                      <a:cubicBezTo>
                        <a:pt x="570" y="807"/>
                        <a:pt x="689" y="878"/>
                        <a:pt x="783" y="926"/>
                      </a:cubicBezTo>
                      <a:cubicBezTo>
                        <a:pt x="902" y="973"/>
                        <a:pt x="926" y="1021"/>
                        <a:pt x="973" y="1044"/>
                      </a:cubicBezTo>
                      <a:cubicBezTo>
                        <a:pt x="1044" y="1068"/>
                        <a:pt x="1115" y="1092"/>
                        <a:pt x="1163" y="1115"/>
                      </a:cubicBezTo>
                      <a:cubicBezTo>
                        <a:pt x="1305" y="1139"/>
                        <a:pt x="1424" y="1163"/>
                        <a:pt x="1542" y="1163"/>
                      </a:cubicBezTo>
                      <a:lnTo>
                        <a:pt x="1542" y="1187"/>
                      </a:lnTo>
                      <a:cubicBezTo>
                        <a:pt x="1566" y="1198"/>
                        <a:pt x="1590" y="1204"/>
                        <a:pt x="1611" y="1204"/>
                      </a:cubicBezTo>
                      <a:cubicBezTo>
                        <a:pt x="1631" y="1204"/>
                        <a:pt x="1649" y="1198"/>
                        <a:pt x="1661" y="1187"/>
                      </a:cubicBezTo>
                      <a:cubicBezTo>
                        <a:pt x="1732" y="1139"/>
                        <a:pt x="1803" y="1092"/>
                        <a:pt x="1875" y="1044"/>
                      </a:cubicBezTo>
                      <a:lnTo>
                        <a:pt x="2088" y="949"/>
                      </a:lnTo>
                      <a:cubicBezTo>
                        <a:pt x="2112" y="949"/>
                        <a:pt x="2159" y="949"/>
                        <a:pt x="2183" y="926"/>
                      </a:cubicBezTo>
                      <a:cubicBezTo>
                        <a:pt x="2191" y="941"/>
                        <a:pt x="2201" y="947"/>
                        <a:pt x="2213" y="947"/>
                      </a:cubicBezTo>
                      <a:cubicBezTo>
                        <a:pt x="2236" y="947"/>
                        <a:pt x="2262" y="926"/>
                        <a:pt x="2278" y="926"/>
                      </a:cubicBezTo>
                      <a:lnTo>
                        <a:pt x="2444" y="926"/>
                      </a:lnTo>
                      <a:cubicBezTo>
                        <a:pt x="2468" y="902"/>
                        <a:pt x="2515" y="878"/>
                        <a:pt x="2539" y="854"/>
                      </a:cubicBezTo>
                      <a:cubicBezTo>
                        <a:pt x="2681" y="1021"/>
                        <a:pt x="2847" y="1187"/>
                        <a:pt x="3037" y="1305"/>
                      </a:cubicBezTo>
                      <a:cubicBezTo>
                        <a:pt x="3132" y="1376"/>
                        <a:pt x="3227" y="1424"/>
                        <a:pt x="3322" y="1495"/>
                      </a:cubicBezTo>
                      <a:lnTo>
                        <a:pt x="3464" y="1542"/>
                      </a:lnTo>
                      <a:cubicBezTo>
                        <a:pt x="3488" y="1554"/>
                        <a:pt x="3517" y="1560"/>
                        <a:pt x="3550" y="1560"/>
                      </a:cubicBezTo>
                      <a:cubicBezTo>
                        <a:pt x="3582" y="1560"/>
                        <a:pt x="3618" y="1554"/>
                        <a:pt x="3654" y="1542"/>
                      </a:cubicBezTo>
                      <a:cubicBezTo>
                        <a:pt x="3701" y="1519"/>
                        <a:pt x="3748" y="1471"/>
                        <a:pt x="3701" y="1424"/>
                      </a:cubicBezTo>
                      <a:cubicBezTo>
                        <a:pt x="3630" y="1329"/>
                        <a:pt x="3535" y="1258"/>
                        <a:pt x="3416" y="1210"/>
                      </a:cubicBezTo>
                      <a:cubicBezTo>
                        <a:pt x="3322" y="1163"/>
                        <a:pt x="3203" y="1092"/>
                        <a:pt x="3108" y="1021"/>
                      </a:cubicBezTo>
                      <a:cubicBezTo>
                        <a:pt x="3037" y="973"/>
                        <a:pt x="2966" y="902"/>
                        <a:pt x="2895" y="854"/>
                      </a:cubicBezTo>
                      <a:cubicBezTo>
                        <a:pt x="2823" y="783"/>
                        <a:pt x="2728" y="688"/>
                        <a:pt x="2657" y="617"/>
                      </a:cubicBezTo>
                      <a:cubicBezTo>
                        <a:pt x="2728" y="570"/>
                        <a:pt x="2776" y="522"/>
                        <a:pt x="2823" y="499"/>
                      </a:cubicBezTo>
                      <a:cubicBezTo>
                        <a:pt x="2871" y="451"/>
                        <a:pt x="2989" y="380"/>
                        <a:pt x="3084" y="333"/>
                      </a:cubicBezTo>
                      <a:cubicBezTo>
                        <a:pt x="3227" y="261"/>
                        <a:pt x="3345" y="190"/>
                        <a:pt x="3464" y="95"/>
                      </a:cubicBezTo>
                      <a:cubicBezTo>
                        <a:pt x="3488" y="72"/>
                        <a:pt x="3488" y="24"/>
                        <a:pt x="344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" name="Google Shape;576;p39">
              <a:extLst>
                <a:ext uri="{FF2B5EF4-FFF2-40B4-BE49-F238E27FC236}">
                  <a16:creationId xmlns:a16="http://schemas.microsoft.com/office/drawing/2014/main" id="{17B347DA-A393-E10F-0733-DE81765EF151}"/>
                </a:ext>
              </a:extLst>
            </p:cNvPr>
            <p:cNvSpPr/>
            <p:nvPr/>
          </p:nvSpPr>
          <p:spPr>
            <a:xfrm>
              <a:off x="6742436" y="2669618"/>
              <a:ext cx="358490" cy="498689"/>
            </a:xfrm>
            <a:custGeom>
              <a:avLst/>
              <a:gdLst/>
              <a:ahLst/>
              <a:cxnLst/>
              <a:rect l="l" t="t" r="r" b="b"/>
              <a:pathLst>
                <a:path w="7236" h="10073" extrusionOk="0">
                  <a:moveTo>
                    <a:pt x="2025" y="84"/>
                  </a:moveTo>
                  <a:cubicBezTo>
                    <a:pt x="1063" y="84"/>
                    <a:pt x="174" y="1742"/>
                    <a:pt x="96" y="4389"/>
                  </a:cubicBezTo>
                  <a:cubicBezTo>
                    <a:pt x="1" y="7568"/>
                    <a:pt x="1187" y="9181"/>
                    <a:pt x="4081" y="9964"/>
                  </a:cubicBezTo>
                  <a:cubicBezTo>
                    <a:pt x="4349" y="10039"/>
                    <a:pt x="4596" y="10073"/>
                    <a:pt x="4821" y="10073"/>
                  </a:cubicBezTo>
                  <a:cubicBezTo>
                    <a:pt x="7021" y="10073"/>
                    <a:pt x="7235" y="6833"/>
                    <a:pt x="7235" y="6833"/>
                  </a:cubicBezTo>
                  <a:cubicBezTo>
                    <a:pt x="6714" y="5362"/>
                    <a:pt x="6524" y="3820"/>
                    <a:pt x="6690" y="2278"/>
                  </a:cubicBezTo>
                  <a:cubicBezTo>
                    <a:pt x="6975" y="1"/>
                    <a:pt x="3796" y="1187"/>
                    <a:pt x="2634" y="309"/>
                  </a:cubicBezTo>
                  <a:cubicBezTo>
                    <a:pt x="2432" y="157"/>
                    <a:pt x="2227" y="84"/>
                    <a:pt x="2025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77;p39">
              <a:extLst>
                <a:ext uri="{FF2B5EF4-FFF2-40B4-BE49-F238E27FC236}">
                  <a16:creationId xmlns:a16="http://schemas.microsoft.com/office/drawing/2014/main" id="{36FE8E5C-2767-22B7-0567-9A4311D2607D}"/>
                </a:ext>
              </a:extLst>
            </p:cNvPr>
            <p:cNvSpPr/>
            <p:nvPr/>
          </p:nvSpPr>
          <p:spPr>
            <a:xfrm>
              <a:off x="6845881" y="2588575"/>
              <a:ext cx="370231" cy="531612"/>
            </a:xfrm>
            <a:custGeom>
              <a:avLst/>
              <a:gdLst/>
              <a:ahLst/>
              <a:cxnLst/>
              <a:rect l="l" t="t" r="r" b="b"/>
              <a:pathLst>
                <a:path w="7473" h="10738" extrusionOk="0">
                  <a:moveTo>
                    <a:pt x="3279" y="1"/>
                  </a:moveTo>
                  <a:cubicBezTo>
                    <a:pt x="3088" y="1"/>
                    <a:pt x="2941" y="25"/>
                    <a:pt x="2941" y="25"/>
                  </a:cubicBezTo>
                  <a:cubicBezTo>
                    <a:pt x="3292" y="1321"/>
                    <a:pt x="2800" y="1500"/>
                    <a:pt x="2176" y="1500"/>
                  </a:cubicBezTo>
                  <a:cubicBezTo>
                    <a:pt x="1939" y="1500"/>
                    <a:pt x="1684" y="1474"/>
                    <a:pt x="1448" y="1474"/>
                  </a:cubicBezTo>
                  <a:cubicBezTo>
                    <a:pt x="1339" y="1474"/>
                    <a:pt x="1235" y="1480"/>
                    <a:pt x="1139" y="1496"/>
                  </a:cubicBezTo>
                  <a:cubicBezTo>
                    <a:pt x="308" y="1638"/>
                    <a:pt x="0" y="3393"/>
                    <a:pt x="95" y="3631"/>
                  </a:cubicBezTo>
                  <a:cubicBezTo>
                    <a:pt x="125" y="3697"/>
                    <a:pt x="199" y="3721"/>
                    <a:pt x="293" y="3721"/>
                  </a:cubicBezTo>
                  <a:cubicBezTo>
                    <a:pt x="508" y="3721"/>
                    <a:pt x="828" y="3599"/>
                    <a:pt x="972" y="3599"/>
                  </a:cubicBezTo>
                  <a:cubicBezTo>
                    <a:pt x="1010" y="3599"/>
                    <a:pt x="1036" y="3608"/>
                    <a:pt x="1044" y="3631"/>
                  </a:cubicBezTo>
                  <a:cubicBezTo>
                    <a:pt x="1091" y="3797"/>
                    <a:pt x="1328" y="3939"/>
                    <a:pt x="1755" y="3939"/>
                  </a:cubicBezTo>
                  <a:cubicBezTo>
                    <a:pt x="2159" y="3939"/>
                    <a:pt x="2443" y="3204"/>
                    <a:pt x="3036" y="2943"/>
                  </a:cubicBezTo>
                  <a:cubicBezTo>
                    <a:pt x="3141" y="2897"/>
                    <a:pt x="3220" y="2876"/>
                    <a:pt x="3277" y="2876"/>
                  </a:cubicBezTo>
                  <a:cubicBezTo>
                    <a:pt x="3542" y="2876"/>
                    <a:pt x="3329" y="3332"/>
                    <a:pt x="3036" y="3820"/>
                  </a:cubicBezTo>
                  <a:cubicBezTo>
                    <a:pt x="2704" y="4437"/>
                    <a:pt x="2989" y="4627"/>
                    <a:pt x="2396" y="5362"/>
                  </a:cubicBezTo>
                  <a:cubicBezTo>
                    <a:pt x="1803" y="6121"/>
                    <a:pt x="237" y="9324"/>
                    <a:pt x="641" y="10320"/>
                  </a:cubicBezTo>
                  <a:cubicBezTo>
                    <a:pt x="755" y="10604"/>
                    <a:pt x="978" y="10737"/>
                    <a:pt x="1292" y="10737"/>
                  </a:cubicBezTo>
                  <a:cubicBezTo>
                    <a:pt x="2080" y="10737"/>
                    <a:pt x="3444" y="9895"/>
                    <a:pt x="5124" y="8470"/>
                  </a:cubicBezTo>
                  <a:cubicBezTo>
                    <a:pt x="7472" y="6477"/>
                    <a:pt x="5669" y="2919"/>
                    <a:pt x="5669" y="2919"/>
                  </a:cubicBezTo>
                  <a:cubicBezTo>
                    <a:pt x="5954" y="2492"/>
                    <a:pt x="6191" y="2017"/>
                    <a:pt x="6381" y="1543"/>
                  </a:cubicBezTo>
                  <a:cubicBezTo>
                    <a:pt x="6444" y="1322"/>
                    <a:pt x="6363" y="1218"/>
                    <a:pt x="6161" y="1218"/>
                  </a:cubicBezTo>
                  <a:cubicBezTo>
                    <a:pt x="5908" y="1218"/>
                    <a:pt x="5467" y="1382"/>
                    <a:pt x="4887" y="1685"/>
                  </a:cubicBezTo>
                  <a:cubicBezTo>
                    <a:pt x="4677" y="1795"/>
                    <a:pt x="4523" y="1842"/>
                    <a:pt x="4410" y="1842"/>
                  </a:cubicBezTo>
                  <a:cubicBezTo>
                    <a:pt x="3961" y="1842"/>
                    <a:pt x="4165" y="1092"/>
                    <a:pt x="4127" y="523"/>
                  </a:cubicBezTo>
                  <a:cubicBezTo>
                    <a:pt x="4112" y="80"/>
                    <a:pt x="3624" y="1"/>
                    <a:pt x="3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48"/>
          <p:cNvSpPr txBox="1">
            <a:spLocks noGrp="1"/>
          </p:cNvSpPr>
          <p:nvPr>
            <p:ph type="title"/>
          </p:nvPr>
        </p:nvSpPr>
        <p:spPr>
          <a:xfrm>
            <a:off x="1045450" y="1488947"/>
            <a:ext cx="4452876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>
                <a:latin typeface="Verdana" panose="020B0604030504040204" pitchFamily="34" charset="0"/>
                <a:ea typeface="Verdana" panose="020B0604030504040204" pitchFamily="34" charset="0"/>
              </a:rPr>
              <a:t>THANK</a:t>
            </a:r>
            <a:br>
              <a:rPr lang="en-US" sz="8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8400" dirty="0">
                <a:latin typeface="Verdana" panose="020B0604030504040204" pitchFamily="34" charset="0"/>
                <a:ea typeface="Verdana" panose="020B0604030504040204" pitchFamily="34" charset="0"/>
              </a:rPr>
              <a:t> YOU</a:t>
            </a:r>
            <a:endParaRPr sz="8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" grpId="0"/>
    </p:bldLst>
  </p:timing>
</p:sld>
</file>

<file path=ppt/theme/theme1.xml><?xml version="1.0" encoding="utf-8"?>
<a:theme xmlns:a="http://schemas.openxmlformats.org/drawingml/2006/main" name="Coronary Heart Disease by Slidesgo">
  <a:themeElements>
    <a:clrScheme name="Simple Light">
      <a:dk1>
        <a:srgbClr val="180000"/>
      </a:dk1>
      <a:lt1>
        <a:srgbClr val="FFFFFF"/>
      </a:lt1>
      <a:dk2>
        <a:srgbClr val="690100"/>
      </a:dk2>
      <a:lt2>
        <a:srgbClr val="AD0101"/>
      </a:lt2>
      <a:accent1>
        <a:srgbClr val="CA4229"/>
      </a:accent1>
      <a:accent2>
        <a:srgbClr val="FF7352"/>
      </a:accent2>
      <a:accent3>
        <a:srgbClr val="7CBEEA"/>
      </a:accent3>
      <a:accent4>
        <a:srgbClr val="B1E0FF"/>
      </a:accent4>
      <a:accent5>
        <a:srgbClr val="0085DE"/>
      </a:accent5>
      <a:accent6>
        <a:srgbClr val="004FAB"/>
      </a:accent6>
      <a:hlink>
        <a:srgbClr val="18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296</Words>
  <Application>Microsoft Office PowerPoint</Application>
  <PresentationFormat>On-screen Show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Verdana</vt:lpstr>
      <vt:lpstr>Arial</vt:lpstr>
      <vt:lpstr>Lato</vt:lpstr>
      <vt:lpstr>Convergence</vt:lpstr>
      <vt:lpstr>Fredoka One</vt:lpstr>
      <vt:lpstr>Rockwell Extra Bold</vt:lpstr>
      <vt:lpstr>Palanquin Dark</vt:lpstr>
      <vt:lpstr>Coronary Heart Disease by Slidesgo</vt:lpstr>
      <vt:lpstr>LIVE A-LONG</vt:lpstr>
      <vt:lpstr>PROBLEM STATEMENT</vt:lpstr>
      <vt:lpstr>SOLUTION</vt:lpstr>
      <vt:lpstr>PROJECT SCOPE</vt:lpstr>
      <vt:lpstr>FLOW CHART</vt:lpstr>
      <vt:lpstr>TECH-STACKS</vt:lpstr>
      <vt:lpstr>OUR TEAM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A-LONG</dc:title>
  <dc:creator>Vaishnavi Singh</dc:creator>
  <cp:lastModifiedBy>shubh agarwal</cp:lastModifiedBy>
  <cp:revision>16</cp:revision>
  <dcterms:modified xsi:type="dcterms:W3CDTF">2023-10-19T09:15:47Z</dcterms:modified>
</cp:coreProperties>
</file>