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ourier Prime" charset="1" panose="00000509000000000000"/>
      <p:regular r:id="rId12"/>
    </p:embeddedFont>
    <p:embeddedFont>
      <p:font typeface="Courier Prime Bold" charset="1" panose="00000809000000000000"/>
      <p:regular r:id="rId13"/>
    </p:embeddedFont>
    <p:embeddedFont>
      <p:font typeface="Courier Prime Italics" charset="1" panose="00000509000000000000"/>
      <p:regular r:id="rId14"/>
    </p:embeddedFont>
    <p:embeddedFont>
      <p:font typeface="Courier Prime Bold Italics" charset="1" panose="00000809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8200" y="1637045"/>
            <a:ext cx="15402100" cy="7418473"/>
            <a:chOff x="0" y="0"/>
            <a:chExt cx="168752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7521" cy="812800"/>
            </a:xfrm>
            <a:custGeom>
              <a:avLst/>
              <a:gdLst/>
              <a:ahLst/>
              <a:cxnLst/>
              <a:rect r="r" b="b" t="t" l="l"/>
              <a:pathLst>
                <a:path h="812800" w="1687521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687521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701" y="1434264"/>
            <a:ext cx="15494396" cy="7418473"/>
            <a:chOff x="0" y="0"/>
            <a:chExt cx="169763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633" cy="812800"/>
            </a:xfrm>
            <a:custGeom>
              <a:avLst/>
              <a:gdLst/>
              <a:ahLst/>
              <a:cxnLst/>
              <a:rect r="r" b="b" t="t" l="l"/>
              <a:pathLst>
                <a:path h="812800" w="1697633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697633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77172" y="4021399"/>
            <a:ext cx="14693663" cy="173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57"/>
              </a:lnSpc>
            </a:pPr>
            <a:r>
              <a:rPr lang="en-US" sz="13358">
                <a:solidFill>
                  <a:srgbClr val="000000"/>
                </a:solidFill>
                <a:latin typeface="Oswald Bold"/>
              </a:rPr>
              <a:t>C2 HEALTH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763" y="3536320"/>
            <a:ext cx="15656537" cy="6005780"/>
            <a:chOff x="0" y="0"/>
            <a:chExt cx="3097611" cy="1188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97611" cy="1188230"/>
            </a:xfrm>
            <a:custGeom>
              <a:avLst/>
              <a:gdLst/>
              <a:ahLst/>
              <a:cxnLst/>
              <a:rect r="r" b="b" t="t" l="l"/>
              <a:pathLst>
                <a:path h="1188230" w="3097611">
                  <a:moveTo>
                    <a:pt x="0" y="0"/>
                  </a:moveTo>
                  <a:lnTo>
                    <a:pt x="3097611" y="0"/>
                  </a:lnTo>
                  <a:lnTo>
                    <a:pt x="3097611" y="1188230"/>
                  </a:lnTo>
                  <a:lnTo>
                    <a:pt x="0" y="118823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3097611" cy="128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6140" y="3216136"/>
            <a:ext cx="15600924" cy="5913725"/>
            <a:chOff x="0" y="0"/>
            <a:chExt cx="3086608" cy="1170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6608" cy="1170017"/>
            </a:xfrm>
            <a:custGeom>
              <a:avLst/>
              <a:gdLst/>
              <a:ahLst/>
              <a:cxnLst/>
              <a:rect r="r" b="b" t="t" l="l"/>
              <a:pathLst>
                <a:path h="1170017" w="3086608">
                  <a:moveTo>
                    <a:pt x="0" y="0"/>
                  </a:moveTo>
                  <a:lnTo>
                    <a:pt x="3086608" y="0"/>
                  </a:lnTo>
                  <a:lnTo>
                    <a:pt x="3086608" y="1170017"/>
                  </a:lnTo>
                  <a:lnTo>
                    <a:pt x="0" y="11700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086608" cy="1265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6462" y="3756149"/>
            <a:ext cx="1224101" cy="12241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03338" y="5449106"/>
            <a:ext cx="1224101" cy="12241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03338" y="7142062"/>
            <a:ext cx="1224101" cy="122410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352158" y="3756149"/>
            <a:ext cx="1224101" cy="12241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352158" y="6172999"/>
            <a:ext cx="1224101" cy="122410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576042" y="1062630"/>
            <a:ext cx="11946180" cy="169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30"/>
              </a:lnSpc>
              <a:spcBef>
                <a:spcPct val="0"/>
              </a:spcBef>
            </a:pPr>
            <a:r>
              <a:rPr lang="en-US" sz="13021">
                <a:solidFill>
                  <a:srgbClr val="FEBA32"/>
                </a:solidFill>
                <a:latin typeface="Oswald Bold"/>
              </a:rPr>
              <a:t>OVERVIEW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08512" y="3969898"/>
            <a:ext cx="1169846" cy="82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15389" y="5672379"/>
            <a:ext cx="1169846" cy="82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515389" y="7365336"/>
            <a:ext cx="1169846" cy="82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64209" y="4024231"/>
            <a:ext cx="1169846" cy="82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64209" y="6290709"/>
            <a:ext cx="1169846" cy="82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03618" y="4195798"/>
            <a:ext cx="448146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PROBLEM STATEMMENT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10495" y="5898279"/>
            <a:ext cx="3551472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510495" y="7591235"/>
            <a:ext cx="3551472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HOW IT WORKS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59315" y="4250130"/>
            <a:ext cx="4429961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TECHNOLOGY STACK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59315" y="6510330"/>
            <a:ext cx="422393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199" y="844384"/>
            <a:ext cx="13462177" cy="8266431"/>
            <a:chOff x="0" y="0"/>
            <a:chExt cx="1474974" cy="9057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4974" cy="905706"/>
            </a:xfrm>
            <a:custGeom>
              <a:avLst/>
              <a:gdLst/>
              <a:ahLst/>
              <a:cxnLst/>
              <a:rect r="r" b="b" t="t" l="l"/>
              <a:pathLst>
                <a:path h="905706" w="1474974">
                  <a:moveTo>
                    <a:pt x="0" y="0"/>
                  </a:moveTo>
                  <a:lnTo>
                    <a:pt x="1474974" y="0"/>
                  </a:lnTo>
                  <a:lnTo>
                    <a:pt x="1474974" y="905706"/>
                  </a:lnTo>
                  <a:lnTo>
                    <a:pt x="0" y="905706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474974" cy="1000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3226088" cy="7676551"/>
            <a:chOff x="0" y="0"/>
            <a:chExt cx="1449107" cy="8410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9107" cy="841076"/>
            </a:xfrm>
            <a:custGeom>
              <a:avLst/>
              <a:gdLst/>
              <a:ahLst/>
              <a:cxnLst/>
              <a:rect r="r" b="b" t="t" l="l"/>
              <a:pathLst>
                <a:path h="841076" w="1449107">
                  <a:moveTo>
                    <a:pt x="0" y="0"/>
                  </a:moveTo>
                  <a:lnTo>
                    <a:pt x="1449107" y="0"/>
                  </a:lnTo>
                  <a:lnTo>
                    <a:pt x="1449107" y="841076"/>
                  </a:lnTo>
                  <a:lnTo>
                    <a:pt x="0" y="8410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449107" cy="93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65688" y="3945928"/>
            <a:ext cx="10588692" cy="357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6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Our problem statement is-</a:t>
            </a:r>
          </a:p>
          <a:p>
            <a:pPr algn="l" marL="0" indent="0" lvl="0">
              <a:lnSpc>
                <a:spcPts val="4056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Rapid urbanization brings about unique health challenges, inadequate healthcare access, lifestyle-related diseases, and the overall impact of the urban environment on the physical and mental well-being of residents. Despite the growing awareness of these issues, there is a lack of a comprehensive and user-friendly tool that enables individuals to assess and understand about their health.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5130502" y="7596168"/>
            <a:ext cx="2405333" cy="1828053"/>
          </a:xfrm>
          <a:custGeom>
            <a:avLst/>
            <a:gdLst/>
            <a:ahLst/>
            <a:cxnLst/>
            <a:rect r="r" b="b" t="t" l="l"/>
            <a:pathLst>
              <a:path h="1828053" w="2405333">
                <a:moveTo>
                  <a:pt x="2405332" y="0"/>
                </a:moveTo>
                <a:lnTo>
                  <a:pt x="0" y="0"/>
                </a:lnTo>
                <a:lnTo>
                  <a:pt x="0" y="1828053"/>
                </a:lnTo>
                <a:lnTo>
                  <a:pt x="2405332" y="1828053"/>
                </a:lnTo>
                <a:lnTo>
                  <a:pt x="24053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30968" y="2159919"/>
            <a:ext cx="9634702" cy="135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24"/>
              </a:lnSpc>
              <a:spcBef>
                <a:spcPct val="0"/>
              </a:spcBef>
            </a:pPr>
            <a:r>
              <a:rPr lang="en-US" sz="10438" strike="noStrike" u="none">
                <a:solidFill>
                  <a:srgbClr val="FEBA32"/>
                </a:solidFill>
                <a:latin typeface="Oswald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54910" y="-603772"/>
            <a:ext cx="4967219" cy="11216898"/>
            <a:chOff x="0" y="0"/>
            <a:chExt cx="2117230" cy="4781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7230" cy="4781095"/>
            </a:xfrm>
            <a:custGeom>
              <a:avLst/>
              <a:gdLst/>
              <a:ahLst/>
              <a:cxnLst/>
              <a:rect r="r" b="b" t="t" l="l"/>
              <a:pathLst>
                <a:path h="4781095" w="2117230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17230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83198" y="5004677"/>
            <a:ext cx="6319181" cy="4455165"/>
            <a:chOff x="0" y="0"/>
            <a:chExt cx="692357" cy="4881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2357" cy="488127"/>
            </a:xfrm>
            <a:custGeom>
              <a:avLst/>
              <a:gdLst/>
              <a:ahLst/>
              <a:cxnLst/>
              <a:rect r="r" b="b" t="t" l="l"/>
              <a:pathLst>
                <a:path h="488127" w="69235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692357" cy="583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65038" y="4744973"/>
            <a:ext cx="6319181" cy="4455165"/>
            <a:chOff x="0" y="0"/>
            <a:chExt cx="692357" cy="4881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2357" cy="488127"/>
            </a:xfrm>
            <a:custGeom>
              <a:avLst/>
              <a:gdLst/>
              <a:ahLst/>
              <a:cxnLst/>
              <a:rect r="r" b="b" t="t" l="l"/>
              <a:pathLst>
                <a:path h="488127" w="69235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692357" cy="583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079" y="5004677"/>
            <a:ext cx="6319181" cy="4455165"/>
            <a:chOff x="0" y="0"/>
            <a:chExt cx="692357" cy="4881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2357" cy="488127"/>
            </a:xfrm>
            <a:custGeom>
              <a:avLst/>
              <a:gdLst/>
              <a:ahLst/>
              <a:cxnLst/>
              <a:rect r="r" b="b" t="t" l="l"/>
              <a:pathLst>
                <a:path h="488127" w="69235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692357" cy="583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03920" y="4744973"/>
            <a:ext cx="6319181" cy="4455165"/>
            <a:chOff x="0" y="0"/>
            <a:chExt cx="692357" cy="4881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2357" cy="488127"/>
            </a:xfrm>
            <a:custGeom>
              <a:avLst/>
              <a:gdLst/>
              <a:ahLst/>
              <a:cxnLst/>
              <a:rect r="r" b="b" t="t" l="l"/>
              <a:pathLst>
                <a:path h="488127" w="69235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692357" cy="583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83198" y="5316697"/>
            <a:ext cx="5704499" cy="321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14"/>
              </a:lnSpc>
            </a:pPr>
            <a:r>
              <a:rPr lang="en-US" sz="3795" spc="-113">
                <a:solidFill>
                  <a:srgbClr val="000000"/>
                </a:solidFill>
                <a:latin typeface="Arimo"/>
              </a:rPr>
              <a:t>We have built an app that enables user to know about any airborne or waterborne disease by symptoms.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5513" y="1844960"/>
            <a:ext cx="9481300" cy="169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30"/>
              </a:lnSpc>
              <a:spcBef>
                <a:spcPct val="0"/>
              </a:spcBef>
            </a:pPr>
            <a:r>
              <a:rPr lang="en-US" sz="13021">
                <a:solidFill>
                  <a:srgbClr val="000000"/>
                </a:solidFill>
                <a:latin typeface="Oswald Bold"/>
              </a:rPr>
              <a:t>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22079" y="5284453"/>
            <a:ext cx="5944564" cy="343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9"/>
              </a:lnSpc>
            </a:pPr>
            <a:r>
              <a:rPr lang="en-US" sz="3505" spc="-105">
                <a:solidFill>
                  <a:srgbClr val="000000"/>
                </a:solidFill>
                <a:latin typeface="Arimo"/>
              </a:rPr>
              <a:t>Apart from predicting disease, our app is also giving the medication ,precautions, diet to be taken for the predicted disease.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165185" y="-603772"/>
            <a:ext cx="4967219" cy="11216898"/>
            <a:chOff x="0" y="0"/>
            <a:chExt cx="2117230" cy="47810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17230" cy="4781095"/>
            </a:xfrm>
            <a:custGeom>
              <a:avLst/>
              <a:gdLst/>
              <a:ahLst/>
              <a:cxnLst/>
              <a:rect r="r" b="b" t="t" l="l"/>
              <a:pathLst>
                <a:path h="4781095" w="2117230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2117230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54910" y="-603021"/>
            <a:ext cx="2160288" cy="11216898"/>
            <a:chOff x="0" y="0"/>
            <a:chExt cx="920802" cy="4781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802" cy="4781095"/>
            </a:xfrm>
            <a:custGeom>
              <a:avLst/>
              <a:gdLst/>
              <a:ahLst/>
              <a:cxnLst/>
              <a:rect r="r" b="b" t="t" l="l"/>
              <a:pathLst>
                <a:path h="4781095" w="920802">
                  <a:moveTo>
                    <a:pt x="0" y="0"/>
                  </a:moveTo>
                  <a:lnTo>
                    <a:pt x="920802" y="0"/>
                  </a:lnTo>
                  <a:lnTo>
                    <a:pt x="920802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20802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166339"/>
            <a:ext cx="5701597" cy="1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12"/>
              </a:lnSpc>
              <a:spcBef>
                <a:spcPct val="0"/>
              </a:spcBef>
            </a:pPr>
            <a:r>
              <a:rPr lang="en-US" sz="10528">
                <a:solidFill>
                  <a:srgbClr val="FEBA32"/>
                </a:solidFill>
                <a:latin typeface="Oswald Bold"/>
              </a:rPr>
              <a:t>WORKING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020388" y="-39714"/>
            <a:ext cx="4664893" cy="10366428"/>
          </a:xfrm>
          <a:custGeom>
            <a:avLst/>
            <a:gdLst/>
            <a:ahLst/>
            <a:cxnLst/>
            <a:rect r="r" b="b" t="t" l="l"/>
            <a:pathLst>
              <a:path h="10366428" w="4664893">
                <a:moveTo>
                  <a:pt x="0" y="0"/>
                </a:moveTo>
                <a:lnTo>
                  <a:pt x="4664893" y="0"/>
                </a:lnTo>
                <a:lnTo>
                  <a:pt x="4664893" y="10366428"/>
                </a:lnTo>
                <a:lnTo>
                  <a:pt x="0" y="1036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71942" y="118430"/>
            <a:ext cx="4558306" cy="10129568"/>
          </a:xfrm>
          <a:custGeom>
            <a:avLst/>
            <a:gdLst/>
            <a:ahLst/>
            <a:cxnLst/>
            <a:rect r="r" b="b" t="t" l="l"/>
            <a:pathLst>
              <a:path h="10129568" w="4558306">
                <a:moveTo>
                  <a:pt x="0" y="0"/>
                </a:moveTo>
                <a:lnTo>
                  <a:pt x="4558305" y="0"/>
                </a:lnTo>
                <a:lnTo>
                  <a:pt x="4558305" y="10129568"/>
                </a:lnTo>
                <a:lnTo>
                  <a:pt x="0" y="1012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3799"/>
            <a:ext cx="1296733" cy="10183201"/>
            <a:chOff x="0" y="0"/>
            <a:chExt cx="552720" cy="4340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2720" cy="4340492"/>
            </a:xfrm>
            <a:custGeom>
              <a:avLst/>
              <a:gdLst/>
              <a:ahLst/>
              <a:cxnLst/>
              <a:rect r="r" b="b" t="t" l="l"/>
              <a:pathLst>
                <a:path h="4340492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4340492"/>
                  </a:lnTo>
                  <a:lnTo>
                    <a:pt x="0" y="4340492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552720" cy="4435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00615" y="298796"/>
            <a:ext cx="2174770" cy="696247"/>
            <a:chOff x="0" y="0"/>
            <a:chExt cx="568013" cy="181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8013" cy="181848"/>
            </a:xfrm>
            <a:custGeom>
              <a:avLst/>
              <a:gdLst/>
              <a:ahLst/>
              <a:cxnLst/>
              <a:rect r="r" b="b" t="t" l="l"/>
              <a:pathLst>
                <a:path h="181848" w="568013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568013" cy="277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19310" y="191714"/>
            <a:ext cx="4456607" cy="9903571"/>
          </a:xfrm>
          <a:custGeom>
            <a:avLst/>
            <a:gdLst/>
            <a:ahLst/>
            <a:cxnLst/>
            <a:rect r="r" b="b" t="t" l="l"/>
            <a:pathLst>
              <a:path h="9903571" w="4456607">
                <a:moveTo>
                  <a:pt x="0" y="0"/>
                </a:moveTo>
                <a:lnTo>
                  <a:pt x="4456607" y="0"/>
                </a:lnTo>
                <a:lnTo>
                  <a:pt x="4456607" y="9903572"/>
                </a:lnTo>
                <a:lnTo>
                  <a:pt x="0" y="990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75631" y="95857"/>
            <a:ext cx="4542879" cy="10095286"/>
          </a:xfrm>
          <a:custGeom>
            <a:avLst/>
            <a:gdLst/>
            <a:ahLst/>
            <a:cxnLst/>
            <a:rect r="r" b="b" t="t" l="l"/>
            <a:pathLst>
              <a:path h="10095286" w="4542879">
                <a:moveTo>
                  <a:pt x="0" y="0"/>
                </a:moveTo>
                <a:lnTo>
                  <a:pt x="4542878" y="0"/>
                </a:lnTo>
                <a:lnTo>
                  <a:pt x="4542878" y="10095286"/>
                </a:lnTo>
                <a:lnTo>
                  <a:pt x="0" y="1009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447948" y="-8132575"/>
            <a:ext cx="3392104" cy="19476059"/>
            <a:chOff x="0" y="0"/>
            <a:chExt cx="1445852" cy="8301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5852" cy="8301484"/>
            </a:xfrm>
            <a:custGeom>
              <a:avLst/>
              <a:gdLst/>
              <a:ahLst/>
              <a:cxnLst/>
              <a:rect r="r" b="b" t="t" l="l"/>
              <a:pathLst>
                <a:path h="8301484" w="1445852">
                  <a:moveTo>
                    <a:pt x="0" y="0"/>
                  </a:moveTo>
                  <a:lnTo>
                    <a:pt x="1445852" y="0"/>
                  </a:lnTo>
                  <a:lnTo>
                    <a:pt x="1445852" y="8301484"/>
                  </a:lnTo>
                  <a:lnTo>
                    <a:pt x="0" y="8301484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445852" cy="8396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183650" y="2388304"/>
            <a:ext cx="1621008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-813293"/>
            <a:ext cx="18288000" cy="4114800"/>
          </a:xfrm>
          <a:custGeom>
            <a:avLst/>
            <a:gdLst/>
            <a:ahLst/>
            <a:cxnLst/>
            <a:rect r="r" b="b" t="t" l="l"/>
            <a:pathLst>
              <a:path h="4114800" w="18288000">
                <a:moveTo>
                  <a:pt x="0" y="0"/>
                </a:moveTo>
                <a:lnTo>
                  <a:pt x="18288000" y="0"/>
                </a:lnTo>
                <a:lnTo>
                  <a:pt x="182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-70788" r="0" b="-12550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44164" y="1200317"/>
            <a:ext cx="11799672" cy="116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42"/>
              </a:lnSpc>
              <a:spcBef>
                <a:spcPct val="0"/>
              </a:spcBef>
            </a:pPr>
            <a:r>
              <a:rPr lang="en-US" sz="8220">
                <a:solidFill>
                  <a:srgbClr val="000000"/>
                </a:solidFill>
                <a:latin typeface="Oswald Bold"/>
              </a:rPr>
              <a:t>TECHNOLOGY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1088" y="5421328"/>
            <a:ext cx="8932440" cy="127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02"/>
              </a:lnSpc>
              <a:spcBef>
                <a:spcPct val="0"/>
              </a:spcBef>
            </a:pPr>
            <a:r>
              <a:rPr lang="en-US" sz="3644" spc="-109">
                <a:solidFill>
                  <a:srgbClr val="000000"/>
                </a:solidFill>
                <a:latin typeface="Arimo"/>
              </a:rPr>
              <a:t>LIBRARIES USED-  Scikit-learn, numpy          and pandas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11010" y="5704072"/>
            <a:ext cx="7782724" cy="71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5"/>
              </a:lnSpc>
              <a:spcBef>
                <a:spcPct val="0"/>
              </a:spcBef>
            </a:pPr>
            <a:r>
              <a:rPr lang="en-US" sz="4118" spc="-123">
                <a:solidFill>
                  <a:srgbClr val="000000"/>
                </a:solidFill>
                <a:latin typeface="Arimo"/>
              </a:rPr>
              <a:t>Android sdk, Flask , Render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1088" y="4372992"/>
            <a:ext cx="6535934" cy="6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3"/>
              </a:lnSpc>
              <a:spcBef>
                <a:spcPct val="0"/>
              </a:spcBef>
            </a:pPr>
            <a:r>
              <a:rPr lang="en-US" sz="4375">
                <a:solidFill>
                  <a:srgbClr val="000000"/>
                </a:solidFill>
                <a:latin typeface="Oswald Bold"/>
              </a:rPr>
              <a:t>MACHINE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07990" y="4433642"/>
            <a:ext cx="7175300" cy="58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Oswald Bold"/>
              </a:rPr>
              <a:t>ANDROID APP DEVELOPMENT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200615" y="298796"/>
            <a:ext cx="2174770" cy="696247"/>
            <a:chOff x="0" y="0"/>
            <a:chExt cx="568013" cy="1818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8013" cy="181848"/>
            </a:xfrm>
            <a:custGeom>
              <a:avLst/>
              <a:gdLst/>
              <a:ahLst/>
              <a:cxnLst/>
              <a:rect r="r" b="b" t="t" l="l"/>
              <a:pathLst>
                <a:path h="181848" w="568013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568013" cy="277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1088" y="7425503"/>
            <a:ext cx="8932440" cy="64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02"/>
              </a:lnSpc>
              <a:spcBef>
                <a:spcPct val="0"/>
              </a:spcBef>
            </a:pPr>
            <a:r>
              <a:rPr lang="en-US" sz="3644" spc="-109">
                <a:solidFill>
                  <a:srgbClr val="000000"/>
                </a:solidFill>
                <a:latin typeface="Arimo"/>
              </a:rPr>
              <a:t>MODEL USED-  Support vector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3176" y="4364927"/>
            <a:ext cx="3317051" cy="1266746"/>
            <a:chOff x="0" y="0"/>
            <a:chExt cx="732609" cy="279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2609" cy="279775"/>
            </a:xfrm>
            <a:custGeom>
              <a:avLst/>
              <a:gdLst/>
              <a:ahLst/>
              <a:cxnLst/>
              <a:rect r="r" b="b" t="t" l="l"/>
              <a:pathLst>
                <a:path h="279775" w="732609">
                  <a:moveTo>
                    <a:pt x="93359" y="0"/>
                  </a:moveTo>
                  <a:lnTo>
                    <a:pt x="639250" y="0"/>
                  </a:lnTo>
                  <a:cubicBezTo>
                    <a:pt x="664010" y="0"/>
                    <a:pt x="687756" y="9836"/>
                    <a:pt x="705265" y="27344"/>
                  </a:cubicBezTo>
                  <a:cubicBezTo>
                    <a:pt x="722773" y="44852"/>
                    <a:pt x="732609" y="68599"/>
                    <a:pt x="732609" y="93359"/>
                  </a:cubicBezTo>
                  <a:lnTo>
                    <a:pt x="732609" y="186416"/>
                  </a:lnTo>
                  <a:cubicBezTo>
                    <a:pt x="732609" y="237977"/>
                    <a:pt x="690810" y="279775"/>
                    <a:pt x="639250" y="279775"/>
                  </a:cubicBezTo>
                  <a:lnTo>
                    <a:pt x="93359" y="279775"/>
                  </a:lnTo>
                  <a:cubicBezTo>
                    <a:pt x="68599" y="279775"/>
                    <a:pt x="44852" y="269939"/>
                    <a:pt x="27344" y="252431"/>
                  </a:cubicBezTo>
                  <a:cubicBezTo>
                    <a:pt x="9836" y="234923"/>
                    <a:pt x="0" y="211177"/>
                    <a:pt x="0" y="186416"/>
                  </a:cubicBezTo>
                  <a:lnTo>
                    <a:pt x="0" y="93359"/>
                  </a:lnTo>
                  <a:cubicBezTo>
                    <a:pt x="0" y="41798"/>
                    <a:pt x="41798" y="0"/>
                    <a:pt x="9335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73260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12419" y="-822564"/>
            <a:ext cx="9395961" cy="3702528"/>
            <a:chOff x="0" y="0"/>
            <a:chExt cx="976099" cy="3846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6099" cy="384637"/>
            </a:xfrm>
            <a:custGeom>
              <a:avLst/>
              <a:gdLst/>
              <a:ahLst/>
              <a:cxnLst/>
              <a:rect r="r" b="b" t="t" l="l"/>
              <a:pathLst>
                <a:path h="384637" w="976099">
                  <a:moveTo>
                    <a:pt x="0" y="0"/>
                  </a:moveTo>
                  <a:lnTo>
                    <a:pt x="976099" y="0"/>
                  </a:lnTo>
                  <a:lnTo>
                    <a:pt x="976099" y="384637"/>
                  </a:lnTo>
                  <a:lnTo>
                    <a:pt x="0" y="384637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976099" cy="479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21529"/>
            <a:ext cx="8115300" cy="102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66"/>
              </a:lnSpc>
              <a:spcBef>
                <a:spcPct val="0"/>
              </a:spcBef>
            </a:pPr>
            <a:r>
              <a:rPr lang="en-US" sz="7333">
                <a:solidFill>
                  <a:srgbClr val="000000"/>
                </a:solidFill>
                <a:latin typeface="Oswald Bold"/>
              </a:rPr>
              <a:t>TEAM MEMBERS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1634" y="4744593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AYUSHI GUPTA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187540" y="4364927"/>
            <a:ext cx="3317051" cy="1266746"/>
            <a:chOff x="0" y="0"/>
            <a:chExt cx="732609" cy="279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2609" cy="279775"/>
            </a:xfrm>
            <a:custGeom>
              <a:avLst/>
              <a:gdLst/>
              <a:ahLst/>
              <a:cxnLst/>
              <a:rect r="r" b="b" t="t" l="l"/>
              <a:pathLst>
                <a:path h="279775" w="732609">
                  <a:moveTo>
                    <a:pt x="93359" y="0"/>
                  </a:moveTo>
                  <a:lnTo>
                    <a:pt x="639250" y="0"/>
                  </a:lnTo>
                  <a:cubicBezTo>
                    <a:pt x="664010" y="0"/>
                    <a:pt x="687756" y="9836"/>
                    <a:pt x="705265" y="27344"/>
                  </a:cubicBezTo>
                  <a:cubicBezTo>
                    <a:pt x="722773" y="44852"/>
                    <a:pt x="732609" y="68599"/>
                    <a:pt x="732609" y="93359"/>
                  </a:cubicBezTo>
                  <a:lnTo>
                    <a:pt x="732609" y="186416"/>
                  </a:lnTo>
                  <a:cubicBezTo>
                    <a:pt x="732609" y="237977"/>
                    <a:pt x="690810" y="279775"/>
                    <a:pt x="639250" y="279775"/>
                  </a:cubicBezTo>
                  <a:lnTo>
                    <a:pt x="93359" y="279775"/>
                  </a:lnTo>
                  <a:cubicBezTo>
                    <a:pt x="68599" y="279775"/>
                    <a:pt x="44852" y="269939"/>
                    <a:pt x="27344" y="252431"/>
                  </a:cubicBezTo>
                  <a:cubicBezTo>
                    <a:pt x="9836" y="234923"/>
                    <a:pt x="0" y="211177"/>
                    <a:pt x="0" y="186416"/>
                  </a:cubicBezTo>
                  <a:lnTo>
                    <a:pt x="0" y="93359"/>
                  </a:lnTo>
                  <a:cubicBezTo>
                    <a:pt x="0" y="41798"/>
                    <a:pt x="41798" y="0"/>
                    <a:pt x="9335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73260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824456" y="4744593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AARAV YADAV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451904" y="4364927"/>
            <a:ext cx="3317051" cy="1266746"/>
            <a:chOff x="0" y="0"/>
            <a:chExt cx="732609" cy="2797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2609" cy="279775"/>
            </a:xfrm>
            <a:custGeom>
              <a:avLst/>
              <a:gdLst/>
              <a:ahLst/>
              <a:cxnLst/>
              <a:rect r="r" b="b" t="t" l="l"/>
              <a:pathLst>
                <a:path h="279775" w="732609">
                  <a:moveTo>
                    <a:pt x="93359" y="0"/>
                  </a:moveTo>
                  <a:lnTo>
                    <a:pt x="639250" y="0"/>
                  </a:lnTo>
                  <a:cubicBezTo>
                    <a:pt x="664010" y="0"/>
                    <a:pt x="687756" y="9836"/>
                    <a:pt x="705265" y="27344"/>
                  </a:cubicBezTo>
                  <a:cubicBezTo>
                    <a:pt x="722773" y="44852"/>
                    <a:pt x="732609" y="68599"/>
                    <a:pt x="732609" y="93359"/>
                  </a:cubicBezTo>
                  <a:lnTo>
                    <a:pt x="732609" y="186416"/>
                  </a:lnTo>
                  <a:cubicBezTo>
                    <a:pt x="732609" y="237977"/>
                    <a:pt x="690810" y="279775"/>
                    <a:pt x="639250" y="279775"/>
                  </a:cubicBezTo>
                  <a:lnTo>
                    <a:pt x="93359" y="279775"/>
                  </a:lnTo>
                  <a:cubicBezTo>
                    <a:pt x="68599" y="279775"/>
                    <a:pt x="44852" y="269939"/>
                    <a:pt x="27344" y="252431"/>
                  </a:cubicBezTo>
                  <a:cubicBezTo>
                    <a:pt x="9836" y="234923"/>
                    <a:pt x="0" y="211177"/>
                    <a:pt x="0" y="186416"/>
                  </a:cubicBezTo>
                  <a:lnTo>
                    <a:pt x="0" y="93359"/>
                  </a:lnTo>
                  <a:cubicBezTo>
                    <a:pt x="0" y="41798"/>
                    <a:pt x="41798" y="0"/>
                    <a:pt x="9335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73260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270362" y="4744593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ANANT JAISWAL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6793425"/>
            <a:ext cx="3391669" cy="1266746"/>
            <a:chOff x="0" y="0"/>
            <a:chExt cx="749089" cy="2797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9089" cy="279775"/>
            </a:xfrm>
            <a:custGeom>
              <a:avLst/>
              <a:gdLst/>
              <a:ahLst/>
              <a:cxnLst/>
              <a:rect r="r" b="b" t="t" l="l"/>
              <a:pathLst>
                <a:path h="279775" w="749089">
                  <a:moveTo>
                    <a:pt x="91305" y="0"/>
                  </a:moveTo>
                  <a:lnTo>
                    <a:pt x="657784" y="0"/>
                  </a:lnTo>
                  <a:cubicBezTo>
                    <a:pt x="708210" y="0"/>
                    <a:pt x="749089" y="40879"/>
                    <a:pt x="749089" y="91305"/>
                  </a:cubicBezTo>
                  <a:lnTo>
                    <a:pt x="749089" y="188470"/>
                  </a:lnTo>
                  <a:cubicBezTo>
                    <a:pt x="749089" y="238897"/>
                    <a:pt x="708210" y="279775"/>
                    <a:pt x="657784" y="279775"/>
                  </a:cubicBezTo>
                  <a:lnTo>
                    <a:pt x="91305" y="279775"/>
                  </a:lnTo>
                  <a:cubicBezTo>
                    <a:pt x="67090" y="279775"/>
                    <a:pt x="43866" y="270156"/>
                    <a:pt x="26743" y="253033"/>
                  </a:cubicBezTo>
                  <a:cubicBezTo>
                    <a:pt x="9620" y="235910"/>
                    <a:pt x="0" y="212686"/>
                    <a:pt x="0" y="188470"/>
                  </a:cubicBezTo>
                  <a:lnTo>
                    <a:pt x="0" y="91305"/>
                  </a:lnTo>
                  <a:cubicBezTo>
                    <a:pt x="0" y="40879"/>
                    <a:pt x="40879" y="0"/>
                    <a:pt x="91305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74908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187540" y="6793425"/>
            <a:ext cx="3317051" cy="1266746"/>
            <a:chOff x="0" y="0"/>
            <a:chExt cx="732609" cy="2797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32609" cy="279775"/>
            </a:xfrm>
            <a:custGeom>
              <a:avLst/>
              <a:gdLst/>
              <a:ahLst/>
              <a:cxnLst/>
              <a:rect r="r" b="b" t="t" l="l"/>
              <a:pathLst>
                <a:path h="279775" w="732609">
                  <a:moveTo>
                    <a:pt x="93359" y="0"/>
                  </a:moveTo>
                  <a:lnTo>
                    <a:pt x="639250" y="0"/>
                  </a:lnTo>
                  <a:cubicBezTo>
                    <a:pt x="664010" y="0"/>
                    <a:pt x="687756" y="9836"/>
                    <a:pt x="705265" y="27344"/>
                  </a:cubicBezTo>
                  <a:cubicBezTo>
                    <a:pt x="722773" y="44852"/>
                    <a:pt x="732609" y="68599"/>
                    <a:pt x="732609" y="93359"/>
                  </a:cubicBezTo>
                  <a:lnTo>
                    <a:pt x="732609" y="186416"/>
                  </a:lnTo>
                  <a:cubicBezTo>
                    <a:pt x="732609" y="237977"/>
                    <a:pt x="690810" y="279775"/>
                    <a:pt x="639250" y="279775"/>
                  </a:cubicBezTo>
                  <a:lnTo>
                    <a:pt x="93359" y="279775"/>
                  </a:lnTo>
                  <a:cubicBezTo>
                    <a:pt x="68599" y="279775"/>
                    <a:pt x="44852" y="269939"/>
                    <a:pt x="27344" y="252431"/>
                  </a:cubicBezTo>
                  <a:cubicBezTo>
                    <a:pt x="9836" y="234923"/>
                    <a:pt x="0" y="211177"/>
                    <a:pt x="0" y="186416"/>
                  </a:cubicBezTo>
                  <a:lnTo>
                    <a:pt x="0" y="93359"/>
                  </a:lnTo>
                  <a:cubicBezTo>
                    <a:pt x="0" y="41798"/>
                    <a:pt x="41798" y="0"/>
                    <a:pt x="9335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73260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51904" y="6793425"/>
            <a:ext cx="3317051" cy="1266746"/>
            <a:chOff x="0" y="0"/>
            <a:chExt cx="732609" cy="2797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32609" cy="279775"/>
            </a:xfrm>
            <a:custGeom>
              <a:avLst/>
              <a:gdLst/>
              <a:ahLst/>
              <a:cxnLst/>
              <a:rect r="r" b="b" t="t" l="l"/>
              <a:pathLst>
                <a:path h="279775" w="732609">
                  <a:moveTo>
                    <a:pt x="93359" y="0"/>
                  </a:moveTo>
                  <a:lnTo>
                    <a:pt x="639250" y="0"/>
                  </a:lnTo>
                  <a:cubicBezTo>
                    <a:pt x="664010" y="0"/>
                    <a:pt x="687756" y="9836"/>
                    <a:pt x="705265" y="27344"/>
                  </a:cubicBezTo>
                  <a:cubicBezTo>
                    <a:pt x="722773" y="44852"/>
                    <a:pt x="732609" y="68599"/>
                    <a:pt x="732609" y="93359"/>
                  </a:cubicBezTo>
                  <a:lnTo>
                    <a:pt x="732609" y="186416"/>
                  </a:lnTo>
                  <a:cubicBezTo>
                    <a:pt x="732609" y="237977"/>
                    <a:pt x="690810" y="279775"/>
                    <a:pt x="639250" y="279775"/>
                  </a:cubicBezTo>
                  <a:lnTo>
                    <a:pt x="93359" y="279775"/>
                  </a:lnTo>
                  <a:cubicBezTo>
                    <a:pt x="68599" y="279775"/>
                    <a:pt x="44852" y="269939"/>
                    <a:pt x="27344" y="252431"/>
                  </a:cubicBezTo>
                  <a:cubicBezTo>
                    <a:pt x="9836" y="234923"/>
                    <a:pt x="0" y="211177"/>
                    <a:pt x="0" y="186416"/>
                  </a:cubicBezTo>
                  <a:lnTo>
                    <a:pt x="0" y="93359"/>
                  </a:lnTo>
                  <a:cubicBezTo>
                    <a:pt x="0" y="41798"/>
                    <a:pt x="41798" y="0"/>
                    <a:pt x="9335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732609" cy="37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41634" y="7146147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KSHITIZ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96769" y="7173090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JAIBEER YADAV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270362" y="7173090"/>
            <a:ext cx="3680135" cy="53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6"/>
              </a:lnSpc>
              <a:spcBef>
                <a:spcPct val="0"/>
              </a:spcBef>
            </a:pPr>
            <a:r>
              <a:rPr lang="en-US" sz="3742">
                <a:solidFill>
                  <a:srgbClr val="000000"/>
                </a:solidFill>
                <a:latin typeface="Oswald"/>
              </a:rPr>
              <a:t>MOHD. AZEEM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9484" y="4008577"/>
            <a:ext cx="14531439" cy="185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23"/>
              </a:lnSpc>
            </a:pPr>
            <a:r>
              <a:rPr lang="en-US" sz="13021">
                <a:solidFill>
                  <a:srgbClr val="000000"/>
                </a:solidFill>
                <a:latin typeface="Oswald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22068" y="6841116"/>
            <a:ext cx="4272010" cy="31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15"/>
              </a:lnSpc>
            </a:pPr>
            <a:r>
              <a:rPr lang="en-US" sz="1929">
                <a:solidFill>
                  <a:srgbClr val="FFFFFF"/>
                </a:solidFill>
                <a:latin typeface="Arimo"/>
              </a:rPr>
              <a:t>123 Anywhere St., Any City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19630" y="7823987"/>
            <a:ext cx="288318" cy="288318"/>
          </a:xfrm>
          <a:custGeom>
            <a:avLst/>
            <a:gdLst/>
            <a:ahLst/>
            <a:cxnLst/>
            <a:rect r="r" b="b" t="t" l="l"/>
            <a:pathLst>
              <a:path h="288318" w="288318">
                <a:moveTo>
                  <a:pt x="0" y="0"/>
                </a:moveTo>
                <a:lnTo>
                  <a:pt x="288318" y="0"/>
                </a:lnTo>
                <a:lnTo>
                  <a:pt x="288318" y="288317"/>
                </a:lnTo>
                <a:lnTo>
                  <a:pt x="0" y="288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19630" y="7364542"/>
            <a:ext cx="280480" cy="280480"/>
          </a:xfrm>
          <a:custGeom>
            <a:avLst/>
            <a:gdLst/>
            <a:ahLst/>
            <a:cxnLst/>
            <a:rect r="r" b="b" t="t" l="l"/>
            <a:pathLst>
              <a:path h="280480" w="280480">
                <a:moveTo>
                  <a:pt x="0" y="0"/>
                </a:moveTo>
                <a:lnTo>
                  <a:pt x="280480" y="0"/>
                </a:lnTo>
                <a:lnTo>
                  <a:pt x="280480" y="280481"/>
                </a:lnTo>
                <a:lnTo>
                  <a:pt x="0" y="280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19630" y="6848507"/>
            <a:ext cx="280480" cy="280480"/>
          </a:xfrm>
          <a:custGeom>
            <a:avLst/>
            <a:gdLst/>
            <a:ahLst/>
            <a:cxnLst/>
            <a:rect r="r" b="b" t="t" l="l"/>
            <a:pathLst>
              <a:path h="280480" w="280480">
                <a:moveTo>
                  <a:pt x="0" y="0"/>
                </a:moveTo>
                <a:lnTo>
                  <a:pt x="280480" y="0"/>
                </a:lnTo>
                <a:lnTo>
                  <a:pt x="280480" y="280480"/>
                </a:lnTo>
                <a:lnTo>
                  <a:pt x="0" y="280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22068" y="7770128"/>
            <a:ext cx="4078855" cy="33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1"/>
              </a:lnSpc>
            </a:pPr>
            <a:r>
              <a:rPr lang="en-US" sz="1929">
                <a:solidFill>
                  <a:srgbClr val="FFFFFF"/>
                </a:solidFill>
                <a:latin typeface="Arimo"/>
              </a:rPr>
              <a:t>hello@reallygreatsite.com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22068" y="6285089"/>
            <a:ext cx="3347096" cy="33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1929" u="none">
                <a:solidFill>
                  <a:srgbClr val="FFFFFF"/>
                </a:solidFill>
                <a:latin typeface="Arimo"/>
              </a:rPr>
              <a:t>+123-456-7890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22068" y="7306765"/>
            <a:ext cx="4078855" cy="33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1"/>
              </a:lnSpc>
            </a:pPr>
            <a:r>
              <a:rPr lang="en-US" sz="1929">
                <a:solidFill>
                  <a:srgbClr val="FFFFFF"/>
                </a:solidFill>
                <a:latin typeface="Arimo"/>
              </a:rPr>
              <a:t>@reallygreatsite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112419" y="-822564"/>
            <a:ext cx="20307842" cy="2051242"/>
            <a:chOff x="0" y="0"/>
            <a:chExt cx="2109680" cy="213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9680" cy="213093"/>
            </a:xfrm>
            <a:custGeom>
              <a:avLst/>
              <a:gdLst/>
              <a:ahLst/>
              <a:cxnLst/>
              <a:rect r="r" b="b" t="t" l="l"/>
              <a:pathLst>
                <a:path h="213093" w="2109680">
                  <a:moveTo>
                    <a:pt x="0" y="0"/>
                  </a:moveTo>
                  <a:lnTo>
                    <a:pt x="2109680" y="0"/>
                  </a:lnTo>
                  <a:lnTo>
                    <a:pt x="2109680" y="213093"/>
                  </a:lnTo>
                  <a:lnTo>
                    <a:pt x="0" y="213093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2109680" cy="308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DAF6w2CmNOs</dc:identifier>
  <dcterms:modified xsi:type="dcterms:W3CDTF">2011-08-01T06:04:30Z</dcterms:modified>
  <cp:revision>1</cp:revision>
  <dc:title>CITY TO CITY HEALTH IMPACT APP</dc:title>
</cp:coreProperties>
</file>