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1" r:id="rId5"/>
    <p:sldId id="262" r:id="rId6"/>
    <p:sldId id="263" r:id="rId7"/>
    <p:sldId id="265" r:id="rId8"/>
    <p:sldId id="266" r:id="rId9"/>
    <p:sldId id="268" r:id="rId10"/>
  </p:sldIdLst>
  <p:sldSz cx="18288000" cy="10287000"/>
  <p:notesSz cx="6858000" cy="9144000"/>
  <p:embeddedFontLst>
    <p:embeddedFont>
      <p:font typeface="Alice" pitchFamily="2" charset="77"/>
      <p:regular r:id="rId11"/>
    </p:embeddedFont>
    <p:embeddedFont>
      <p:font typeface="Canva Sans Bold" panose="020B0803030501040103" pitchFamily="34" charset="0"/>
      <p:regular r:id="rId12"/>
      <p:bold r:id="rId13"/>
    </p:embeddedFont>
    <p:embeddedFont>
      <p:font typeface="Lato Bold" panose="020F0502020204030203" pitchFamily="34" charset="0"/>
      <p:regular r:id="rId14"/>
      <p:bold r:id="rId15"/>
    </p:embeddedFont>
    <p:embeddedFont>
      <p:font typeface="Playfair Display Black" panose="020F0502020204030204" pitchFamily="34" charset="0"/>
      <p:regular r:id="rId16"/>
      <p:bold r:id="rId17"/>
    </p:embeddedFont>
    <p:embeddedFont>
      <p:font typeface="Poppins ExtraBold" panose="020B0604020202020204" pitchFamily="34" charset="0"/>
      <p:regular r:id="rId18"/>
      <p:bold r:id="rId19"/>
    </p:embeddedFont>
    <p:embeddedFont>
      <p:font typeface="Poppins ExtraBold Bold" pitchFamily="2" charset="77"/>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572" autoAdjust="0"/>
  </p:normalViewPr>
  <p:slideViewPr>
    <p:cSldViewPr>
      <p:cViewPr varScale="1">
        <p:scale>
          <a:sx n="71" d="100"/>
          <a:sy n="71" d="100"/>
        </p:scale>
        <p:origin x="7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933429" y="1890088"/>
            <a:ext cx="6649884" cy="6566081"/>
            <a:chOff x="0" y="0"/>
            <a:chExt cx="1938317" cy="1913890"/>
          </a:xfrm>
        </p:grpSpPr>
        <p:sp>
          <p:nvSpPr>
            <p:cNvPr id="3" name="Freeform 3"/>
            <p:cNvSpPr/>
            <p:nvPr/>
          </p:nvSpPr>
          <p:spPr>
            <a:xfrm>
              <a:off x="0" y="0"/>
              <a:ext cx="1938317" cy="1913890"/>
            </a:xfrm>
            <a:custGeom>
              <a:avLst/>
              <a:gdLst/>
              <a:ahLst/>
              <a:cxnLst/>
              <a:rect l="l" t="t" r="r" b="b"/>
              <a:pathLst>
                <a:path w="1938317" h="1913890">
                  <a:moveTo>
                    <a:pt x="0" y="0"/>
                  </a:moveTo>
                  <a:lnTo>
                    <a:pt x="1938317" y="0"/>
                  </a:lnTo>
                  <a:lnTo>
                    <a:pt x="1938317" y="1913890"/>
                  </a:lnTo>
                  <a:lnTo>
                    <a:pt x="0" y="1913890"/>
                  </a:lnTo>
                  <a:close/>
                </a:path>
              </a:pathLst>
            </a:custGeom>
            <a:solidFill>
              <a:srgbClr val="F96D00"/>
            </a:solidFill>
          </p:spPr>
        </p:sp>
      </p:grpSp>
      <p:grpSp>
        <p:nvGrpSpPr>
          <p:cNvPr id="4" name="Group 4"/>
          <p:cNvGrpSpPr/>
          <p:nvPr/>
        </p:nvGrpSpPr>
        <p:grpSpPr>
          <a:xfrm rot="2700000">
            <a:off x="15437760" y="2241556"/>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6" name="Freeform 6"/>
          <p:cNvSpPr/>
          <p:nvPr/>
        </p:nvSpPr>
        <p:spPr>
          <a:xfrm>
            <a:off x="-1659704" y="3040921"/>
            <a:ext cx="12993464" cy="2102579"/>
          </a:xfrm>
          <a:custGeom>
            <a:avLst/>
            <a:gdLst/>
            <a:ahLst/>
            <a:cxnLst/>
            <a:rect l="l" t="t" r="r" b="b"/>
            <a:pathLst>
              <a:path w="12993464" h="2102579">
                <a:moveTo>
                  <a:pt x="0" y="0"/>
                </a:moveTo>
                <a:lnTo>
                  <a:pt x="12993465" y="0"/>
                </a:lnTo>
                <a:lnTo>
                  <a:pt x="12993465" y="2102579"/>
                </a:lnTo>
                <a:lnTo>
                  <a:pt x="0" y="2102579"/>
                </a:lnTo>
                <a:lnTo>
                  <a:pt x="0" y="0"/>
                </a:lnTo>
                <a:close/>
              </a:path>
            </a:pathLst>
          </a:custGeom>
          <a:blipFill>
            <a:blip r:embed="rId2">
              <a:alphaModFix amt="69000"/>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0" y="0"/>
            <a:ext cx="541602" cy="10287000"/>
            <a:chOff x="0" y="0"/>
            <a:chExt cx="157867" cy="2998468"/>
          </a:xfrm>
        </p:grpSpPr>
        <p:sp>
          <p:nvSpPr>
            <p:cNvPr id="8" name="Freeform 8"/>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solidFill>
              <a:srgbClr val="F96D00"/>
            </a:solidFill>
          </p:spPr>
        </p:sp>
      </p:grpSp>
      <p:grpSp>
        <p:nvGrpSpPr>
          <p:cNvPr id="9" name="Group 9"/>
          <p:cNvGrpSpPr/>
          <p:nvPr/>
        </p:nvGrpSpPr>
        <p:grpSpPr>
          <a:xfrm rot="2700000">
            <a:off x="11143419" y="8163269"/>
            <a:ext cx="6164339" cy="6164339"/>
            <a:chOff x="0" y="0"/>
            <a:chExt cx="1913890" cy="1913890"/>
          </a:xfrm>
        </p:grpSpPr>
        <p:sp>
          <p:nvSpPr>
            <p:cNvPr id="10" name="Freeform 10"/>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96D00"/>
            </a:solidFill>
          </p:spPr>
        </p:sp>
      </p:grpSp>
      <p:sp>
        <p:nvSpPr>
          <p:cNvPr id="13" name="TextBox 13"/>
          <p:cNvSpPr txBox="1"/>
          <p:nvPr/>
        </p:nvSpPr>
        <p:spPr>
          <a:xfrm>
            <a:off x="1028700" y="3784381"/>
            <a:ext cx="12616379" cy="1388747"/>
          </a:xfrm>
          <a:prstGeom prst="rect">
            <a:avLst/>
          </a:prstGeom>
        </p:spPr>
        <p:txBody>
          <a:bodyPr lIns="0" tIns="0" rIns="0" bIns="0" rtlCol="0" anchor="t">
            <a:spAutoFit/>
          </a:bodyPr>
          <a:lstStyle/>
          <a:p>
            <a:pPr>
              <a:lnSpc>
                <a:spcPts val="9870"/>
              </a:lnSpc>
            </a:pPr>
            <a:r>
              <a:rPr lang="en-US" sz="9400" spc="940">
                <a:solidFill>
                  <a:srgbClr val="393E46"/>
                </a:solidFill>
                <a:latin typeface="Poppins ExtraBold Bold"/>
              </a:rPr>
              <a:t>TEAM</a:t>
            </a:r>
          </a:p>
        </p:txBody>
      </p:sp>
      <p:sp>
        <p:nvSpPr>
          <p:cNvPr id="14" name="TextBox 14"/>
          <p:cNvSpPr txBox="1"/>
          <p:nvPr/>
        </p:nvSpPr>
        <p:spPr>
          <a:xfrm>
            <a:off x="969443" y="5191125"/>
            <a:ext cx="12616379" cy="1552594"/>
          </a:xfrm>
          <a:prstGeom prst="rect">
            <a:avLst/>
          </a:prstGeom>
        </p:spPr>
        <p:txBody>
          <a:bodyPr lIns="0" tIns="0" rIns="0" bIns="0" rtlCol="0" anchor="t">
            <a:spAutoFit/>
          </a:bodyPr>
          <a:lstStyle/>
          <a:p>
            <a:pPr>
              <a:lnSpc>
                <a:spcPts val="11026"/>
              </a:lnSpc>
            </a:pPr>
            <a:r>
              <a:rPr lang="en-US" sz="10500" spc="525">
                <a:solidFill>
                  <a:srgbClr val="393E46"/>
                </a:solidFill>
                <a:latin typeface="Poppins ExtraBold Bold"/>
              </a:rPr>
              <a:t>COLLABORATION</a:t>
            </a:r>
          </a:p>
        </p:txBody>
      </p:sp>
      <p:sp>
        <p:nvSpPr>
          <p:cNvPr id="15" name="TextBox 15"/>
          <p:cNvSpPr txBox="1"/>
          <p:nvPr/>
        </p:nvSpPr>
        <p:spPr>
          <a:xfrm>
            <a:off x="7627368" y="3053902"/>
            <a:ext cx="8375677" cy="533011"/>
          </a:xfrm>
          <a:prstGeom prst="rect">
            <a:avLst/>
          </a:prstGeom>
        </p:spPr>
        <p:txBody>
          <a:bodyPr lIns="0" tIns="0" rIns="0" bIns="0" rtlCol="0" anchor="t">
            <a:spAutoFit/>
          </a:bodyPr>
          <a:lstStyle/>
          <a:p>
            <a:pPr algn="ctr">
              <a:lnSpc>
                <a:spcPts val="4329"/>
              </a:lnSpc>
            </a:pPr>
            <a:endParaRPr/>
          </a:p>
        </p:txBody>
      </p:sp>
      <p:sp>
        <p:nvSpPr>
          <p:cNvPr id="16" name="TextBox 16"/>
          <p:cNvSpPr txBox="1"/>
          <p:nvPr/>
        </p:nvSpPr>
        <p:spPr>
          <a:xfrm>
            <a:off x="969443" y="6696094"/>
            <a:ext cx="4226243" cy="1318804"/>
          </a:xfrm>
          <a:prstGeom prst="rect">
            <a:avLst/>
          </a:prstGeom>
        </p:spPr>
        <p:txBody>
          <a:bodyPr lIns="0" tIns="0" rIns="0" bIns="0" rtlCol="0" anchor="t">
            <a:spAutoFit/>
          </a:bodyPr>
          <a:lstStyle/>
          <a:p>
            <a:pPr algn="ctr">
              <a:lnSpc>
                <a:spcPts val="9694"/>
              </a:lnSpc>
              <a:spcBef>
                <a:spcPct val="0"/>
              </a:spcBef>
            </a:pPr>
            <a:r>
              <a:rPr lang="en-US" sz="8357" spc="66">
                <a:solidFill>
                  <a:srgbClr val="393E46"/>
                </a:solidFill>
                <a:latin typeface="Poppins ExtraBold"/>
              </a:rPr>
              <a:t>PORTAL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444941" y="1380043"/>
            <a:ext cx="3398118" cy="3398118"/>
          </a:xfrm>
          <a:custGeom>
            <a:avLst/>
            <a:gdLst/>
            <a:ahLst/>
            <a:cxnLst/>
            <a:rect l="l" t="t" r="r" b="b"/>
            <a:pathLst>
              <a:path w="3398118" h="3398118">
                <a:moveTo>
                  <a:pt x="0" y="0"/>
                </a:moveTo>
                <a:lnTo>
                  <a:pt x="3398118" y="0"/>
                </a:lnTo>
                <a:lnTo>
                  <a:pt x="3398118" y="3398118"/>
                </a:lnTo>
                <a:lnTo>
                  <a:pt x="0" y="3398118"/>
                </a:lnTo>
                <a:lnTo>
                  <a:pt x="0" y="0"/>
                </a:lnTo>
                <a:close/>
              </a:path>
            </a:pathLst>
          </a:custGeom>
          <a:blipFill>
            <a:blip r:embed="rId2"/>
            <a:stretch>
              <a:fillRect/>
            </a:stretch>
          </a:blipFill>
        </p:spPr>
      </p:sp>
      <p:sp>
        <p:nvSpPr>
          <p:cNvPr id="3" name="TextBox 3"/>
          <p:cNvSpPr txBox="1"/>
          <p:nvPr/>
        </p:nvSpPr>
        <p:spPr>
          <a:xfrm>
            <a:off x="4578944" y="4724400"/>
            <a:ext cx="9518055" cy="2509085"/>
          </a:xfrm>
          <a:prstGeom prst="rect">
            <a:avLst/>
          </a:prstGeom>
        </p:spPr>
        <p:txBody>
          <a:bodyPr wrap="square" lIns="0" tIns="0" rIns="0" bIns="0" rtlCol="0" anchor="t">
            <a:spAutoFit/>
          </a:bodyPr>
          <a:lstStyle/>
          <a:p>
            <a:pPr algn="ctr">
              <a:lnSpc>
                <a:spcPts val="20578"/>
              </a:lnSpc>
            </a:pPr>
            <a:r>
              <a:rPr lang="en-US" sz="14698" dirty="0" err="1">
                <a:solidFill>
                  <a:srgbClr val="F96D00"/>
                </a:solidFill>
                <a:latin typeface="Poppins ExtraBold"/>
              </a:rPr>
              <a:t>UnityHub</a:t>
            </a:r>
            <a:endParaRPr lang="en-US" sz="14698" dirty="0">
              <a:solidFill>
                <a:srgbClr val="F96D00"/>
              </a:solidFill>
              <a:latin typeface="Poppins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6816" y="0"/>
            <a:ext cx="452408" cy="10287000"/>
            <a:chOff x="0" y="0"/>
            <a:chExt cx="165040" cy="3752725"/>
          </a:xfrm>
        </p:grpSpPr>
        <p:sp>
          <p:nvSpPr>
            <p:cNvPr id="3" name="Freeform 3"/>
            <p:cNvSpPr/>
            <p:nvPr/>
          </p:nvSpPr>
          <p:spPr>
            <a:xfrm>
              <a:off x="0" y="0"/>
              <a:ext cx="165040" cy="3752726"/>
            </a:xfrm>
            <a:custGeom>
              <a:avLst/>
              <a:gdLst/>
              <a:ahLst/>
              <a:cxnLst/>
              <a:rect l="l" t="t" r="r" b="b"/>
              <a:pathLst>
                <a:path w="165040" h="3752726">
                  <a:moveTo>
                    <a:pt x="0" y="0"/>
                  </a:moveTo>
                  <a:lnTo>
                    <a:pt x="165040" y="0"/>
                  </a:lnTo>
                  <a:lnTo>
                    <a:pt x="165040" y="3752726"/>
                  </a:lnTo>
                  <a:lnTo>
                    <a:pt x="0" y="3752726"/>
                  </a:lnTo>
                  <a:close/>
                </a:path>
              </a:pathLst>
            </a:custGeom>
            <a:solidFill>
              <a:srgbClr val="E69D64"/>
            </a:solidFill>
          </p:spPr>
        </p:sp>
      </p:grpSp>
      <p:grpSp>
        <p:nvGrpSpPr>
          <p:cNvPr id="4" name="Group 4"/>
          <p:cNvGrpSpPr/>
          <p:nvPr/>
        </p:nvGrpSpPr>
        <p:grpSpPr>
          <a:xfrm rot="-2700000">
            <a:off x="15385959" y="1860459"/>
            <a:ext cx="6566081" cy="656608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96D00"/>
            </a:solidFill>
          </p:spPr>
        </p:sp>
      </p:grpSp>
      <p:grpSp>
        <p:nvGrpSpPr>
          <p:cNvPr id="6" name="Group 6"/>
          <p:cNvGrpSpPr/>
          <p:nvPr/>
        </p:nvGrpSpPr>
        <p:grpSpPr>
          <a:xfrm rot="2700000">
            <a:off x="15742560" y="2217060"/>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11524419" y="8043030"/>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96D00"/>
            </a:solidFill>
          </p:spPr>
        </p:sp>
      </p:grpSp>
      <p:grpSp>
        <p:nvGrpSpPr>
          <p:cNvPr id="10" name="Group 10"/>
          <p:cNvGrpSpPr/>
          <p:nvPr/>
        </p:nvGrpSpPr>
        <p:grpSpPr>
          <a:xfrm rot="2700000">
            <a:off x="11524419" y="-3920369"/>
            <a:ext cx="6164339" cy="6164339"/>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96D00"/>
            </a:solidFill>
          </p:spPr>
        </p:sp>
      </p:grpSp>
      <p:grpSp>
        <p:nvGrpSpPr>
          <p:cNvPr id="12" name="Group 12"/>
          <p:cNvGrpSpPr>
            <a:grpSpLocks noChangeAspect="1"/>
          </p:cNvGrpSpPr>
          <p:nvPr/>
        </p:nvGrpSpPr>
        <p:grpSpPr>
          <a:xfrm>
            <a:off x="13818402" y="1861237"/>
            <a:ext cx="3963020" cy="5276243"/>
            <a:chOff x="0" y="0"/>
            <a:chExt cx="3663950" cy="4878070"/>
          </a:xfrm>
        </p:grpSpPr>
        <p:sp>
          <p:nvSpPr>
            <p:cNvPr id="13" name="Freeform 13"/>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2"/>
              <a:stretch>
                <a:fillRect l="-5397" r="-95084"/>
              </a:stretch>
            </a:blipFill>
          </p:spPr>
        </p:sp>
        <p:sp>
          <p:nvSpPr>
            <p:cNvPr id="14" name="Freeform 14"/>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F96D00"/>
            </a:solidFill>
          </p:spPr>
        </p:sp>
      </p:grpSp>
      <p:grpSp>
        <p:nvGrpSpPr>
          <p:cNvPr id="15" name="Group 15"/>
          <p:cNvGrpSpPr>
            <a:grpSpLocks noChangeAspect="1"/>
          </p:cNvGrpSpPr>
          <p:nvPr/>
        </p:nvGrpSpPr>
        <p:grpSpPr>
          <a:xfrm>
            <a:off x="11836892" y="3055379"/>
            <a:ext cx="3963020" cy="5276243"/>
            <a:chOff x="0" y="0"/>
            <a:chExt cx="3663950" cy="4878070"/>
          </a:xfrm>
        </p:grpSpPr>
        <p:sp>
          <p:nvSpPr>
            <p:cNvPr id="16" name="Freeform 16"/>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3"/>
              <a:stretch>
                <a:fillRect r="-122868"/>
              </a:stretch>
            </a:blipFill>
          </p:spPr>
        </p:sp>
        <p:sp>
          <p:nvSpPr>
            <p:cNvPr id="17" name="Freeform 17"/>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F96D00"/>
            </a:solidFill>
          </p:spPr>
        </p:sp>
      </p:grpSp>
      <p:grpSp>
        <p:nvGrpSpPr>
          <p:cNvPr id="18" name="Group 18"/>
          <p:cNvGrpSpPr/>
          <p:nvPr/>
        </p:nvGrpSpPr>
        <p:grpSpPr>
          <a:xfrm rot="-5400000">
            <a:off x="568482" y="1960670"/>
            <a:ext cx="829509" cy="1966473"/>
            <a:chOff x="0" y="0"/>
            <a:chExt cx="2354580" cy="5581882"/>
          </a:xfrm>
        </p:grpSpPr>
        <p:sp>
          <p:nvSpPr>
            <p:cNvPr id="19" name="Freeform 19"/>
            <p:cNvSpPr/>
            <p:nvPr/>
          </p:nvSpPr>
          <p:spPr>
            <a:xfrm>
              <a:off x="0" y="0"/>
              <a:ext cx="2353310" cy="5581882"/>
            </a:xfrm>
            <a:custGeom>
              <a:avLst/>
              <a:gdLst/>
              <a:ahLst/>
              <a:cxnLst/>
              <a:rect l="l" t="t" r="r" b="b"/>
              <a:pathLst>
                <a:path w="2353310" h="5581882">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F96D00"/>
            </a:solidFill>
          </p:spPr>
        </p:sp>
      </p:grpSp>
      <p:grpSp>
        <p:nvGrpSpPr>
          <p:cNvPr id="20" name="Group 20"/>
          <p:cNvGrpSpPr/>
          <p:nvPr/>
        </p:nvGrpSpPr>
        <p:grpSpPr>
          <a:xfrm rot="-5400000">
            <a:off x="4980926" y="-2587876"/>
            <a:ext cx="1629197" cy="7951652"/>
            <a:chOff x="0" y="0"/>
            <a:chExt cx="2354580" cy="11492046"/>
          </a:xfrm>
        </p:grpSpPr>
        <p:sp>
          <p:nvSpPr>
            <p:cNvPr id="21" name="Freeform 21"/>
            <p:cNvSpPr/>
            <p:nvPr/>
          </p:nvSpPr>
          <p:spPr>
            <a:xfrm>
              <a:off x="0" y="0"/>
              <a:ext cx="2353310" cy="11492046"/>
            </a:xfrm>
            <a:custGeom>
              <a:avLst/>
              <a:gdLst/>
              <a:ahLst/>
              <a:cxnLst/>
              <a:rect l="l" t="t" r="r" b="b"/>
              <a:pathLst>
                <a:path w="2353310" h="11492046">
                  <a:moveTo>
                    <a:pt x="784860" y="11424736"/>
                  </a:moveTo>
                  <a:cubicBezTo>
                    <a:pt x="905510" y="11465376"/>
                    <a:pt x="1042670" y="11492046"/>
                    <a:pt x="1177290" y="11492046"/>
                  </a:cubicBezTo>
                  <a:cubicBezTo>
                    <a:pt x="1311910" y="11492046"/>
                    <a:pt x="1441450" y="11469186"/>
                    <a:pt x="1560830" y="11428546"/>
                  </a:cubicBezTo>
                  <a:cubicBezTo>
                    <a:pt x="1563370" y="11427276"/>
                    <a:pt x="1565910" y="11427276"/>
                    <a:pt x="1568450" y="11426006"/>
                  </a:cubicBezTo>
                  <a:cubicBezTo>
                    <a:pt x="2016760" y="11263446"/>
                    <a:pt x="2346960" y="10834186"/>
                    <a:pt x="2353310" y="10306003"/>
                  </a:cubicBezTo>
                  <a:lnTo>
                    <a:pt x="2353310" y="0"/>
                  </a:lnTo>
                  <a:lnTo>
                    <a:pt x="0" y="0"/>
                  </a:lnTo>
                  <a:lnTo>
                    <a:pt x="0" y="10298100"/>
                  </a:lnTo>
                  <a:cubicBezTo>
                    <a:pt x="6350" y="10836725"/>
                    <a:pt x="331470" y="11265986"/>
                    <a:pt x="784860" y="11424736"/>
                  </a:cubicBezTo>
                  <a:close/>
                </a:path>
              </a:pathLst>
            </a:custGeom>
            <a:solidFill>
              <a:srgbClr val="F96D00"/>
            </a:solidFill>
          </p:spPr>
        </p:sp>
      </p:grpSp>
      <p:grpSp>
        <p:nvGrpSpPr>
          <p:cNvPr id="22" name="Group 22"/>
          <p:cNvGrpSpPr/>
          <p:nvPr/>
        </p:nvGrpSpPr>
        <p:grpSpPr>
          <a:xfrm rot="-5400000">
            <a:off x="568482" y="2952164"/>
            <a:ext cx="829509" cy="1966473"/>
            <a:chOff x="0" y="0"/>
            <a:chExt cx="2354580" cy="5581882"/>
          </a:xfrm>
        </p:grpSpPr>
        <p:sp>
          <p:nvSpPr>
            <p:cNvPr id="23" name="Freeform 23"/>
            <p:cNvSpPr/>
            <p:nvPr/>
          </p:nvSpPr>
          <p:spPr>
            <a:xfrm>
              <a:off x="0" y="0"/>
              <a:ext cx="2353310" cy="5581882"/>
            </a:xfrm>
            <a:custGeom>
              <a:avLst/>
              <a:gdLst/>
              <a:ahLst/>
              <a:cxnLst/>
              <a:rect l="l" t="t" r="r" b="b"/>
              <a:pathLst>
                <a:path w="2353310" h="5581882">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F96D00"/>
            </a:solidFill>
          </p:spPr>
        </p:sp>
      </p:grpSp>
      <p:grpSp>
        <p:nvGrpSpPr>
          <p:cNvPr id="24" name="Group 24"/>
          <p:cNvGrpSpPr/>
          <p:nvPr/>
        </p:nvGrpSpPr>
        <p:grpSpPr>
          <a:xfrm rot="-5400000">
            <a:off x="568482" y="3930877"/>
            <a:ext cx="829509" cy="1966473"/>
            <a:chOff x="0" y="0"/>
            <a:chExt cx="2354580" cy="5581882"/>
          </a:xfrm>
        </p:grpSpPr>
        <p:sp>
          <p:nvSpPr>
            <p:cNvPr id="25" name="Freeform 25"/>
            <p:cNvSpPr/>
            <p:nvPr/>
          </p:nvSpPr>
          <p:spPr>
            <a:xfrm>
              <a:off x="0" y="0"/>
              <a:ext cx="2353310" cy="5581882"/>
            </a:xfrm>
            <a:custGeom>
              <a:avLst/>
              <a:gdLst/>
              <a:ahLst/>
              <a:cxnLst/>
              <a:rect l="l" t="t" r="r" b="b"/>
              <a:pathLst>
                <a:path w="2353310" h="5581882">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F96D00"/>
            </a:solidFill>
          </p:spPr>
        </p:sp>
      </p:grpSp>
      <p:sp>
        <p:nvSpPr>
          <p:cNvPr id="26" name="TextBox 26"/>
          <p:cNvSpPr txBox="1"/>
          <p:nvPr/>
        </p:nvSpPr>
        <p:spPr>
          <a:xfrm>
            <a:off x="2123218" y="2687676"/>
            <a:ext cx="8926205" cy="523875"/>
          </a:xfrm>
          <a:prstGeom prst="rect">
            <a:avLst/>
          </a:prstGeom>
        </p:spPr>
        <p:txBody>
          <a:bodyPr lIns="0" tIns="0" rIns="0" bIns="0" rtlCol="0" anchor="t">
            <a:spAutoFit/>
          </a:bodyPr>
          <a:lstStyle/>
          <a:p>
            <a:pPr>
              <a:lnSpc>
                <a:spcPts val="4200"/>
              </a:lnSpc>
            </a:pPr>
            <a:r>
              <a:rPr lang="en-US" sz="3000" spc="300">
                <a:solidFill>
                  <a:srgbClr val="393E46"/>
                </a:solidFill>
                <a:latin typeface="Lato Bold"/>
              </a:rPr>
              <a:t>INTRODUCTION</a:t>
            </a:r>
          </a:p>
        </p:txBody>
      </p:sp>
      <p:sp>
        <p:nvSpPr>
          <p:cNvPr id="27" name="TextBox 27"/>
          <p:cNvSpPr txBox="1"/>
          <p:nvPr/>
        </p:nvSpPr>
        <p:spPr>
          <a:xfrm>
            <a:off x="1342168" y="2648681"/>
            <a:ext cx="487056" cy="523775"/>
          </a:xfrm>
          <a:prstGeom prst="rect">
            <a:avLst/>
          </a:prstGeom>
        </p:spPr>
        <p:txBody>
          <a:bodyPr lIns="0" tIns="0" rIns="0" bIns="0" rtlCol="0" anchor="t">
            <a:spAutoFit/>
          </a:bodyPr>
          <a:lstStyle/>
          <a:p>
            <a:pPr algn="ctr">
              <a:lnSpc>
                <a:spcPts val="4200"/>
              </a:lnSpc>
            </a:pPr>
            <a:r>
              <a:rPr lang="en-US" sz="3000" spc="300">
                <a:solidFill>
                  <a:srgbClr val="000000"/>
                </a:solidFill>
                <a:latin typeface="Lato Bold"/>
              </a:rPr>
              <a:t>1</a:t>
            </a:r>
          </a:p>
        </p:txBody>
      </p:sp>
      <p:sp>
        <p:nvSpPr>
          <p:cNvPr id="28" name="TextBox 28"/>
          <p:cNvSpPr txBox="1"/>
          <p:nvPr/>
        </p:nvSpPr>
        <p:spPr>
          <a:xfrm>
            <a:off x="1332643" y="3640175"/>
            <a:ext cx="487056" cy="523775"/>
          </a:xfrm>
          <a:prstGeom prst="rect">
            <a:avLst/>
          </a:prstGeom>
        </p:spPr>
        <p:txBody>
          <a:bodyPr lIns="0" tIns="0" rIns="0" bIns="0" rtlCol="0" anchor="t">
            <a:spAutoFit/>
          </a:bodyPr>
          <a:lstStyle/>
          <a:p>
            <a:pPr algn="ctr">
              <a:lnSpc>
                <a:spcPts val="4200"/>
              </a:lnSpc>
            </a:pPr>
            <a:r>
              <a:rPr lang="en-US" sz="3000" spc="300">
                <a:solidFill>
                  <a:srgbClr val="000000"/>
                </a:solidFill>
                <a:latin typeface="Lato Bold"/>
              </a:rPr>
              <a:t>2</a:t>
            </a:r>
          </a:p>
        </p:txBody>
      </p:sp>
      <p:sp>
        <p:nvSpPr>
          <p:cNvPr id="29" name="TextBox 29"/>
          <p:cNvSpPr txBox="1"/>
          <p:nvPr/>
        </p:nvSpPr>
        <p:spPr>
          <a:xfrm>
            <a:off x="1332643" y="4646741"/>
            <a:ext cx="487056" cy="523775"/>
          </a:xfrm>
          <a:prstGeom prst="rect">
            <a:avLst/>
          </a:prstGeom>
        </p:spPr>
        <p:txBody>
          <a:bodyPr lIns="0" tIns="0" rIns="0" bIns="0" rtlCol="0" anchor="t">
            <a:spAutoFit/>
          </a:bodyPr>
          <a:lstStyle/>
          <a:p>
            <a:pPr algn="ctr">
              <a:lnSpc>
                <a:spcPts val="4200"/>
              </a:lnSpc>
            </a:pPr>
            <a:r>
              <a:rPr lang="en-US" sz="3000" spc="300">
                <a:solidFill>
                  <a:srgbClr val="000000"/>
                </a:solidFill>
                <a:latin typeface="Lato Bold"/>
              </a:rPr>
              <a:t>3</a:t>
            </a:r>
          </a:p>
        </p:txBody>
      </p:sp>
      <p:sp>
        <p:nvSpPr>
          <p:cNvPr id="30" name="TextBox 30"/>
          <p:cNvSpPr txBox="1"/>
          <p:nvPr/>
        </p:nvSpPr>
        <p:spPr>
          <a:xfrm>
            <a:off x="2123218" y="3640175"/>
            <a:ext cx="8926205" cy="523875"/>
          </a:xfrm>
          <a:prstGeom prst="rect">
            <a:avLst/>
          </a:prstGeom>
        </p:spPr>
        <p:txBody>
          <a:bodyPr lIns="0" tIns="0" rIns="0" bIns="0" rtlCol="0" anchor="t">
            <a:spAutoFit/>
          </a:bodyPr>
          <a:lstStyle/>
          <a:p>
            <a:pPr>
              <a:lnSpc>
                <a:spcPts val="4200"/>
              </a:lnSpc>
            </a:pPr>
            <a:r>
              <a:rPr lang="en-US" sz="3000" spc="300">
                <a:solidFill>
                  <a:srgbClr val="393E46"/>
                </a:solidFill>
                <a:latin typeface="Lato Bold"/>
              </a:rPr>
              <a:t>PROBLEM STATEMENT</a:t>
            </a:r>
          </a:p>
        </p:txBody>
      </p:sp>
      <p:sp>
        <p:nvSpPr>
          <p:cNvPr id="31" name="TextBox 31"/>
          <p:cNvSpPr txBox="1"/>
          <p:nvPr/>
        </p:nvSpPr>
        <p:spPr>
          <a:xfrm>
            <a:off x="2123218" y="4646741"/>
            <a:ext cx="8926205" cy="523875"/>
          </a:xfrm>
          <a:prstGeom prst="rect">
            <a:avLst/>
          </a:prstGeom>
        </p:spPr>
        <p:txBody>
          <a:bodyPr lIns="0" tIns="0" rIns="0" bIns="0" rtlCol="0" anchor="t">
            <a:spAutoFit/>
          </a:bodyPr>
          <a:lstStyle/>
          <a:p>
            <a:pPr>
              <a:lnSpc>
                <a:spcPts val="4200"/>
              </a:lnSpc>
            </a:pPr>
            <a:r>
              <a:rPr lang="en-US" sz="3000" spc="300">
                <a:solidFill>
                  <a:srgbClr val="393E46"/>
                </a:solidFill>
                <a:latin typeface="Lato Bold"/>
              </a:rPr>
              <a:t>SOLUTION</a:t>
            </a:r>
          </a:p>
        </p:txBody>
      </p:sp>
      <p:sp>
        <p:nvSpPr>
          <p:cNvPr id="32" name="TextBox 32"/>
          <p:cNvSpPr txBox="1"/>
          <p:nvPr/>
        </p:nvSpPr>
        <p:spPr>
          <a:xfrm>
            <a:off x="2123218" y="897430"/>
            <a:ext cx="7020782" cy="1019175"/>
          </a:xfrm>
          <a:prstGeom prst="rect">
            <a:avLst/>
          </a:prstGeom>
        </p:spPr>
        <p:txBody>
          <a:bodyPr lIns="0" tIns="0" rIns="0" bIns="0" rtlCol="0" anchor="t">
            <a:spAutoFit/>
          </a:bodyPr>
          <a:lstStyle/>
          <a:p>
            <a:pPr algn="ctr">
              <a:lnSpc>
                <a:spcPts val="7349"/>
              </a:lnSpc>
            </a:pPr>
            <a:r>
              <a:rPr lang="en-US" sz="6999" spc="349">
                <a:solidFill>
                  <a:srgbClr val="000000"/>
                </a:solidFill>
                <a:latin typeface="Poppins ExtraBold"/>
              </a:rPr>
              <a:t>CONTENT</a:t>
            </a:r>
          </a:p>
        </p:txBody>
      </p:sp>
      <p:grpSp>
        <p:nvGrpSpPr>
          <p:cNvPr id="33" name="Group 33"/>
          <p:cNvGrpSpPr/>
          <p:nvPr/>
        </p:nvGrpSpPr>
        <p:grpSpPr>
          <a:xfrm rot="-5400000">
            <a:off x="544252" y="4912785"/>
            <a:ext cx="829509" cy="1966473"/>
            <a:chOff x="0" y="0"/>
            <a:chExt cx="2354580" cy="5581882"/>
          </a:xfrm>
        </p:grpSpPr>
        <p:sp>
          <p:nvSpPr>
            <p:cNvPr id="34" name="Freeform 34"/>
            <p:cNvSpPr/>
            <p:nvPr/>
          </p:nvSpPr>
          <p:spPr>
            <a:xfrm>
              <a:off x="0" y="0"/>
              <a:ext cx="2353310" cy="5581882"/>
            </a:xfrm>
            <a:custGeom>
              <a:avLst/>
              <a:gdLst/>
              <a:ahLst/>
              <a:cxnLst/>
              <a:rect l="l" t="t" r="r" b="b"/>
              <a:pathLst>
                <a:path w="2353310" h="5581882">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F96D00"/>
            </a:solidFill>
          </p:spPr>
        </p:sp>
      </p:grpSp>
      <p:grpSp>
        <p:nvGrpSpPr>
          <p:cNvPr id="35" name="Group 35"/>
          <p:cNvGrpSpPr/>
          <p:nvPr/>
        </p:nvGrpSpPr>
        <p:grpSpPr>
          <a:xfrm rot="-5400000">
            <a:off x="544252" y="5904219"/>
            <a:ext cx="829509" cy="1966473"/>
            <a:chOff x="0" y="0"/>
            <a:chExt cx="2354580" cy="5581882"/>
          </a:xfrm>
        </p:grpSpPr>
        <p:sp>
          <p:nvSpPr>
            <p:cNvPr id="36" name="Freeform 36"/>
            <p:cNvSpPr/>
            <p:nvPr/>
          </p:nvSpPr>
          <p:spPr>
            <a:xfrm>
              <a:off x="0" y="0"/>
              <a:ext cx="2353310" cy="5581882"/>
            </a:xfrm>
            <a:custGeom>
              <a:avLst/>
              <a:gdLst/>
              <a:ahLst/>
              <a:cxnLst/>
              <a:rect l="l" t="t" r="r" b="b"/>
              <a:pathLst>
                <a:path w="2353310" h="5581882">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F96D00"/>
            </a:solidFill>
          </p:spPr>
        </p:sp>
      </p:grpSp>
      <p:sp>
        <p:nvSpPr>
          <p:cNvPr id="37" name="TextBox 37"/>
          <p:cNvSpPr txBox="1"/>
          <p:nvPr/>
        </p:nvSpPr>
        <p:spPr>
          <a:xfrm>
            <a:off x="2123218" y="5626826"/>
            <a:ext cx="8926205" cy="523875"/>
          </a:xfrm>
          <a:prstGeom prst="rect">
            <a:avLst/>
          </a:prstGeom>
        </p:spPr>
        <p:txBody>
          <a:bodyPr lIns="0" tIns="0" rIns="0" bIns="0" rtlCol="0" anchor="t">
            <a:spAutoFit/>
          </a:bodyPr>
          <a:lstStyle/>
          <a:p>
            <a:pPr>
              <a:lnSpc>
                <a:spcPts val="4200"/>
              </a:lnSpc>
            </a:pPr>
            <a:r>
              <a:rPr lang="en-US" sz="3000" spc="300">
                <a:solidFill>
                  <a:srgbClr val="393E46"/>
                </a:solidFill>
                <a:latin typeface="Lato Bold"/>
              </a:rPr>
              <a:t>HARDWARE USED</a:t>
            </a:r>
          </a:p>
        </p:txBody>
      </p:sp>
      <p:sp>
        <p:nvSpPr>
          <p:cNvPr id="38" name="TextBox 38"/>
          <p:cNvSpPr txBox="1"/>
          <p:nvPr/>
        </p:nvSpPr>
        <p:spPr>
          <a:xfrm>
            <a:off x="1332643" y="5595567"/>
            <a:ext cx="487056" cy="523875"/>
          </a:xfrm>
          <a:prstGeom prst="rect">
            <a:avLst/>
          </a:prstGeom>
        </p:spPr>
        <p:txBody>
          <a:bodyPr lIns="0" tIns="0" rIns="0" bIns="0" rtlCol="0" anchor="t">
            <a:spAutoFit/>
          </a:bodyPr>
          <a:lstStyle/>
          <a:p>
            <a:pPr algn="ctr">
              <a:lnSpc>
                <a:spcPts val="4200"/>
              </a:lnSpc>
            </a:pPr>
            <a:r>
              <a:rPr lang="en-US" sz="3000" spc="300">
                <a:solidFill>
                  <a:srgbClr val="000000"/>
                </a:solidFill>
                <a:latin typeface="Lato Bold"/>
              </a:rPr>
              <a:t>4</a:t>
            </a:r>
          </a:p>
        </p:txBody>
      </p:sp>
      <p:sp>
        <p:nvSpPr>
          <p:cNvPr id="39" name="TextBox 39"/>
          <p:cNvSpPr txBox="1"/>
          <p:nvPr/>
        </p:nvSpPr>
        <p:spPr>
          <a:xfrm>
            <a:off x="1359492" y="6610347"/>
            <a:ext cx="487056" cy="523875"/>
          </a:xfrm>
          <a:prstGeom prst="rect">
            <a:avLst/>
          </a:prstGeom>
        </p:spPr>
        <p:txBody>
          <a:bodyPr lIns="0" tIns="0" rIns="0" bIns="0" rtlCol="0" anchor="t">
            <a:spAutoFit/>
          </a:bodyPr>
          <a:lstStyle/>
          <a:p>
            <a:pPr algn="ctr">
              <a:lnSpc>
                <a:spcPts val="4200"/>
              </a:lnSpc>
            </a:pPr>
            <a:r>
              <a:rPr lang="en-US" sz="3000" spc="300">
                <a:solidFill>
                  <a:srgbClr val="000000"/>
                </a:solidFill>
                <a:latin typeface="Lato Bold"/>
              </a:rPr>
              <a:t>5</a:t>
            </a:r>
          </a:p>
        </p:txBody>
      </p:sp>
      <p:grpSp>
        <p:nvGrpSpPr>
          <p:cNvPr id="40" name="Group 40"/>
          <p:cNvGrpSpPr/>
          <p:nvPr/>
        </p:nvGrpSpPr>
        <p:grpSpPr>
          <a:xfrm rot="-5400000">
            <a:off x="544252" y="6886127"/>
            <a:ext cx="829509" cy="1966473"/>
            <a:chOff x="0" y="0"/>
            <a:chExt cx="2354580" cy="5581882"/>
          </a:xfrm>
        </p:grpSpPr>
        <p:sp>
          <p:nvSpPr>
            <p:cNvPr id="41" name="Freeform 41"/>
            <p:cNvSpPr/>
            <p:nvPr/>
          </p:nvSpPr>
          <p:spPr>
            <a:xfrm>
              <a:off x="0" y="0"/>
              <a:ext cx="2353310" cy="5581882"/>
            </a:xfrm>
            <a:custGeom>
              <a:avLst/>
              <a:gdLst/>
              <a:ahLst/>
              <a:cxnLst/>
              <a:rect l="l" t="t" r="r" b="b"/>
              <a:pathLst>
                <a:path w="2353310" h="5581882">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F96D00"/>
            </a:solidFill>
          </p:spPr>
        </p:sp>
      </p:grpSp>
      <p:sp>
        <p:nvSpPr>
          <p:cNvPr id="42" name="TextBox 42"/>
          <p:cNvSpPr txBox="1"/>
          <p:nvPr/>
        </p:nvSpPr>
        <p:spPr>
          <a:xfrm>
            <a:off x="1376816" y="7549859"/>
            <a:ext cx="487056" cy="523875"/>
          </a:xfrm>
          <a:prstGeom prst="rect">
            <a:avLst/>
          </a:prstGeom>
        </p:spPr>
        <p:txBody>
          <a:bodyPr lIns="0" tIns="0" rIns="0" bIns="0" rtlCol="0" anchor="t">
            <a:spAutoFit/>
          </a:bodyPr>
          <a:lstStyle/>
          <a:p>
            <a:pPr algn="ctr">
              <a:lnSpc>
                <a:spcPts val="4200"/>
              </a:lnSpc>
            </a:pPr>
            <a:r>
              <a:rPr lang="en-US" sz="3000" spc="300">
                <a:solidFill>
                  <a:srgbClr val="000000"/>
                </a:solidFill>
                <a:latin typeface="Lato Bold"/>
              </a:rPr>
              <a:t>6</a:t>
            </a:r>
          </a:p>
        </p:txBody>
      </p:sp>
      <p:sp>
        <p:nvSpPr>
          <p:cNvPr id="43" name="TextBox 43"/>
          <p:cNvSpPr txBox="1"/>
          <p:nvPr/>
        </p:nvSpPr>
        <p:spPr>
          <a:xfrm>
            <a:off x="2123218" y="6579325"/>
            <a:ext cx="8926205" cy="523875"/>
          </a:xfrm>
          <a:prstGeom prst="rect">
            <a:avLst/>
          </a:prstGeom>
        </p:spPr>
        <p:txBody>
          <a:bodyPr lIns="0" tIns="0" rIns="0" bIns="0" rtlCol="0" anchor="t">
            <a:spAutoFit/>
          </a:bodyPr>
          <a:lstStyle/>
          <a:p>
            <a:pPr>
              <a:lnSpc>
                <a:spcPts val="4200"/>
              </a:lnSpc>
            </a:pPr>
            <a:r>
              <a:rPr lang="en-US" sz="3000" spc="300">
                <a:solidFill>
                  <a:srgbClr val="393E46"/>
                </a:solidFill>
                <a:latin typeface="Lato Bold"/>
              </a:rPr>
              <a:t>SOFTWARE USED</a:t>
            </a:r>
          </a:p>
        </p:txBody>
      </p:sp>
      <p:grpSp>
        <p:nvGrpSpPr>
          <p:cNvPr id="44" name="Group 44"/>
          <p:cNvGrpSpPr/>
          <p:nvPr/>
        </p:nvGrpSpPr>
        <p:grpSpPr>
          <a:xfrm rot="-5400000">
            <a:off x="613946" y="7860309"/>
            <a:ext cx="829509" cy="1966473"/>
            <a:chOff x="0" y="0"/>
            <a:chExt cx="2354580" cy="5581882"/>
          </a:xfrm>
        </p:grpSpPr>
        <p:sp>
          <p:nvSpPr>
            <p:cNvPr id="45" name="Freeform 45"/>
            <p:cNvSpPr/>
            <p:nvPr/>
          </p:nvSpPr>
          <p:spPr>
            <a:xfrm>
              <a:off x="0" y="0"/>
              <a:ext cx="2353310" cy="5581882"/>
            </a:xfrm>
            <a:custGeom>
              <a:avLst/>
              <a:gdLst/>
              <a:ahLst/>
              <a:cxnLst/>
              <a:rect l="l" t="t" r="r" b="b"/>
              <a:pathLst>
                <a:path w="2353310" h="5581882">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F96D00"/>
            </a:solidFill>
          </p:spPr>
        </p:sp>
      </p:grpSp>
      <p:sp>
        <p:nvSpPr>
          <p:cNvPr id="46" name="TextBox 46"/>
          <p:cNvSpPr txBox="1"/>
          <p:nvPr/>
        </p:nvSpPr>
        <p:spPr>
          <a:xfrm>
            <a:off x="2123218" y="7588975"/>
            <a:ext cx="8926205" cy="523875"/>
          </a:xfrm>
          <a:prstGeom prst="rect">
            <a:avLst/>
          </a:prstGeom>
        </p:spPr>
        <p:txBody>
          <a:bodyPr lIns="0" tIns="0" rIns="0" bIns="0" rtlCol="0" anchor="t">
            <a:spAutoFit/>
          </a:bodyPr>
          <a:lstStyle/>
          <a:p>
            <a:pPr>
              <a:lnSpc>
                <a:spcPts val="4200"/>
              </a:lnSpc>
            </a:pPr>
            <a:r>
              <a:rPr lang="en-US" sz="3000" spc="300">
                <a:solidFill>
                  <a:srgbClr val="393E46"/>
                </a:solidFill>
                <a:latin typeface="Lato Bold"/>
              </a:rPr>
              <a:t>REFERENCES</a:t>
            </a:r>
          </a:p>
        </p:txBody>
      </p:sp>
      <p:sp>
        <p:nvSpPr>
          <p:cNvPr id="47" name="TextBox 47"/>
          <p:cNvSpPr txBox="1"/>
          <p:nvPr/>
        </p:nvSpPr>
        <p:spPr>
          <a:xfrm>
            <a:off x="1342168" y="8531768"/>
            <a:ext cx="487056" cy="523875"/>
          </a:xfrm>
          <a:prstGeom prst="rect">
            <a:avLst/>
          </a:prstGeom>
        </p:spPr>
        <p:txBody>
          <a:bodyPr lIns="0" tIns="0" rIns="0" bIns="0" rtlCol="0" anchor="t">
            <a:spAutoFit/>
          </a:bodyPr>
          <a:lstStyle/>
          <a:p>
            <a:pPr algn="ctr">
              <a:lnSpc>
                <a:spcPts val="4200"/>
              </a:lnSpc>
            </a:pPr>
            <a:r>
              <a:rPr lang="en-US" sz="3000" spc="300">
                <a:solidFill>
                  <a:srgbClr val="000000"/>
                </a:solidFill>
                <a:latin typeface="Lato Bold"/>
              </a:rPr>
              <a:t>7</a:t>
            </a:r>
          </a:p>
        </p:txBody>
      </p:sp>
      <p:sp>
        <p:nvSpPr>
          <p:cNvPr id="48" name="TextBox 48"/>
          <p:cNvSpPr txBox="1"/>
          <p:nvPr/>
        </p:nvSpPr>
        <p:spPr>
          <a:xfrm>
            <a:off x="2123218" y="8548271"/>
            <a:ext cx="8926205" cy="523875"/>
          </a:xfrm>
          <a:prstGeom prst="rect">
            <a:avLst/>
          </a:prstGeom>
        </p:spPr>
        <p:txBody>
          <a:bodyPr lIns="0" tIns="0" rIns="0" bIns="0" rtlCol="0" anchor="t">
            <a:spAutoFit/>
          </a:bodyPr>
          <a:lstStyle/>
          <a:p>
            <a:pPr>
              <a:lnSpc>
                <a:spcPts val="4200"/>
              </a:lnSpc>
            </a:pPr>
            <a:r>
              <a:rPr lang="en-US" sz="3000" spc="300">
                <a:solidFill>
                  <a:srgbClr val="393E46"/>
                </a:solidFill>
                <a:latin typeface="Lato Bold"/>
              </a:rPr>
              <a:t>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0902" y="398739"/>
            <a:ext cx="9968424" cy="1259922"/>
            <a:chOff x="0" y="0"/>
            <a:chExt cx="3636508" cy="459623"/>
          </a:xfrm>
        </p:grpSpPr>
        <p:sp>
          <p:nvSpPr>
            <p:cNvPr id="3" name="Freeform 3"/>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solidFill>
              <a:srgbClr val="F96D00"/>
            </a:solidFill>
          </p:spPr>
        </p:sp>
      </p:grpSp>
      <p:grpSp>
        <p:nvGrpSpPr>
          <p:cNvPr id="4" name="Group 4"/>
          <p:cNvGrpSpPr/>
          <p:nvPr/>
        </p:nvGrpSpPr>
        <p:grpSpPr>
          <a:xfrm rot="-2700000">
            <a:off x="-4374515" y="-4047073"/>
            <a:ext cx="6566081" cy="656608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96D00"/>
            </a:solidFill>
          </p:spPr>
        </p:sp>
      </p:grpSp>
      <p:grpSp>
        <p:nvGrpSpPr>
          <p:cNvPr id="6" name="Group 6"/>
          <p:cNvGrpSpPr/>
          <p:nvPr/>
        </p:nvGrpSpPr>
        <p:grpSpPr>
          <a:xfrm rot="2700000">
            <a:off x="-4017915" y="-3690472"/>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2926440" y="7360560"/>
            <a:ext cx="5852880" cy="585288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2926440" y="8473925"/>
            <a:ext cx="5852880" cy="5852880"/>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2" name="TextBox 12"/>
          <p:cNvSpPr txBox="1"/>
          <p:nvPr/>
        </p:nvSpPr>
        <p:spPr>
          <a:xfrm>
            <a:off x="1460179" y="540066"/>
            <a:ext cx="9131798" cy="1005843"/>
          </a:xfrm>
          <a:prstGeom prst="rect">
            <a:avLst/>
          </a:prstGeom>
        </p:spPr>
        <p:txBody>
          <a:bodyPr lIns="0" tIns="0" rIns="0" bIns="0" rtlCol="0" anchor="t">
            <a:spAutoFit/>
          </a:bodyPr>
          <a:lstStyle/>
          <a:p>
            <a:pPr algn="ctr">
              <a:lnSpc>
                <a:spcPts val="7140"/>
              </a:lnSpc>
            </a:pPr>
            <a:r>
              <a:rPr lang="en-US" sz="6800" spc="340">
                <a:solidFill>
                  <a:srgbClr val="000000"/>
                </a:solidFill>
                <a:latin typeface="Poppins ExtraBold Bold"/>
              </a:rPr>
              <a:t>INTRODUCTION</a:t>
            </a:r>
          </a:p>
        </p:txBody>
      </p:sp>
      <p:grpSp>
        <p:nvGrpSpPr>
          <p:cNvPr id="13" name="Group 13"/>
          <p:cNvGrpSpPr/>
          <p:nvPr/>
        </p:nvGrpSpPr>
        <p:grpSpPr>
          <a:xfrm>
            <a:off x="10129326" y="0"/>
            <a:ext cx="8158674" cy="10287000"/>
            <a:chOff x="0" y="0"/>
            <a:chExt cx="2976306" cy="3752725"/>
          </a:xfrm>
        </p:grpSpPr>
        <p:sp>
          <p:nvSpPr>
            <p:cNvPr id="14" name="Freeform 14"/>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solidFill>
              <a:srgbClr val="F96D00"/>
            </a:solidFill>
          </p:spPr>
        </p:sp>
      </p:grpSp>
      <p:sp>
        <p:nvSpPr>
          <p:cNvPr id="15" name="Freeform 15"/>
          <p:cNvSpPr/>
          <p:nvPr/>
        </p:nvSpPr>
        <p:spPr>
          <a:xfrm>
            <a:off x="11039965" y="2134203"/>
            <a:ext cx="6337395" cy="6018593"/>
          </a:xfrm>
          <a:custGeom>
            <a:avLst/>
            <a:gdLst/>
            <a:ahLst/>
            <a:cxnLst/>
            <a:rect l="l" t="t" r="r" b="b"/>
            <a:pathLst>
              <a:path w="6337395" h="6018593">
                <a:moveTo>
                  <a:pt x="0" y="0"/>
                </a:moveTo>
                <a:lnTo>
                  <a:pt x="6337396" y="0"/>
                </a:lnTo>
                <a:lnTo>
                  <a:pt x="6337396" y="6018594"/>
                </a:lnTo>
                <a:lnTo>
                  <a:pt x="0" y="6018594"/>
                </a:lnTo>
                <a:lnTo>
                  <a:pt x="0" y="0"/>
                </a:lnTo>
                <a:close/>
              </a:path>
            </a:pathLst>
          </a:custGeom>
          <a:blipFill>
            <a:blip r:embed="rId2"/>
            <a:stretch>
              <a:fillRect/>
            </a:stretch>
          </a:blipFill>
        </p:spPr>
      </p:sp>
      <p:sp>
        <p:nvSpPr>
          <p:cNvPr id="16" name="TextBox 16"/>
          <p:cNvSpPr txBox="1"/>
          <p:nvPr/>
        </p:nvSpPr>
        <p:spPr>
          <a:xfrm>
            <a:off x="387827" y="2462126"/>
            <a:ext cx="9514574" cy="6791500"/>
          </a:xfrm>
          <a:prstGeom prst="rect">
            <a:avLst/>
          </a:prstGeom>
        </p:spPr>
        <p:txBody>
          <a:bodyPr lIns="0" tIns="0" rIns="0" bIns="0" rtlCol="0" anchor="t">
            <a:spAutoFit/>
          </a:bodyPr>
          <a:lstStyle/>
          <a:p>
            <a:pPr>
              <a:lnSpc>
                <a:spcPts val="4190"/>
              </a:lnSpc>
              <a:spcBef>
                <a:spcPct val="0"/>
              </a:spcBef>
            </a:pPr>
            <a:r>
              <a:rPr lang="en-US" sz="2993" spc="299">
                <a:solidFill>
                  <a:srgbClr val="000000"/>
                </a:solidFill>
                <a:latin typeface="Alice"/>
              </a:rPr>
              <a:t>WE HAVE DEVELOPED A USER-FRIENDLY WEBPAGE THAT HELPS INDIVIDUALS FORM EFFECTIVE PROJECT TEAMS BY CONNECTING THEM WITH LIKE-MINDED PROFESSIONALS AND FACILITATING SEAMLESS COMMUNICATION. OUR PLATFORM INCORPORATES AN EXPERIENCE LEVEL ASSESSMENT, ALLOWING USERS TO JOIN TEAMS THAT ALIGN WITH THEIR SKILL LEVEL. THIS FEATURE BRIDGES THE GAP BETWEEN TALENT AND PROJECT REQUIREMENTS, PROMOTING SUCCESSFUL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07417" y="1658661"/>
            <a:ext cx="9968424" cy="1259922"/>
            <a:chOff x="0" y="0"/>
            <a:chExt cx="3636508" cy="459623"/>
          </a:xfrm>
        </p:grpSpPr>
        <p:sp>
          <p:nvSpPr>
            <p:cNvPr id="3" name="Freeform 3"/>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solidFill>
              <a:srgbClr val="F96D00"/>
            </a:solidFill>
          </p:spPr>
        </p:sp>
      </p:grpSp>
      <p:grpSp>
        <p:nvGrpSpPr>
          <p:cNvPr id="4" name="Group 4"/>
          <p:cNvGrpSpPr/>
          <p:nvPr/>
        </p:nvGrpSpPr>
        <p:grpSpPr>
          <a:xfrm rot="-2700000">
            <a:off x="-4538237" y="-4240448"/>
            <a:ext cx="6566081" cy="656608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96D00"/>
            </a:solidFill>
          </p:spPr>
        </p:sp>
      </p:grpSp>
      <p:grpSp>
        <p:nvGrpSpPr>
          <p:cNvPr id="6" name="Group 6"/>
          <p:cNvGrpSpPr/>
          <p:nvPr/>
        </p:nvGrpSpPr>
        <p:grpSpPr>
          <a:xfrm rot="2700000">
            <a:off x="-4462250" y="-4009499"/>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2926440" y="7360560"/>
            <a:ext cx="5852880" cy="585288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2926440" y="8473925"/>
            <a:ext cx="5852880" cy="5852880"/>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a:off x="10129326" y="0"/>
            <a:ext cx="8158674" cy="10287000"/>
            <a:chOff x="0" y="0"/>
            <a:chExt cx="2976306" cy="3752725"/>
          </a:xfrm>
        </p:grpSpPr>
        <p:sp>
          <p:nvSpPr>
            <p:cNvPr id="13" name="Freeform 13"/>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solidFill>
              <a:srgbClr val="F96D00"/>
            </a:solidFill>
          </p:spPr>
        </p:sp>
      </p:grpSp>
      <p:grpSp>
        <p:nvGrpSpPr>
          <p:cNvPr id="14" name="Group 14"/>
          <p:cNvGrpSpPr/>
          <p:nvPr/>
        </p:nvGrpSpPr>
        <p:grpSpPr>
          <a:xfrm>
            <a:off x="2207417" y="515661"/>
            <a:ext cx="7921909" cy="1259922"/>
            <a:chOff x="0" y="0"/>
            <a:chExt cx="2889934" cy="459623"/>
          </a:xfrm>
        </p:grpSpPr>
        <p:sp>
          <p:nvSpPr>
            <p:cNvPr id="15" name="Freeform 15"/>
            <p:cNvSpPr/>
            <p:nvPr/>
          </p:nvSpPr>
          <p:spPr>
            <a:xfrm>
              <a:off x="0" y="0"/>
              <a:ext cx="2889934" cy="459623"/>
            </a:xfrm>
            <a:custGeom>
              <a:avLst/>
              <a:gdLst/>
              <a:ahLst/>
              <a:cxnLst/>
              <a:rect l="l" t="t" r="r" b="b"/>
              <a:pathLst>
                <a:path w="2889934" h="459623">
                  <a:moveTo>
                    <a:pt x="0" y="0"/>
                  </a:moveTo>
                  <a:lnTo>
                    <a:pt x="2889934" y="0"/>
                  </a:lnTo>
                  <a:lnTo>
                    <a:pt x="2889934" y="459623"/>
                  </a:lnTo>
                  <a:lnTo>
                    <a:pt x="0" y="459623"/>
                  </a:lnTo>
                  <a:close/>
                </a:path>
              </a:pathLst>
            </a:custGeom>
            <a:solidFill>
              <a:srgbClr val="F96D00"/>
            </a:solidFill>
          </p:spPr>
        </p:sp>
      </p:grpSp>
      <p:sp>
        <p:nvSpPr>
          <p:cNvPr id="16" name="Freeform 16"/>
          <p:cNvSpPr/>
          <p:nvPr/>
        </p:nvSpPr>
        <p:spPr>
          <a:xfrm>
            <a:off x="11124106" y="2268196"/>
            <a:ext cx="5750608" cy="5750608"/>
          </a:xfrm>
          <a:custGeom>
            <a:avLst/>
            <a:gdLst/>
            <a:ahLst/>
            <a:cxnLst/>
            <a:rect l="l" t="t" r="r" b="b"/>
            <a:pathLst>
              <a:path w="5750608" h="5750608">
                <a:moveTo>
                  <a:pt x="0" y="0"/>
                </a:moveTo>
                <a:lnTo>
                  <a:pt x="5750608" y="0"/>
                </a:lnTo>
                <a:lnTo>
                  <a:pt x="5750608" y="5750608"/>
                </a:lnTo>
                <a:lnTo>
                  <a:pt x="0" y="5750608"/>
                </a:lnTo>
                <a:lnTo>
                  <a:pt x="0" y="0"/>
                </a:lnTo>
                <a:close/>
              </a:path>
            </a:pathLst>
          </a:custGeom>
          <a:blipFill>
            <a:blip r:embed="rId2"/>
            <a:stretch>
              <a:fillRect/>
            </a:stretch>
          </a:blipFill>
        </p:spPr>
      </p:sp>
      <p:sp>
        <p:nvSpPr>
          <p:cNvPr id="17" name="TextBox 17"/>
          <p:cNvSpPr txBox="1"/>
          <p:nvPr/>
        </p:nvSpPr>
        <p:spPr>
          <a:xfrm>
            <a:off x="1537074" y="544236"/>
            <a:ext cx="8940790" cy="2257425"/>
          </a:xfrm>
          <a:prstGeom prst="rect">
            <a:avLst/>
          </a:prstGeom>
        </p:spPr>
        <p:txBody>
          <a:bodyPr lIns="0" tIns="0" rIns="0" bIns="0" rtlCol="0" anchor="t">
            <a:spAutoFit/>
          </a:bodyPr>
          <a:lstStyle/>
          <a:p>
            <a:pPr algn="ctr">
              <a:lnSpc>
                <a:spcPts val="8400"/>
              </a:lnSpc>
            </a:pPr>
            <a:r>
              <a:rPr lang="en-US" sz="8000" spc="400">
                <a:solidFill>
                  <a:srgbClr val="FFFFFF"/>
                </a:solidFill>
                <a:latin typeface="Poppins ExtraBold Bold"/>
              </a:rPr>
              <a:t>PROBLEM STATEMENT</a:t>
            </a:r>
          </a:p>
        </p:txBody>
      </p:sp>
      <p:sp>
        <p:nvSpPr>
          <p:cNvPr id="18" name="TextBox 18"/>
          <p:cNvSpPr txBox="1"/>
          <p:nvPr/>
        </p:nvSpPr>
        <p:spPr>
          <a:xfrm>
            <a:off x="356742" y="3206176"/>
            <a:ext cx="9563331" cy="6894755"/>
          </a:xfrm>
          <a:prstGeom prst="rect">
            <a:avLst/>
          </a:prstGeom>
        </p:spPr>
        <p:txBody>
          <a:bodyPr lIns="0" tIns="0" rIns="0" bIns="0" rtlCol="0" anchor="t">
            <a:spAutoFit/>
          </a:bodyPr>
          <a:lstStyle/>
          <a:p>
            <a:pPr>
              <a:lnSpc>
                <a:spcPts val="3895"/>
              </a:lnSpc>
              <a:spcBef>
                <a:spcPct val="0"/>
              </a:spcBef>
            </a:pPr>
            <a:r>
              <a:rPr lang="en-US" sz="2782" spc="278">
                <a:solidFill>
                  <a:srgbClr val="000000"/>
                </a:solidFill>
                <a:latin typeface="Lato Bold"/>
              </a:rPr>
              <a:t>THE PROBLEM LIES IN THE DIFFICULTY OF FORMING TEAMS AND FINDING SUITABLE TEAMMATES FOR EFFICIENT PROJECT WORK. CURRENT METHODS LACK EFFECTIVE COMMUNICATION AND MATCHING MECHANISMS. OUR SOLUTION IS TO DEVELOP A WEBPAGE THAT ENABLES PEOPLE TO CONNECT, COLLABORATE, AND JOIN TEAMS BASED ON THEIR SKILLS AND EXPERIENCE. THIS ADDRESSES THE PROBLEM BY PROVIDING A STREAMLINED PLATFORM FOR TEAM FORMATION AND ENSURING INDIVIDUALS ARE MATCHED APPROPRIATELY TO MAXIMIZE PROJECT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46515" y="1658661"/>
            <a:ext cx="9968424" cy="1259922"/>
            <a:chOff x="0" y="0"/>
            <a:chExt cx="3636508" cy="459623"/>
          </a:xfrm>
        </p:grpSpPr>
        <p:sp>
          <p:nvSpPr>
            <p:cNvPr id="3" name="Freeform 3"/>
            <p:cNvSpPr/>
            <p:nvPr/>
          </p:nvSpPr>
          <p:spPr>
            <a:xfrm>
              <a:off x="0" y="0"/>
              <a:ext cx="3636508" cy="459623"/>
            </a:xfrm>
            <a:custGeom>
              <a:avLst/>
              <a:gdLst/>
              <a:ahLst/>
              <a:cxnLst/>
              <a:rect l="l" t="t" r="r" b="b"/>
              <a:pathLst>
                <a:path w="3636508" h="459623">
                  <a:moveTo>
                    <a:pt x="0" y="0"/>
                  </a:moveTo>
                  <a:lnTo>
                    <a:pt x="3636508" y="0"/>
                  </a:lnTo>
                  <a:lnTo>
                    <a:pt x="3636508" y="459623"/>
                  </a:lnTo>
                  <a:lnTo>
                    <a:pt x="0" y="459623"/>
                  </a:lnTo>
                  <a:close/>
                </a:path>
              </a:pathLst>
            </a:custGeom>
            <a:solidFill>
              <a:srgbClr val="F96D00"/>
            </a:solidFill>
          </p:spPr>
        </p:sp>
      </p:grpSp>
      <p:grpSp>
        <p:nvGrpSpPr>
          <p:cNvPr id="4" name="Group 4"/>
          <p:cNvGrpSpPr/>
          <p:nvPr/>
        </p:nvGrpSpPr>
        <p:grpSpPr>
          <a:xfrm rot="-2700000">
            <a:off x="-4538237" y="-4240448"/>
            <a:ext cx="6566081" cy="656608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96D00"/>
            </a:solidFill>
          </p:spPr>
        </p:sp>
      </p:grpSp>
      <p:grpSp>
        <p:nvGrpSpPr>
          <p:cNvPr id="6" name="Group 6"/>
          <p:cNvGrpSpPr/>
          <p:nvPr/>
        </p:nvGrpSpPr>
        <p:grpSpPr>
          <a:xfrm rot="2700000">
            <a:off x="-4462250" y="-4009499"/>
            <a:ext cx="5852880" cy="585288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2926440" y="7360560"/>
            <a:ext cx="5852880" cy="585288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2926440" y="8473925"/>
            <a:ext cx="5852880" cy="5852880"/>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a:off x="9920073" y="0"/>
            <a:ext cx="8158674" cy="10287000"/>
            <a:chOff x="0" y="0"/>
            <a:chExt cx="2976306" cy="3752725"/>
          </a:xfrm>
        </p:grpSpPr>
        <p:sp>
          <p:nvSpPr>
            <p:cNvPr id="13" name="Freeform 13"/>
            <p:cNvSpPr/>
            <p:nvPr/>
          </p:nvSpPr>
          <p:spPr>
            <a:xfrm>
              <a:off x="0" y="0"/>
              <a:ext cx="2976306" cy="3752726"/>
            </a:xfrm>
            <a:custGeom>
              <a:avLst/>
              <a:gdLst/>
              <a:ahLst/>
              <a:cxnLst/>
              <a:rect l="l" t="t" r="r" b="b"/>
              <a:pathLst>
                <a:path w="2976306" h="3752726">
                  <a:moveTo>
                    <a:pt x="0" y="0"/>
                  </a:moveTo>
                  <a:lnTo>
                    <a:pt x="2976306" y="0"/>
                  </a:lnTo>
                  <a:lnTo>
                    <a:pt x="2976306" y="3752726"/>
                  </a:lnTo>
                  <a:lnTo>
                    <a:pt x="0" y="3752726"/>
                  </a:lnTo>
                  <a:close/>
                </a:path>
              </a:pathLst>
            </a:custGeom>
            <a:solidFill>
              <a:srgbClr val="F96D00"/>
            </a:solidFill>
          </p:spPr>
        </p:sp>
      </p:grpSp>
      <p:grpSp>
        <p:nvGrpSpPr>
          <p:cNvPr id="14" name="Group 14"/>
          <p:cNvGrpSpPr/>
          <p:nvPr/>
        </p:nvGrpSpPr>
        <p:grpSpPr>
          <a:xfrm>
            <a:off x="2046515" y="398739"/>
            <a:ext cx="7921909" cy="1259922"/>
            <a:chOff x="0" y="0"/>
            <a:chExt cx="2889934" cy="459623"/>
          </a:xfrm>
        </p:grpSpPr>
        <p:sp>
          <p:nvSpPr>
            <p:cNvPr id="15" name="Freeform 15"/>
            <p:cNvSpPr/>
            <p:nvPr/>
          </p:nvSpPr>
          <p:spPr>
            <a:xfrm>
              <a:off x="0" y="0"/>
              <a:ext cx="2889934" cy="459623"/>
            </a:xfrm>
            <a:custGeom>
              <a:avLst/>
              <a:gdLst/>
              <a:ahLst/>
              <a:cxnLst/>
              <a:rect l="l" t="t" r="r" b="b"/>
              <a:pathLst>
                <a:path w="2889934" h="459623">
                  <a:moveTo>
                    <a:pt x="0" y="0"/>
                  </a:moveTo>
                  <a:lnTo>
                    <a:pt x="2889934" y="0"/>
                  </a:lnTo>
                  <a:lnTo>
                    <a:pt x="2889934" y="459623"/>
                  </a:lnTo>
                  <a:lnTo>
                    <a:pt x="0" y="459623"/>
                  </a:lnTo>
                  <a:close/>
                </a:path>
              </a:pathLst>
            </a:custGeom>
            <a:solidFill>
              <a:srgbClr val="F96D00"/>
            </a:solidFill>
          </p:spPr>
        </p:sp>
      </p:grpSp>
      <p:grpSp>
        <p:nvGrpSpPr>
          <p:cNvPr id="16" name="Group 16"/>
          <p:cNvGrpSpPr>
            <a:grpSpLocks noChangeAspect="1"/>
          </p:cNvGrpSpPr>
          <p:nvPr/>
        </p:nvGrpSpPr>
        <p:grpSpPr>
          <a:xfrm>
            <a:off x="10803189" y="1947292"/>
            <a:ext cx="6392441" cy="6392415"/>
            <a:chOff x="0" y="0"/>
            <a:chExt cx="6350025" cy="6350000"/>
          </a:xfrm>
        </p:grpSpPr>
        <p:sp>
          <p:nvSpPr>
            <p:cNvPr id="17" name="Freeform 1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2"/>
              <a:stretch>
                <a:fillRect r="-74999"/>
              </a:stretch>
            </a:blipFill>
          </p:spPr>
        </p:sp>
      </p:grpSp>
      <p:sp>
        <p:nvSpPr>
          <p:cNvPr id="18" name="TextBox 18"/>
          <p:cNvSpPr txBox="1"/>
          <p:nvPr/>
        </p:nvSpPr>
        <p:spPr>
          <a:xfrm>
            <a:off x="1537074" y="544236"/>
            <a:ext cx="8940790" cy="2257425"/>
          </a:xfrm>
          <a:prstGeom prst="rect">
            <a:avLst/>
          </a:prstGeom>
        </p:spPr>
        <p:txBody>
          <a:bodyPr lIns="0" tIns="0" rIns="0" bIns="0" rtlCol="0" anchor="t">
            <a:spAutoFit/>
          </a:bodyPr>
          <a:lstStyle/>
          <a:p>
            <a:pPr algn="ctr">
              <a:lnSpc>
                <a:spcPts val="8400"/>
              </a:lnSpc>
            </a:pPr>
            <a:r>
              <a:rPr lang="en-US" sz="8000" spc="400">
                <a:solidFill>
                  <a:srgbClr val="FFFFFF"/>
                </a:solidFill>
                <a:latin typeface="Poppins ExtraBold Bold"/>
              </a:rPr>
              <a:t>SOLUTION STATEMENT</a:t>
            </a:r>
          </a:p>
        </p:txBody>
      </p:sp>
      <p:sp>
        <p:nvSpPr>
          <p:cNvPr id="19" name="TextBox 19"/>
          <p:cNvSpPr txBox="1"/>
          <p:nvPr/>
        </p:nvSpPr>
        <p:spPr>
          <a:xfrm>
            <a:off x="0" y="3362668"/>
            <a:ext cx="9968424" cy="6391275"/>
          </a:xfrm>
          <a:prstGeom prst="rect">
            <a:avLst/>
          </a:prstGeom>
        </p:spPr>
        <p:txBody>
          <a:bodyPr lIns="0" tIns="0" rIns="0" bIns="0" rtlCol="0" anchor="t">
            <a:spAutoFit/>
          </a:bodyPr>
          <a:lstStyle/>
          <a:p>
            <a:pPr algn="ctr">
              <a:lnSpc>
                <a:spcPts val="4200"/>
              </a:lnSpc>
              <a:spcBef>
                <a:spcPct val="0"/>
              </a:spcBef>
            </a:pPr>
            <a:r>
              <a:rPr lang="en-US" sz="3000" spc="300">
                <a:solidFill>
                  <a:srgbClr val="000000"/>
                </a:solidFill>
                <a:latin typeface="Lato Bold"/>
              </a:rPr>
              <a:t>OUR SOLUTION IS A DYNAMIC WEBPAGE THAT FACILITATES EFFECTIVE TEAM FORMATION AND COLLABORATION. BY INTEGRATING COMMUNICATION FEATURES AND ALLOWING INDIVIDUALS TO INDICATE THEIR SKILLS AND EXPERIENCE, OUR PLATFORM ENSURES SUITABLE TEAM MATCHES FOR EFFICIENT PROJECT WORK. IT STREAMLINES THE PROCESS, MAXIMIZING PRODUCTIVITY AND ENABLING INDIVIDUALS TO FIND RELEVANT PROJECTS AND ASSIGNMENTS WITHIN THE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6816" y="0"/>
            <a:ext cx="452408" cy="10287000"/>
            <a:chOff x="0" y="0"/>
            <a:chExt cx="165040" cy="3752725"/>
          </a:xfrm>
        </p:grpSpPr>
        <p:sp>
          <p:nvSpPr>
            <p:cNvPr id="3" name="Freeform 3"/>
            <p:cNvSpPr/>
            <p:nvPr/>
          </p:nvSpPr>
          <p:spPr>
            <a:xfrm>
              <a:off x="0" y="0"/>
              <a:ext cx="165040" cy="3752726"/>
            </a:xfrm>
            <a:custGeom>
              <a:avLst/>
              <a:gdLst/>
              <a:ahLst/>
              <a:cxnLst/>
              <a:rect l="l" t="t" r="r" b="b"/>
              <a:pathLst>
                <a:path w="165040" h="3752726">
                  <a:moveTo>
                    <a:pt x="0" y="0"/>
                  </a:moveTo>
                  <a:lnTo>
                    <a:pt x="165040" y="0"/>
                  </a:lnTo>
                  <a:lnTo>
                    <a:pt x="165040" y="3752726"/>
                  </a:lnTo>
                  <a:lnTo>
                    <a:pt x="0" y="3752726"/>
                  </a:lnTo>
                  <a:close/>
                </a:path>
              </a:pathLst>
            </a:custGeom>
            <a:solidFill>
              <a:srgbClr val="E69D64"/>
            </a:solidFill>
          </p:spPr>
        </p:sp>
      </p:grpSp>
      <p:grpSp>
        <p:nvGrpSpPr>
          <p:cNvPr id="4" name="Group 4"/>
          <p:cNvGrpSpPr/>
          <p:nvPr/>
        </p:nvGrpSpPr>
        <p:grpSpPr>
          <a:xfrm rot="-2700000">
            <a:off x="12190278" y="55428"/>
            <a:ext cx="10176144" cy="10176144"/>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96D00"/>
            </a:solidFill>
          </p:spPr>
        </p:sp>
      </p:grpSp>
      <p:grpSp>
        <p:nvGrpSpPr>
          <p:cNvPr id="6" name="Group 6"/>
          <p:cNvGrpSpPr/>
          <p:nvPr/>
        </p:nvGrpSpPr>
        <p:grpSpPr>
          <a:xfrm rot="2700000">
            <a:off x="12628620" y="445887"/>
            <a:ext cx="9395227" cy="9395227"/>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2700000">
            <a:off x="11524419" y="8043030"/>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96D00"/>
            </a:solidFill>
          </p:spPr>
        </p:sp>
      </p:grpSp>
      <p:grpSp>
        <p:nvGrpSpPr>
          <p:cNvPr id="10" name="Group 10"/>
          <p:cNvGrpSpPr/>
          <p:nvPr/>
        </p:nvGrpSpPr>
        <p:grpSpPr>
          <a:xfrm rot="2700000">
            <a:off x="11524419" y="-3920369"/>
            <a:ext cx="6164339" cy="6164339"/>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96D00"/>
            </a:solidFill>
          </p:spPr>
        </p:sp>
      </p:grpSp>
      <p:grpSp>
        <p:nvGrpSpPr>
          <p:cNvPr id="12" name="Group 12"/>
          <p:cNvGrpSpPr/>
          <p:nvPr/>
        </p:nvGrpSpPr>
        <p:grpSpPr>
          <a:xfrm rot="-5400000">
            <a:off x="4980926" y="-2587876"/>
            <a:ext cx="1629197" cy="7951652"/>
            <a:chOff x="0" y="0"/>
            <a:chExt cx="2354580" cy="11492046"/>
          </a:xfrm>
        </p:grpSpPr>
        <p:sp>
          <p:nvSpPr>
            <p:cNvPr id="13" name="Freeform 13"/>
            <p:cNvSpPr/>
            <p:nvPr/>
          </p:nvSpPr>
          <p:spPr>
            <a:xfrm>
              <a:off x="0" y="0"/>
              <a:ext cx="2353310" cy="11492046"/>
            </a:xfrm>
            <a:custGeom>
              <a:avLst/>
              <a:gdLst/>
              <a:ahLst/>
              <a:cxnLst/>
              <a:rect l="l" t="t" r="r" b="b"/>
              <a:pathLst>
                <a:path w="2353310" h="11492046">
                  <a:moveTo>
                    <a:pt x="784860" y="11424736"/>
                  </a:moveTo>
                  <a:cubicBezTo>
                    <a:pt x="905510" y="11465376"/>
                    <a:pt x="1042670" y="11492046"/>
                    <a:pt x="1177290" y="11492046"/>
                  </a:cubicBezTo>
                  <a:cubicBezTo>
                    <a:pt x="1311910" y="11492046"/>
                    <a:pt x="1441450" y="11469186"/>
                    <a:pt x="1560830" y="11428546"/>
                  </a:cubicBezTo>
                  <a:cubicBezTo>
                    <a:pt x="1563370" y="11427276"/>
                    <a:pt x="1565910" y="11427276"/>
                    <a:pt x="1568450" y="11426006"/>
                  </a:cubicBezTo>
                  <a:cubicBezTo>
                    <a:pt x="2016760" y="11263446"/>
                    <a:pt x="2346960" y="10834186"/>
                    <a:pt x="2353310" y="10306003"/>
                  </a:cubicBezTo>
                  <a:lnTo>
                    <a:pt x="2353310" y="0"/>
                  </a:lnTo>
                  <a:lnTo>
                    <a:pt x="0" y="0"/>
                  </a:lnTo>
                  <a:lnTo>
                    <a:pt x="0" y="10298100"/>
                  </a:lnTo>
                  <a:cubicBezTo>
                    <a:pt x="6350" y="10836725"/>
                    <a:pt x="331470" y="11265986"/>
                    <a:pt x="784860" y="11424736"/>
                  </a:cubicBezTo>
                  <a:close/>
                </a:path>
              </a:pathLst>
            </a:custGeom>
            <a:solidFill>
              <a:srgbClr val="F96D00"/>
            </a:solidFill>
          </p:spPr>
        </p:sp>
      </p:grpSp>
      <p:grpSp>
        <p:nvGrpSpPr>
          <p:cNvPr id="14" name="Group 14"/>
          <p:cNvGrpSpPr/>
          <p:nvPr/>
        </p:nvGrpSpPr>
        <p:grpSpPr>
          <a:xfrm rot="-5400000">
            <a:off x="568482" y="2554884"/>
            <a:ext cx="829509" cy="1966473"/>
            <a:chOff x="0" y="0"/>
            <a:chExt cx="2354580" cy="5581882"/>
          </a:xfrm>
        </p:grpSpPr>
        <p:sp>
          <p:nvSpPr>
            <p:cNvPr id="15" name="Freeform 15"/>
            <p:cNvSpPr/>
            <p:nvPr/>
          </p:nvSpPr>
          <p:spPr>
            <a:xfrm>
              <a:off x="0" y="0"/>
              <a:ext cx="2353310" cy="5581882"/>
            </a:xfrm>
            <a:custGeom>
              <a:avLst/>
              <a:gdLst/>
              <a:ahLst/>
              <a:cxnLst/>
              <a:rect l="l" t="t" r="r" b="b"/>
              <a:pathLst>
                <a:path w="2353310" h="5581882">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F96D00"/>
            </a:solidFill>
          </p:spPr>
        </p:sp>
      </p:grpSp>
      <p:grpSp>
        <p:nvGrpSpPr>
          <p:cNvPr id="16" name="Group 16"/>
          <p:cNvGrpSpPr>
            <a:grpSpLocks noChangeAspect="1"/>
          </p:cNvGrpSpPr>
          <p:nvPr/>
        </p:nvGrpSpPr>
        <p:grpSpPr>
          <a:xfrm>
            <a:off x="13772249" y="3138863"/>
            <a:ext cx="3990573" cy="3990557"/>
            <a:chOff x="0" y="0"/>
            <a:chExt cx="6350025" cy="6350000"/>
          </a:xfrm>
        </p:grpSpPr>
        <p:sp>
          <p:nvSpPr>
            <p:cNvPr id="17" name="Freeform 1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2"/>
              <a:stretch>
                <a:fillRect l="-34033" r="-34033"/>
              </a:stretch>
            </a:blipFill>
          </p:spPr>
        </p:sp>
      </p:grpSp>
      <p:sp>
        <p:nvSpPr>
          <p:cNvPr id="18" name="TextBox 18"/>
          <p:cNvSpPr txBox="1"/>
          <p:nvPr/>
        </p:nvSpPr>
        <p:spPr>
          <a:xfrm>
            <a:off x="2123218" y="878380"/>
            <a:ext cx="7020782" cy="895350"/>
          </a:xfrm>
          <a:prstGeom prst="rect">
            <a:avLst/>
          </a:prstGeom>
        </p:spPr>
        <p:txBody>
          <a:bodyPr lIns="0" tIns="0" rIns="0" bIns="0" rtlCol="0" anchor="t">
            <a:spAutoFit/>
          </a:bodyPr>
          <a:lstStyle/>
          <a:p>
            <a:pPr algn="ctr">
              <a:lnSpc>
                <a:spcPts val="6300"/>
              </a:lnSpc>
            </a:pPr>
            <a:r>
              <a:rPr lang="en-US" sz="6000" spc="300">
                <a:solidFill>
                  <a:srgbClr val="FFFFFF"/>
                </a:solidFill>
                <a:latin typeface="Poppins ExtraBold"/>
              </a:rPr>
              <a:t>REFERENCE</a:t>
            </a:r>
          </a:p>
        </p:txBody>
      </p:sp>
      <p:sp>
        <p:nvSpPr>
          <p:cNvPr id="19" name="TextBox 19"/>
          <p:cNvSpPr txBox="1"/>
          <p:nvPr/>
        </p:nvSpPr>
        <p:spPr>
          <a:xfrm>
            <a:off x="2352935" y="3204795"/>
            <a:ext cx="8765509" cy="523875"/>
          </a:xfrm>
          <a:prstGeom prst="rect">
            <a:avLst/>
          </a:prstGeom>
        </p:spPr>
        <p:txBody>
          <a:bodyPr lIns="0" tIns="0" rIns="0" bIns="0" rtlCol="0" anchor="t">
            <a:spAutoFit/>
          </a:bodyPr>
          <a:lstStyle/>
          <a:p>
            <a:pPr>
              <a:lnSpc>
                <a:spcPts val="4200"/>
              </a:lnSpc>
            </a:pPr>
            <a:r>
              <a:rPr lang="en-US" sz="3000" spc="300">
                <a:solidFill>
                  <a:srgbClr val="393E46"/>
                </a:solidFill>
                <a:latin typeface="Lato Bold"/>
              </a:rPr>
              <a:t>TEMPLATES HELP BY- DRIBBBLE, CANVA </a:t>
            </a:r>
          </a:p>
        </p:txBody>
      </p:sp>
      <p:sp>
        <p:nvSpPr>
          <p:cNvPr id="20" name="TextBox 20"/>
          <p:cNvSpPr txBox="1"/>
          <p:nvPr/>
        </p:nvSpPr>
        <p:spPr>
          <a:xfrm>
            <a:off x="1376816" y="3242895"/>
            <a:ext cx="387906" cy="523875"/>
          </a:xfrm>
          <a:prstGeom prst="rect">
            <a:avLst/>
          </a:prstGeom>
        </p:spPr>
        <p:txBody>
          <a:bodyPr lIns="0" tIns="0" rIns="0" bIns="0" rtlCol="0" anchor="t">
            <a:spAutoFit/>
          </a:bodyPr>
          <a:lstStyle/>
          <a:p>
            <a:pPr algn="ctr">
              <a:lnSpc>
                <a:spcPts val="4200"/>
              </a:lnSpc>
              <a:spcBef>
                <a:spcPct val="0"/>
              </a:spcBef>
            </a:pPr>
            <a:r>
              <a:rPr lang="en-US" sz="3000" spc="300">
                <a:solidFill>
                  <a:srgbClr val="FFFFFF"/>
                </a:solidFill>
                <a:latin typeface="Lato Bold"/>
              </a:rPr>
              <a:t>1 </a:t>
            </a:r>
          </a:p>
        </p:txBody>
      </p:sp>
      <p:grpSp>
        <p:nvGrpSpPr>
          <p:cNvPr id="21" name="Group 21"/>
          <p:cNvGrpSpPr/>
          <p:nvPr/>
        </p:nvGrpSpPr>
        <p:grpSpPr>
          <a:xfrm rot="-5400000">
            <a:off x="568482" y="5055782"/>
            <a:ext cx="829509" cy="1966473"/>
            <a:chOff x="0" y="0"/>
            <a:chExt cx="2354580" cy="5581882"/>
          </a:xfrm>
        </p:grpSpPr>
        <p:sp>
          <p:nvSpPr>
            <p:cNvPr id="22" name="Freeform 22"/>
            <p:cNvSpPr/>
            <p:nvPr/>
          </p:nvSpPr>
          <p:spPr>
            <a:xfrm>
              <a:off x="0" y="0"/>
              <a:ext cx="2353310" cy="5581882"/>
            </a:xfrm>
            <a:custGeom>
              <a:avLst/>
              <a:gdLst/>
              <a:ahLst/>
              <a:cxnLst/>
              <a:rect l="l" t="t" r="r" b="b"/>
              <a:pathLst>
                <a:path w="2353310" h="5581882">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F96D00"/>
            </a:solidFill>
          </p:spPr>
        </p:sp>
      </p:grpSp>
      <p:sp>
        <p:nvSpPr>
          <p:cNvPr id="23" name="TextBox 23"/>
          <p:cNvSpPr txBox="1"/>
          <p:nvPr/>
        </p:nvSpPr>
        <p:spPr>
          <a:xfrm>
            <a:off x="1473420" y="5710772"/>
            <a:ext cx="259199" cy="523875"/>
          </a:xfrm>
          <a:prstGeom prst="rect">
            <a:avLst/>
          </a:prstGeom>
        </p:spPr>
        <p:txBody>
          <a:bodyPr lIns="0" tIns="0" rIns="0" bIns="0" rtlCol="0" anchor="t">
            <a:spAutoFit/>
          </a:bodyPr>
          <a:lstStyle/>
          <a:p>
            <a:pPr algn="ctr">
              <a:lnSpc>
                <a:spcPts val="4200"/>
              </a:lnSpc>
              <a:spcBef>
                <a:spcPct val="0"/>
              </a:spcBef>
            </a:pPr>
            <a:r>
              <a:rPr lang="en-US" sz="3000" spc="300">
                <a:solidFill>
                  <a:srgbClr val="FFFFFF"/>
                </a:solidFill>
                <a:latin typeface="Lato Bold"/>
              </a:rPr>
              <a:t>2</a:t>
            </a:r>
          </a:p>
        </p:txBody>
      </p:sp>
      <p:sp>
        <p:nvSpPr>
          <p:cNvPr id="24" name="TextBox 24"/>
          <p:cNvSpPr txBox="1"/>
          <p:nvPr/>
        </p:nvSpPr>
        <p:spPr>
          <a:xfrm>
            <a:off x="2352935" y="5743744"/>
            <a:ext cx="8329870" cy="523875"/>
          </a:xfrm>
          <a:prstGeom prst="rect">
            <a:avLst/>
          </a:prstGeom>
        </p:spPr>
        <p:txBody>
          <a:bodyPr lIns="0" tIns="0" rIns="0" bIns="0" rtlCol="0" anchor="t">
            <a:spAutoFit/>
          </a:bodyPr>
          <a:lstStyle/>
          <a:p>
            <a:pPr>
              <a:lnSpc>
                <a:spcPts val="4200"/>
              </a:lnSpc>
            </a:pPr>
            <a:r>
              <a:rPr lang="en-US" sz="3000" spc="300">
                <a:solidFill>
                  <a:srgbClr val="393E46"/>
                </a:solidFill>
                <a:latin typeface="Lato Bold"/>
              </a:rPr>
              <a:t>COLOUR GRADIANT- CSSGRADIENT.IO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76445" y="-648442"/>
            <a:ext cx="8511555" cy="10935442"/>
            <a:chOff x="0" y="0"/>
            <a:chExt cx="2241726" cy="2880116"/>
          </a:xfrm>
        </p:grpSpPr>
        <p:sp>
          <p:nvSpPr>
            <p:cNvPr id="3" name="Freeform 3"/>
            <p:cNvSpPr/>
            <p:nvPr/>
          </p:nvSpPr>
          <p:spPr>
            <a:xfrm>
              <a:off x="0" y="0"/>
              <a:ext cx="2241727" cy="2880116"/>
            </a:xfrm>
            <a:custGeom>
              <a:avLst/>
              <a:gdLst/>
              <a:ahLst/>
              <a:cxnLst/>
              <a:rect l="l" t="t" r="r" b="b"/>
              <a:pathLst>
                <a:path w="2241727" h="2880116">
                  <a:moveTo>
                    <a:pt x="46388" y="0"/>
                  </a:moveTo>
                  <a:lnTo>
                    <a:pt x="2195338" y="0"/>
                  </a:lnTo>
                  <a:cubicBezTo>
                    <a:pt x="2207641" y="0"/>
                    <a:pt x="2219440" y="4887"/>
                    <a:pt x="2228140" y="13587"/>
                  </a:cubicBezTo>
                  <a:cubicBezTo>
                    <a:pt x="2236839" y="22286"/>
                    <a:pt x="2241727" y="34085"/>
                    <a:pt x="2241727" y="46388"/>
                  </a:cubicBezTo>
                  <a:lnTo>
                    <a:pt x="2241727" y="2833728"/>
                  </a:lnTo>
                  <a:cubicBezTo>
                    <a:pt x="2241727" y="2859348"/>
                    <a:pt x="2220958" y="2880116"/>
                    <a:pt x="2195338" y="2880116"/>
                  </a:cubicBezTo>
                  <a:lnTo>
                    <a:pt x="46388" y="2880116"/>
                  </a:lnTo>
                  <a:cubicBezTo>
                    <a:pt x="34085" y="2880116"/>
                    <a:pt x="22286" y="2875229"/>
                    <a:pt x="13587" y="2866530"/>
                  </a:cubicBezTo>
                  <a:cubicBezTo>
                    <a:pt x="4887" y="2857830"/>
                    <a:pt x="0" y="2846031"/>
                    <a:pt x="0" y="2833728"/>
                  </a:cubicBezTo>
                  <a:lnTo>
                    <a:pt x="0" y="46388"/>
                  </a:lnTo>
                  <a:cubicBezTo>
                    <a:pt x="0" y="20769"/>
                    <a:pt x="20769" y="0"/>
                    <a:pt x="46388" y="0"/>
                  </a:cubicBezTo>
                  <a:close/>
                </a:path>
              </a:pathLst>
            </a:custGeom>
            <a:solidFill>
              <a:srgbClr val="F96D00"/>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rot="18509800">
            <a:off x="-1085919" y="1985034"/>
            <a:ext cx="2121694" cy="1398389"/>
          </a:xfrm>
          <a:prstGeom prst="rect">
            <a:avLst/>
          </a:prstGeom>
        </p:spPr>
        <p:txBody>
          <a:bodyPr lIns="50800" tIns="50800" rIns="50800" bIns="50800" rtlCol="0" anchor="ctr"/>
          <a:lstStyle/>
          <a:p>
            <a:pPr algn="ctr">
              <a:lnSpc>
                <a:spcPts val="2659"/>
              </a:lnSpc>
            </a:pPr>
            <a:endParaRPr/>
          </a:p>
        </p:txBody>
      </p:sp>
      <p:sp>
        <p:nvSpPr>
          <p:cNvPr id="10" name="TextBox 10"/>
          <p:cNvSpPr txBox="1"/>
          <p:nvPr/>
        </p:nvSpPr>
        <p:spPr>
          <a:xfrm rot="18529608">
            <a:off x="-3373797" y="3435523"/>
            <a:ext cx="3086100" cy="1687713"/>
          </a:xfrm>
          <a:prstGeom prst="rect">
            <a:avLst/>
          </a:prstGeom>
        </p:spPr>
        <p:txBody>
          <a:bodyPr lIns="50800" tIns="50800" rIns="50800" bIns="50800" rtlCol="0" anchor="ctr"/>
          <a:lstStyle/>
          <a:p>
            <a:pPr algn="ctr">
              <a:lnSpc>
                <a:spcPts val="2659"/>
              </a:lnSpc>
            </a:pPr>
            <a:endParaRPr/>
          </a:p>
        </p:txBody>
      </p:sp>
      <p:sp>
        <p:nvSpPr>
          <p:cNvPr id="11" name="Freeform 11"/>
          <p:cNvSpPr/>
          <p:nvPr/>
        </p:nvSpPr>
        <p:spPr>
          <a:xfrm>
            <a:off x="10972853" y="1982847"/>
            <a:ext cx="6872349" cy="5991440"/>
          </a:xfrm>
          <a:custGeom>
            <a:avLst/>
            <a:gdLst/>
            <a:ahLst/>
            <a:cxnLst/>
            <a:rect l="l" t="t" r="r" b="b"/>
            <a:pathLst>
              <a:path w="6872349" h="5991440">
                <a:moveTo>
                  <a:pt x="0" y="0"/>
                </a:moveTo>
                <a:lnTo>
                  <a:pt x="6872350" y="0"/>
                </a:lnTo>
                <a:lnTo>
                  <a:pt x="6872350" y="5991440"/>
                </a:lnTo>
                <a:lnTo>
                  <a:pt x="0" y="5991440"/>
                </a:lnTo>
                <a:lnTo>
                  <a:pt x="0" y="0"/>
                </a:lnTo>
                <a:close/>
              </a:path>
            </a:pathLst>
          </a:custGeom>
          <a:blipFill>
            <a:blip r:embed="rId2"/>
            <a:stretch>
              <a:fillRect l="-25164" r="-29937"/>
            </a:stretch>
          </a:blipFill>
        </p:spPr>
      </p:sp>
      <p:grpSp>
        <p:nvGrpSpPr>
          <p:cNvPr id="12" name="Group 12"/>
          <p:cNvGrpSpPr/>
          <p:nvPr/>
        </p:nvGrpSpPr>
        <p:grpSpPr>
          <a:xfrm>
            <a:off x="-25072" y="-342445"/>
            <a:ext cx="8187218" cy="5401800"/>
            <a:chOff x="0" y="-104775"/>
            <a:chExt cx="2156304" cy="917575"/>
          </a:xfrm>
        </p:grpSpPr>
        <p:sp>
          <p:nvSpPr>
            <p:cNvPr id="13" name="Freeform 13"/>
            <p:cNvSpPr/>
            <p:nvPr/>
          </p:nvSpPr>
          <p:spPr>
            <a:xfrm>
              <a:off x="70843" y="-19621"/>
              <a:ext cx="2085461" cy="331003"/>
            </a:xfrm>
            <a:custGeom>
              <a:avLst/>
              <a:gdLst/>
              <a:ahLst/>
              <a:cxnLst/>
              <a:rect l="l" t="t" r="r" b="b"/>
              <a:pathLst>
                <a:path w="2085461" h="331003">
                  <a:moveTo>
                    <a:pt x="0" y="0"/>
                  </a:moveTo>
                  <a:lnTo>
                    <a:pt x="2085461" y="0"/>
                  </a:lnTo>
                  <a:lnTo>
                    <a:pt x="2085461" y="331003"/>
                  </a:lnTo>
                  <a:lnTo>
                    <a:pt x="0" y="331003"/>
                  </a:lnTo>
                  <a:close/>
                </a:path>
              </a:pathLst>
            </a:custGeom>
            <a:solidFill>
              <a:srgbClr val="F96D00"/>
            </a:solidFill>
          </p:spPr>
          <p:txBody>
            <a:bodyPr/>
            <a:lstStyle/>
            <a:p>
              <a:pPr algn="ctr"/>
              <a:r>
                <a:rPr lang="en-US" sz="6000" dirty="0"/>
                <a:t>FUTURE</a:t>
              </a:r>
            </a:p>
          </p:txBody>
        </p:sp>
        <p:sp>
          <p:nvSpPr>
            <p:cNvPr id="14" name="TextBox 14"/>
            <p:cNvSpPr txBox="1"/>
            <p:nvPr/>
          </p:nvSpPr>
          <p:spPr>
            <a:xfrm>
              <a:off x="0" y="-104775"/>
              <a:ext cx="812800" cy="917575"/>
            </a:xfrm>
            <a:prstGeom prst="rect">
              <a:avLst/>
            </a:prstGeom>
          </p:spPr>
          <p:txBody>
            <a:bodyPr lIns="50800" tIns="50800" rIns="50800" bIns="50800" rtlCol="0" anchor="ctr"/>
            <a:lstStyle/>
            <a:p>
              <a:pPr algn="ctr">
                <a:lnSpc>
                  <a:spcPts val="8399"/>
                </a:lnSpc>
              </a:pPr>
              <a:endParaRPr lang="en-US" sz="5999" dirty="0">
                <a:solidFill>
                  <a:srgbClr val="FFFFFF"/>
                </a:solidFill>
                <a:latin typeface="Canva Sans Bold"/>
              </a:endParaRPr>
            </a:p>
          </p:txBody>
        </p:sp>
      </p:grpSp>
      <p:grpSp>
        <p:nvGrpSpPr>
          <p:cNvPr id="15" name="Group 15"/>
          <p:cNvGrpSpPr/>
          <p:nvPr/>
        </p:nvGrpSpPr>
        <p:grpSpPr>
          <a:xfrm>
            <a:off x="3061028" y="1663674"/>
            <a:ext cx="5967514" cy="3483918"/>
            <a:chOff x="0" y="-104775"/>
            <a:chExt cx="2085461" cy="917575"/>
          </a:xfrm>
        </p:grpSpPr>
        <p:sp>
          <p:nvSpPr>
            <p:cNvPr id="16" name="Freeform 16"/>
            <p:cNvSpPr/>
            <p:nvPr/>
          </p:nvSpPr>
          <p:spPr>
            <a:xfrm>
              <a:off x="0" y="76353"/>
              <a:ext cx="2085461" cy="388125"/>
            </a:xfrm>
            <a:custGeom>
              <a:avLst/>
              <a:gdLst/>
              <a:ahLst/>
              <a:cxnLst/>
              <a:rect l="l" t="t" r="r" b="b"/>
              <a:pathLst>
                <a:path w="2085461" h="331003">
                  <a:moveTo>
                    <a:pt x="0" y="0"/>
                  </a:moveTo>
                  <a:lnTo>
                    <a:pt x="2085461" y="0"/>
                  </a:lnTo>
                  <a:lnTo>
                    <a:pt x="2085461" y="331003"/>
                  </a:lnTo>
                  <a:lnTo>
                    <a:pt x="0" y="331003"/>
                  </a:lnTo>
                  <a:close/>
                </a:path>
              </a:pathLst>
            </a:custGeom>
            <a:solidFill>
              <a:srgbClr val="F96D00"/>
            </a:solidFill>
          </p:spPr>
          <p:txBody>
            <a:bodyPr/>
            <a:lstStyle/>
            <a:p>
              <a:pPr algn="ctr"/>
              <a:r>
                <a:rPr lang="en-US" sz="6000" dirty="0"/>
                <a:t>GOALS</a:t>
              </a:r>
            </a:p>
            <a:p>
              <a:endParaRPr lang="en-US" sz="6000" dirty="0"/>
            </a:p>
          </p:txBody>
        </p:sp>
        <p:sp>
          <p:nvSpPr>
            <p:cNvPr id="17" name="TextBox 17"/>
            <p:cNvSpPr txBox="1"/>
            <p:nvPr/>
          </p:nvSpPr>
          <p:spPr>
            <a:xfrm>
              <a:off x="0" y="-104775"/>
              <a:ext cx="812800" cy="917575"/>
            </a:xfrm>
            <a:prstGeom prst="rect">
              <a:avLst/>
            </a:prstGeom>
          </p:spPr>
          <p:txBody>
            <a:bodyPr lIns="50800" tIns="50800" rIns="50800" bIns="50800" rtlCol="0" anchor="ctr"/>
            <a:lstStyle/>
            <a:p>
              <a:pPr algn="ctr">
                <a:lnSpc>
                  <a:spcPts val="8399"/>
                </a:lnSpc>
              </a:pPr>
              <a:endParaRPr lang="en-US" sz="5999" dirty="0">
                <a:solidFill>
                  <a:srgbClr val="FFFFFF"/>
                </a:solidFill>
                <a:latin typeface="Canva Sans Bold"/>
              </a:endParaRPr>
            </a:p>
          </p:txBody>
        </p:sp>
      </p:grpSp>
      <p:grpSp>
        <p:nvGrpSpPr>
          <p:cNvPr id="18" name="Group 18"/>
          <p:cNvGrpSpPr/>
          <p:nvPr/>
        </p:nvGrpSpPr>
        <p:grpSpPr>
          <a:xfrm>
            <a:off x="334262" y="4671167"/>
            <a:ext cx="472333" cy="472333"/>
            <a:chOff x="0" y="0"/>
            <a:chExt cx="812800" cy="812800"/>
          </a:xfrm>
        </p:grpSpPr>
        <p:sp>
          <p:nvSpPr>
            <p:cNvPr id="19" name="Freeform 1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96D00"/>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028700" y="4466590"/>
            <a:ext cx="8495897" cy="1287144"/>
          </a:xfrm>
          <a:prstGeom prst="rect">
            <a:avLst/>
          </a:prstGeom>
        </p:spPr>
        <p:txBody>
          <a:bodyPr lIns="0" tIns="0" rIns="0" bIns="0" rtlCol="0" anchor="t">
            <a:spAutoFit/>
          </a:bodyPr>
          <a:lstStyle/>
          <a:p>
            <a:pPr algn="ctr">
              <a:lnSpc>
                <a:spcPts val="5180"/>
              </a:lnSpc>
            </a:pPr>
            <a:r>
              <a:rPr lang="en-US" sz="3700">
                <a:solidFill>
                  <a:srgbClr val="000000"/>
                </a:solidFill>
                <a:latin typeface="Canva Sans Bold"/>
              </a:rPr>
              <a:t>To allow the usage of website to larger no. of of audience at a time</a:t>
            </a:r>
          </a:p>
        </p:txBody>
      </p:sp>
      <p:sp>
        <p:nvSpPr>
          <p:cNvPr id="22" name="TextBox 22"/>
          <p:cNvSpPr txBox="1"/>
          <p:nvPr/>
        </p:nvSpPr>
        <p:spPr>
          <a:xfrm>
            <a:off x="334262" y="6312494"/>
            <a:ext cx="9884773" cy="1661794"/>
          </a:xfrm>
          <a:prstGeom prst="rect">
            <a:avLst/>
          </a:prstGeom>
        </p:spPr>
        <p:txBody>
          <a:bodyPr lIns="0" tIns="0" rIns="0" bIns="0" rtlCol="0" anchor="t">
            <a:spAutoFit/>
          </a:bodyPr>
          <a:lstStyle/>
          <a:p>
            <a:pPr algn="ctr">
              <a:lnSpc>
                <a:spcPts val="4480"/>
              </a:lnSpc>
            </a:pPr>
            <a:r>
              <a:rPr lang="en-US" sz="3200">
                <a:solidFill>
                  <a:srgbClr val="000000"/>
                </a:solidFill>
                <a:latin typeface="Canva Sans Bold"/>
              </a:rPr>
              <a:t>Develping the project at higher scale for provision of income by introducing some premium features</a:t>
            </a:r>
          </a:p>
        </p:txBody>
      </p:sp>
      <p:grpSp>
        <p:nvGrpSpPr>
          <p:cNvPr id="23" name="Group 23"/>
          <p:cNvGrpSpPr/>
          <p:nvPr/>
        </p:nvGrpSpPr>
        <p:grpSpPr>
          <a:xfrm>
            <a:off x="334262" y="6369644"/>
            <a:ext cx="472333" cy="472333"/>
            <a:chOff x="0" y="0"/>
            <a:chExt cx="812800" cy="812800"/>
          </a:xfrm>
        </p:grpSpPr>
        <p:sp>
          <p:nvSpPr>
            <p:cNvPr id="24" name="Freeform 2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96D00"/>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6D00"/>
        </a:solidFill>
        <a:effectLst/>
      </p:bgPr>
    </p:bg>
    <p:spTree>
      <p:nvGrpSpPr>
        <p:cNvPr id="1" name=""/>
        <p:cNvGrpSpPr/>
        <p:nvPr/>
      </p:nvGrpSpPr>
      <p:grpSpPr>
        <a:xfrm>
          <a:off x="0" y="0"/>
          <a:ext cx="0" cy="0"/>
          <a:chOff x="0" y="0"/>
          <a:chExt cx="0" cy="0"/>
        </a:xfrm>
      </p:grpSpPr>
      <p:sp>
        <p:nvSpPr>
          <p:cNvPr id="2" name="TextBox 2"/>
          <p:cNvSpPr txBox="1"/>
          <p:nvPr/>
        </p:nvSpPr>
        <p:spPr>
          <a:xfrm>
            <a:off x="4917877" y="4274503"/>
            <a:ext cx="8452247" cy="1566544"/>
          </a:xfrm>
          <a:prstGeom prst="rect">
            <a:avLst/>
          </a:prstGeom>
        </p:spPr>
        <p:txBody>
          <a:bodyPr lIns="0" tIns="0" rIns="0" bIns="0" rtlCol="0" anchor="t">
            <a:spAutoFit/>
          </a:bodyPr>
          <a:lstStyle/>
          <a:p>
            <a:pPr algn="ctr">
              <a:lnSpc>
                <a:spcPts val="12880"/>
              </a:lnSpc>
            </a:pPr>
            <a:r>
              <a:rPr lang="en-US" sz="9200">
                <a:solidFill>
                  <a:srgbClr val="FFFFFF"/>
                </a:solidFill>
                <a:latin typeface="Playfair Display Black"/>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269</Words>
  <Application>Microsoft Macintosh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Lato Bold</vt:lpstr>
      <vt:lpstr>Arial</vt:lpstr>
      <vt:lpstr>Alice</vt:lpstr>
      <vt:lpstr>Playfair Display Black</vt:lpstr>
      <vt:lpstr>Poppins ExtraBold Bold</vt:lpstr>
      <vt:lpstr>Calibri</vt:lpstr>
      <vt:lpstr>Canva Sans Bold</vt:lpstr>
      <vt:lpstr>Poppins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UnityHub</dc:title>
  <dc:creator>hp</dc:creator>
  <cp:lastModifiedBy>Ansh Agarwal</cp:lastModifiedBy>
  <cp:revision>3</cp:revision>
  <dcterms:created xsi:type="dcterms:W3CDTF">2006-08-16T00:00:00Z</dcterms:created>
  <dcterms:modified xsi:type="dcterms:W3CDTF">2024-01-30T19:44:47Z</dcterms:modified>
  <dc:identifier>DAFmYYwSxuE</dc:identifier>
</cp:coreProperties>
</file>