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_rels/notesSlide11.xml.rels" ContentType="application/vnd.openxmlformats-package.relationships+xml"/>
  <Override PartName="/ppt/notesSlides/notesSlide11.xml" ContentType="application/vnd.openxmlformats-officedocument.presentationml.notesSlide+xml"/>
  <Override PartName="/ppt/_rels/presentation.xml.rels" ContentType="application/vnd.openxmlformats-package.relationships+xml"/>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media/image1.jpeg" ContentType="image/jpeg"/>
  <Override PartName="/ppt/media/image2.png" ContentType="image/png"/>
  <Override PartName="/ppt/media/image3.png" ContentType="image/png"/>
  <Override PartName="/ppt/media/image4.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rgbClr val="000000"/>
                </a:solidFill>
                <a:latin typeface="Arial"/>
              </a:rPr>
              <a:t>Click to move the slide</a:t>
            </a:r>
            <a:endParaRPr b="0" lang="en-US" sz="1800" spc="-1" strike="noStrike">
              <a:solidFill>
                <a:srgbClr val="000000"/>
              </a:solidFill>
              <a:latin typeface="Arial"/>
            </a:endParaRPr>
          </a:p>
        </p:txBody>
      </p:sp>
      <p:sp>
        <p:nvSpPr>
          <p:cNvPr id="22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N" sz="2000" spc="-1" strike="noStrike">
                <a:latin typeface="Arial"/>
              </a:rPr>
              <a:t>Click to edit the notes format</a:t>
            </a:r>
            <a:endParaRPr b="0" lang="en-IN" sz="2000" spc="-1" strike="noStrike">
              <a:latin typeface="Arial"/>
            </a:endParaRPr>
          </a:p>
        </p:txBody>
      </p:sp>
      <p:sp>
        <p:nvSpPr>
          <p:cNvPr id="226"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N" sz="1400" spc="-1" strike="noStrike">
                <a:latin typeface="Times New Roman"/>
              </a:rPr>
              <a:t>&lt;header&gt;</a:t>
            </a:r>
            <a:endParaRPr b="0" lang="en-IN" sz="1400" spc="-1" strike="noStrike">
              <a:latin typeface="Times New Roman"/>
            </a:endParaRPr>
          </a:p>
        </p:txBody>
      </p:sp>
      <p:sp>
        <p:nvSpPr>
          <p:cNvPr id="227" name="PlaceHolder 4"/>
          <p:cNvSpPr>
            <a:spLocks noGrp="1"/>
          </p:cNvSpPr>
          <p:nvPr>
            <p:ph type="dt" idx="16"/>
          </p:nvPr>
        </p:nvSpPr>
        <p:spPr>
          <a:xfrm>
            <a:off x="4278960" y="0"/>
            <a:ext cx="3280680" cy="534240"/>
          </a:xfrm>
          <a:prstGeom prst="rect">
            <a:avLst/>
          </a:prstGeom>
          <a:noFill/>
          <a:ln w="0">
            <a:noFill/>
          </a:ln>
        </p:spPr>
        <p:txBody>
          <a:bodyPr lIns="0" rIns="0" tIns="0" bIns="0" anchor="t">
            <a:noAutofit/>
          </a:bodyPr>
          <a:lstStyle>
            <a:lvl1pPr algn="r">
              <a:buNone/>
              <a:defRPr b="0" lang="en-IN" sz="1400" spc="-1" strike="noStrike">
                <a:latin typeface="Times New Roman"/>
              </a:defRPr>
            </a:lvl1pPr>
          </a:lstStyle>
          <a:p>
            <a:pPr algn="r">
              <a:buNone/>
            </a:pPr>
            <a:r>
              <a:rPr b="0" lang="en-IN" sz="1400" spc="-1" strike="noStrike">
                <a:latin typeface="Times New Roman"/>
              </a:rPr>
              <a:t>&lt;date/time&gt;</a:t>
            </a:r>
            <a:endParaRPr b="0" lang="en-IN" sz="1400" spc="-1" strike="noStrike">
              <a:latin typeface="Times New Roman"/>
            </a:endParaRPr>
          </a:p>
        </p:txBody>
      </p:sp>
      <p:sp>
        <p:nvSpPr>
          <p:cNvPr id="228" name="PlaceHolder 5"/>
          <p:cNvSpPr>
            <a:spLocks noGrp="1"/>
          </p:cNvSpPr>
          <p:nvPr>
            <p:ph type="ftr" idx="17"/>
          </p:nvPr>
        </p:nvSpPr>
        <p:spPr>
          <a:xfrm>
            <a:off x="0" y="10157400"/>
            <a:ext cx="3280680" cy="534240"/>
          </a:xfrm>
          <a:prstGeom prst="rect">
            <a:avLst/>
          </a:prstGeom>
          <a:noFill/>
          <a:ln w="0">
            <a:noFill/>
          </a:ln>
        </p:spPr>
        <p:txBody>
          <a:bodyPr lIns="0" rIns="0" tIns="0" bIns="0" anchor="b">
            <a:noAutofit/>
          </a:bodyPr>
          <a:lstStyle>
            <a:lvl1pPr>
              <a:defRPr b="0" lang="en-IN" sz="1400" spc="-1" strike="noStrike">
                <a:latin typeface="Times New Roman"/>
              </a:defRPr>
            </a:lvl1pPr>
          </a:lstStyle>
          <a:p>
            <a:r>
              <a:rPr b="0" lang="en-IN" sz="1400" spc="-1" strike="noStrike">
                <a:latin typeface="Times New Roman"/>
              </a:rPr>
              <a:t>&lt;footer&gt;</a:t>
            </a:r>
            <a:endParaRPr b="0" lang="en-IN" sz="1400" spc="-1" strike="noStrike">
              <a:latin typeface="Times New Roman"/>
            </a:endParaRPr>
          </a:p>
        </p:txBody>
      </p:sp>
      <p:sp>
        <p:nvSpPr>
          <p:cNvPr id="229" name="PlaceHolder 6"/>
          <p:cNvSpPr>
            <a:spLocks noGrp="1"/>
          </p:cNvSpPr>
          <p:nvPr>
            <p:ph type="sldNum" idx="18"/>
          </p:nvPr>
        </p:nvSpPr>
        <p:spPr>
          <a:xfrm>
            <a:off x="4278960" y="10157400"/>
            <a:ext cx="3280680" cy="534240"/>
          </a:xfrm>
          <a:prstGeom prst="rect">
            <a:avLst/>
          </a:prstGeom>
          <a:noFill/>
          <a:ln w="0">
            <a:noFill/>
          </a:ln>
        </p:spPr>
        <p:txBody>
          <a:bodyPr lIns="0" rIns="0" tIns="0" bIns="0" anchor="b">
            <a:noAutofit/>
          </a:bodyPr>
          <a:lstStyle>
            <a:lvl1pPr algn="r">
              <a:buNone/>
              <a:defRPr b="0" lang="en-IN" sz="1400" spc="-1" strike="noStrike">
                <a:latin typeface="Times New Roman"/>
              </a:defRPr>
            </a:lvl1pPr>
          </a:lstStyle>
          <a:p>
            <a:pPr algn="r">
              <a:buNone/>
            </a:pPr>
            <a:fld id="{AA5E56CD-4701-4B0E-9FEC-FF46C8C53931}"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sldImg"/>
          </p:nvPr>
        </p:nvSpPr>
        <p:spPr>
          <a:xfrm>
            <a:off x="573120" y="1336680"/>
            <a:ext cx="6413040" cy="3607920"/>
          </a:xfrm>
          <a:prstGeom prst="rect">
            <a:avLst/>
          </a:prstGeom>
          <a:ln w="0">
            <a:noFill/>
          </a:ln>
        </p:spPr>
      </p:sp>
      <p:sp>
        <p:nvSpPr>
          <p:cNvPr id="284" name="PlaceHolder 2"/>
          <p:cNvSpPr>
            <a:spLocks noGrp="1"/>
          </p:cNvSpPr>
          <p:nvPr>
            <p:ph type="body"/>
          </p:nvPr>
        </p:nvSpPr>
        <p:spPr>
          <a:xfrm>
            <a:off x="755640" y="5145120"/>
            <a:ext cx="6048000" cy="4209840"/>
          </a:xfrm>
          <a:prstGeom prst="rect">
            <a:avLst/>
          </a:prstGeom>
          <a:noFill/>
          <a:ln w="0">
            <a:noFill/>
          </a:ln>
        </p:spPr>
        <p:txBody>
          <a:bodyPr anchor="t">
            <a:noAutofit/>
          </a:bodyPr>
          <a:p>
            <a:endParaRPr b="0" lang="en-IN" sz="2000" spc="-1" strike="noStrike">
              <a:latin typeface="Arial"/>
            </a:endParaRPr>
          </a:p>
        </p:txBody>
      </p:sp>
      <p:sp>
        <p:nvSpPr>
          <p:cNvPr id="285" name="PlaceHolder 3"/>
          <p:cNvSpPr>
            <a:spLocks noGrp="1"/>
          </p:cNvSpPr>
          <p:nvPr>
            <p:ph type="sldNum" idx="19"/>
          </p:nvPr>
        </p:nvSpPr>
        <p:spPr>
          <a:xfrm>
            <a:off x="4281480" y="10155240"/>
            <a:ext cx="3276360" cy="536040"/>
          </a:xfrm>
          <a:prstGeom prst="rect">
            <a:avLst/>
          </a:prstGeom>
          <a:noFill/>
          <a:ln w="0">
            <a:noFill/>
          </a:ln>
        </p:spPr>
        <p:txBody>
          <a:bodyPr anchor="b">
            <a:noAutofit/>
          </a:bodyPr>
          <a:lstStyle>
            <a:lvl1pPr algn="r">
              <a:lnSpc>
                <a:spcPct val="100000"/>
              </a:lnSpc>
              <a:buNone/>
              <a:defRPr b="0" lang="en-IN" sz="1200" spc="-1" strike="noStrike">
                <a:latin typeface="Times New Roman"/>
              </a:defRPr>
            </a:lvl1pPr>
          </a:lstStyle>
          <a:p>
            <a:pPr algn="r">
              <a:lnSpc>
                <a:spcPct val="100000"/>
              </a:lnSpc>
              <a:buNone/>
            </a:pPr>
            <a:fld id="{5694CA42-7794-407A-931F-9B626AA9B90E}" type="slidenum">
              <a:rPr b="0" lang="en-IN" sz="1200" spc="-1" strike="noStrike">
                <a:latin typeface="Times New Roman"/>
              </a:rPr>
              <a:t>&lt;number&gt;</a:t>
            </a:fld>
            <a:endParaRPr b="0" lang="en-IN"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F590EF4D-416A-4E7F-95F6-F6B2609D4FA3}"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3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C3343A97-67CB-402B-A13F-5A44AD5C5C45}"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3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3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3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DBF3D05B-0150-43A3-BCBB-BB3DB0BA2300}"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3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4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4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4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4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4E2EABE5-8C76-4FCC-94DF-AE3A81844585}"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583228E0-8B6A-43E8-8E0E-A4657B72E90B}"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5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0535A2A3-E521-472B-B246-5ABA02932C1C}"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5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EF5EB8B8-E79A-45C7-AD1A-04F0A773D421}"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5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6E65A792-171D-4578-B06E-AD1D5DEEEBDF}"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8C18BB97-7752-4045-8185-2EE9BD6330AE}"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5334DD26-3F22-4D7B-9C54-534D447CCF68}"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6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186D5C34-7629-402E-B326-0D0179BB88C5}"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1428D531-3D60-43BD-9BBE-C43E08249AD8}"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6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57D00467-725A-442D-BC0C-D2CE83D22ABE}"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78C13850-036E-4E01-9FA6-A7039C71C8F1}"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7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E4BFA10C-399E-4057-9B31-7E480DBE9980}"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7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8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8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6B753CED-35D8-43EC-8F4A-CA2D241A6EB7}"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8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8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8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8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8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8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65AE1839-8203-4E5C-A217-84A055CCC49E}"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278568E8-C1A8-4041-8D21-3A6E3E947BCC}" type="slidenum">
              <a:t>&lt;#&gt;</a:t>
            </a:fld>
          </a:p>
        </p:txBody>
      </p:sp>
      <p:sp>
        <p:nvSpPr>
          <p:cNvPr id="4" name="PlaceHolder 3"/>
          <p:cNvSpPr>
            <a:spLocks noGrp="1"/>
          </p:cNvSpPr>
          <p:nvPr>
            <p:ph type="dt" idx="9"/>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9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C2C00FC2-7AE5-4E33-B911-21035C09A586}"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0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7C4C4BDF-563B-42EB-A44D-9005391E5461}"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0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0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E6DC239A-1314-47DC-A51D-4DA420ADC307}"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B928D4B7-3325-42C5-A4EC-12AEFD641FFB}"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341CD8F-1BBC-45DB-AC87-C9632C1EDC14}"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53B8C998-5FCD-46A8-886B-F561B9BAC433}"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0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0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1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57379440-5975-4371-B76C-1312F9F9AF80}"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1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1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D57E8E88-8F37-4CA1-9916-A8B3838CBD2C}"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1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1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D475C149-00BD-4854-97FE-3DF9D36116E5}"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2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2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A133F1C1-92DB-41E1-B55D-CAA18545ED94}"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2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2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E6A330FB-DFBF-4F6E-AD84-E1F7EC10F6C8}" type="slidenum">
              <a:t>&lt;#&gt;</a:t>
            </a:fld>
          </a:p>
        </p:txBody>
      </p:sp>
      <p:sp>
        <p:nvSpPr>
          <p:cNvPr id="9" name="PlaceHolder 8"/>
          <p:cNvSpPr>
            <a:spLocks noGrp="1"/>
          </p:cNvSpPr>
          <p:nvPr>
            <p:ph type="dt" idx="9"/>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2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2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3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3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3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3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C0F31BBC-6521-4374-9038-A8F120D8ECC9}" type="slidenum">
              <a:t>&lt;#&gt;</a:t>
            </a:fld>
          </a:p>
        </p:txBody>
      </p:sp>
      <p:sp>
        <p:nvSpPr>
          <p:cNvPr id="11" name="PlaceHolder 10"/>
          <p:cNvSpPr>
            <a:spLocks noGrp="1"/>
          </p:cNvSpPr>
          <p:nvPr>
            <p:ph type="dt" idx="9"/>
          </p:nvPr>
        </p:nvSpPr>
        <p:spPr/>
        <p:txBody>
          <a:bodyPr/>
          <a:p>
            <a:r>
              <a:rPr lang="en-IN"/>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0817FCB5-E332-4723-A28E-10C32EFD1187}" type="slidenum">
              <a:t>&lt;#&gt;</a:t>
            </a:fld>
          </a:p>
        </p:txBody>
      </p:sp>
      <p:sp>
        <p:nvSpPr>
          <p:cNvPr id="4" name="PlaceHolder 3"/>
          <p:cNvSpPr>
            <a:spLocks noGrp="1"/>
          </p:cNvSpPr>
          <p:nvPr>
            <p:ph type="dt" idx="12"/>
          </p:nvPr>
        </p:nvSpPr>
        <p:spPr/>
        <p:txBody>
          <a:bodyPr/>
          <a:p>
            <a:r>
              <a:rPr lang="en-IN"/>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4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299ECC9E-883A-4170-87BD-BFA2B677F2E0}" type="slidenum">
              <a:t>&lt;#&gt;</a:t>
            </a:fld>
          </a:p>
        </p:txBody>
      </p:sp>
      <p:sp>
        <p:nvSpPr>
          <p:cNvPr id="6" name="PlaceHolder 5"/>
          <p:cNvSpPr>
            <a:spLocks noGrp="1"/>
          </p:cNvSpPr>
          <p:nvPr>
            <p:ph type="dt" idx="12"/>
          </p:nvPr>
        </p:nvSpPr>
        <p:spPr/>
        <p:txBody>
          <a:bodyPr/>
          <a:p>
            <a:r>
              <a:rPr lang="en-IN"/>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4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8207A0F2-0A00-48DE-8E97-778866640852}" type="slidenum">
              <a:t>&lt;#&gt;</a:t>
            </a:fld>
          </a:p>
        </p:txBody>
      </p:sp>
      <p:sp>
        <p:nvSpPr>
          <p:cNvPr id="6" name="PlaceHolder 5"/>
          <p:cNvSpPr>
            <a:spLocks noGrp="1"/>
          </p:cNvSpPr>
          <p:nvPr>
            <p:ph type="dt" idx="12"/>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9CB42A31-D9CC-499D-9F69-C1A53EC57410}"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4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4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2F6489C3-ACB2-4C80-9679-6D2C4287CD5D}" type="slidenum">
              <a:t>&lt;#&gt;</a:t>
            </a:fld>
          </a:p>
        </p:txBody>
      </p:sp>
      <p:sp>
        <p:nvSpPr>
          <p:cNvPr id="7" name="PlaceHolder 6"/>
          <p:cNvSpPr>
            <a:spLocks noGrp="1"/>
          </p:cNvSpPr>
          <p:nvPr>
            <p:ph type="dt" idx="12"/>
          </p:nvPr>
        </p:nvSpPr>
        <p:spPr/>
        <p:txBody>
          <a:bodyPr/>
          <a:p>
            <a:r>
              <a:rPr lang="en-IN"/>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64FF6DCB-60C9-416B-AF56-7764DEE8BC72}" type="slidenum">
              <a:t>&lt;#&gt;</a:t>
            </a:fld>
          </a:p>
        </p:txBody>
      </p:sp>
      <p:sp>
        <p:nvSpPr>
          <p:cNvPr id="5" name="PlaceHolder 4"/>
          <p:cNvSpPr>
            <a:spLocks noGrp="1"/>
          </p:cNvSpPr>
          <p:nvPr>
            <p:ph type="dt" idx="12"/>
          </p:nvPr>
        </p:nvSpPr>
        <p:spPr/>
        <p:txBody>
          <a:bodyPr/>
          <a:p>
            <a:r>
              <a:rPr lang="en-IN"/>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D8946BBC-0C56-4891-AEFA-0F5B9FE035D7}" type="slidenum">
              <a:t>&lt;#&gt;</a:t>
            </a:fld>
          </a:p>
        </p:txBody>
      </p:sp>
      <p:sp>
        <p:nvSpPr>
          <p:cNvPr id="5" name="PlaceHolder 4"/>
          <p:cNvSpPr>
            <a:spLocks noGrp="1"/>
          </p:cNvSpPr>
          <p:nvPr>
            <p:ph type="dt" idx="12"/>
          </p:nvPr>
        </p:nvSpPr>
        <p:spPr/>
        <p:txBody>
          <a:bodyPr/>
          <a:p>
            <a:r>
              <a:rPr lang="en-IN"/>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5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5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5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813CEA28-7681-424A-966D-BEF66F6FAA2B}" type="slidenum">
              <a:t>&lt;#&gt;</a:t>
            </a:fld>
          </a:p>
        </p:txBody>
      </p:sp>
      <p:sp>
        <p:nvSpPr>
          <p:cNvPr id="8" name="PlaceHolder 7"/>
          <p:cNvSpPr>
            <a:spLocks noGrp="1"/>
          </p:cNvSpPr>
          <p:nvPr>
            <p:ph type="dt" idx="12"/>
          </p:nvPr>
        </p:nvSpPr>
        <p:spPr/>
        <p:txBody>
          <a:bodyPr/>
          <a:p>
            <a:r>
              <a:rPr lang="en-IN"/>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5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5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5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7AEEBFC0-D4AB-49A4-B132-7507FF4915D5}" type="slidenum">
              <a:t>&lt;#&gt;</a:t>
            </a:fld>
          </a:p>
        </p:txBody>
      </p:sp>
      <p:sp>
        <p:nvSpPr>
          <p:cNvPr id="8" name="PlaceHolder 7"/>
          <p:cNvSpPr>
            <a:spLocks noGrp="1"/>
          </p:cNvSpPr>
          <p:nvPr>
            <p:ph type="dt" idx="12"/>
          </p:nvPr>
        </p:nvSpPr>
        <p:spPr/>
        <p:txBody>
          <a:bodyPr/>
          <a:p>
            <a:r>
              <a:rPr lang="en-IN"/>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6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6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6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0EC42F04-3C10-4C25-A806-980F19F919EC}" type="slidenum">
              <a:t>&lt;#&gt;</a:t>
            </a:fld>
          </a:p>
        </p:txBody>
      </p:sp>
      <p:sp>
        <p:nvSpPr>
          <p:cNvPr id="8" name="PlaceHolder 7"/>
          <p:cNvSpPr>
            <a:spLocks noGrp="1"/>
          </p:cNvSpPr>
          <p:nvPr>
            <p:ph type="dt" idx="12"/>
          </p:nvPr>
        </p:nvSpPr>
        <p:spPr/>
        <p:txBody>
          <a:bodyPr/>
          <a:p>
            <a:r>
              <a:rPr lang="en-IN"/>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6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6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F5F2754B-4CA4-4D29-8E53-60E140814546}" type="slidenum">
              <a:t>&lt;#&gt;</a:t>
            </a:fld>
          </a:p>
        </p:txBody>
      </p:sp>
      <p:sp>
        <p:nvSpPr>
          <p:cNvPr id="7" name="PlaceHolder 6"/>
          <p:cNvSpPr>
            <a:spLocks noGrp="1"/>
          </p:cNvSpPr>
          <p:nvPr>
            <p:ph type="dt" idx="12"/>
          </p:nvPr>
        </p:nvSpPr>
        <p:spPr/>
        <p:txBody>
          <a:bodyPr/>
          <a:p>
            <a:r>
              <a:rPr lang="en-IN"/>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6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6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7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7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C8CD6781-476C-4C42-B444-94F357870A6A}" type="slidenum">
              <a:t>&lt;#&gt;</a:t>
            </a:fld>
          </a:p>
        </p:txBody>
      </p:sp>
      <p:sp>
        <p:nvSpPr>
          <p:cNvPr id="9" name="PlaceHolder 8"/>
          <p:cNvSpPr>
            <a:spLocks noGrp="1"/>
          </p:cNvSpPr>
          <p:nvPr>
            <p:ph type="dt" idx="12"/>
          </p:nvPr>
        </p:nvSpPr>
        <p:spPr/>
        <p:txBody>
          <a:bodyPr/>
          <a:p>
            <a:r>
              <a:rPr lang="en-IN"/>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7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7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7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7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7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7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23840DD4-F2C1-47A8-B218-72A3D62B5E05}" type="slidenum">
              <a:t>&lt;#&gt;</a:t>
            </a:fld>
          </a:p>
        </p:txBody>
      </p:sp>
      <p:sp>
        <p:nvSpPr>
          <p:cNvPr id="11" name="PlaceHolder 10"/>
          <p:cNvSpPr>
            <a:spLocks noGrp="1"/>
          </p:cNvSpPr>
          <p:nvPr>
            <p:ph type="dt" idx="12"/>
          </p:nvPr>
        </p:nvSpPr>
        <p:spPr/>
        <p:txBody>
          <a:bodyPr/>
          <a:p>
            <a:r>
              <a:rPr lang="en-IN"/>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45C4C6B9-1216-4645-BC21-D528F85DFCE2}" type="slidenum">
              <a:t>&lt;#&gt;</a:t>
            </a:fld>
          </a:p>
        </p:txBody>
      </p:sp>
      <p:sp>
        <p:nvSpPr>
          <p:cNvPr id="4" name="PlaceHolder 3"/>
          <p:cNvSpPr>
            <a:spLocks noGrp="1"/>
          </p:cNvSpPr>
          <p:nvPr>
            <p:ph type="dt" idx="15"/>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95242A89-4A32-4207-9948-F60D4F059E73}"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8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DA7D282C-9726-4907-86F2-2407A882002A}" type="slidenum">
              <a:t>&lt;#&gt;</a:t>
            </a:fld>
          </a:p>
        </p:txBody>
      </p:sp>
      <p:sp>
        <p:nvSpPr>
          <p:cNvPr id="6" name="PlaceHolder 5"/>
          <p:cNvSpPr>
            <a:spLocks noGrp="1"/>
          </p:cNvSpPr>
          <p:nvPr>
            <p:ph type="dt" idx="15"/>
          </p:nvPr>
        </p:nvSpPr>
        <p:spPr/>
        <p:txBody>
          <a:bodyPr/>
          <a:p>
            <a:r>
              <a:rPr lang="en-IN"/>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9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66875974-E816-4397-8525-81A3D8B4250D}" type="slidenum">
              <a:t>&lt;#&gt;</a:t>
            </a:fld>
          </a:p>
        </p:txBody>
      </p:sp>
      <p:sp>
        <p:nvSpPr>
          <p:cNvPr id="6" name="PlaceHolder 5"/>
          <p:cNvSpPr>
            <a:spLocks noGrp="1"/>
          </p:cNvSpPr>
          <p:nvPr>
            <p:ph type="dt" idx="15"/>
          </p:nvPr>
        </p:nvSpPr>
        <p:spPr/>
        <p:txBody>
          <a:bodyPr/>
          <a:p>
            <a:r>
              <a:rPr lang="en-IN"/>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9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9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0E66CD54-9CB0-4EC4-8307-8708E2BA94E0}" type="slidenum">
              <a:t>&lt;#&gt;</a:t>
            </a:fld>
          </a:p>
        </p:txBody>
      </p:sp>
      <p:sp>
        <p:nvSpPr>
          <p:cNvPr id="7" name="PlaceHolder 6"/>
          <p:cNvSpPr>
            <a:spLocks noGrp="1"/>
          </p:cNvSpPr>
          <p:nvPr>
            <p:ph type="dt" idx="15"/>
          </p:nvPr>
        </p:nvSpPr>
        <p:spPr/>
        <p:txBody>
          <a:bodyPr/>
          <a:p>
            <a:r>
              <a:rPr lang="en-IN"/>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A8E0F671-B46B-4970-9248-4C9C306E881C}" type="slidenum">
              <a:t>&lt;#&gt;</a:t>
            </a:fld>
          </a:p>
        </p:txBody>
      </p:sp>
      <p:sp>
        <p:nvSpPr>
          <p:cNvPr id="5" name="PlaceHolder 4"/>
          <p:cNvSpPr>
            <a:spLocks noGrp="1"/>
          </p:cNvSpPr>
          <p:nvPr>
            <p:ph type="dt" idx="15"/>
          </p:nvPr>
        </p:nvSpPr>
        <p:spPr/>
        <p:txBody>
          <a:bodyPr/>
          <a:p>
            <a:r>
              <a:rPr lang="en-IN"/>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F5F3F32E-1982-428E-8EF8-8E9060441ED4}" type="slidenum">
              <a:t>&lt;#&gt;</a:t>
            </a:fld>
          </a:p>
        </p:txBody>
      </p:sp>
      <p:sp>
        <p:nvSpPr>
          <p:cNvPr id="5" name="PlaceHolder 4"/>
          <p:cNvSpPr>
            <a:spLocks noGrp="1"/>
          </p:cNvSpPr>
          <p:nvPr>
            <p:ph type="dt" idx="15"/>
          </p:nvPr>
        </p:nvSpPr>
        <p:spPr/>
        <p:txBody>
          <a:bodyPr/>
          <a:p>
            <a:r>
              <a:rPr lang="en-IN"/>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9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9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0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8784CC08-D0C6-4187-905F-B592939353A0}" type="slidenum">
              <a:t>&lt;#&gt;</a:t>
            </a:fld>
          </a:p>
        </p:txBody>
      </p:sp>
      <p:sp>
        <p:nvSpPr>
          <p:cNvPr id="8" name="PlaceHolder 7"/>
          <p:cNvSpPr>
            <a:spLocks noGrp="1"/>
          </p:cNvSpPr>
          <p:nvPr>
            <p:ph type="dt" idx="15"/>
          </p:nvPr>
        </p:nvSpPr>
        <p:spPr/>
        <p:txBody>
          <a:bodyPr/>
          <a:p>
            <a:r>
              <a:rPr lang="en-IN"/>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0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0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0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240CBEA6-FB0D-4A28-A421-8A1E0CBE4EBD}" type="slidenum">
              <a:t>&lt;#&gt;</a:t>
            </a:fld>
          </a:p>
        </p:txBody>
      </p:sp>
      <p:sp>
        <p:nvSpPr>
          <p:cNvPr id="8" name="PlaceHolder 7"/>
          <p:cNvSpPr>
            <a:spLocks noGrp="1"/>
          </p:cNvSpPr>
          <p:nvPr>
            <p:ph type="dt" idx="15"/>
          </p:nvPr>
        </p:nvSpPr>
        <p:spPr/>
        <p:txBody>
          <a:bodyPr/>
          <a:p>
            <a:r>
              <a:rPr lang="en-IN"/>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0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0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0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6A0CE68F-85F9-4306-A2DB-F389FF11F4CB}" type="slidenum">
              <a:t>&lt;#&gt;</a:t>
            </a:fld>
          </a:p>
        </p:txBody>
      </p:sp>
      <p:sp>
        <p:nvSpPr>
          <p:cNvPr id="8" name="PlaceHolder 7"/>
          <p:cNvSpPr>
            <a:spLocks noGrp="1"/>
          </p:cNvSpPr>
          <p:nvPr>
            <p:ph type="dt" idx="15"/>
          </p:nvPr>
        </p:nvSpPr>
        <p:spPr/>
        <p:txBody>
          <a:bodyPr/>
          <a:p>
            <a:r>
              <a:rPr lang="en-IN"/>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1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1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FEBB9488-9F69-4F2C-A8EA-0B2FFF670E0C}" type="slidenum">
              <a:t>&lt;#&gt;</a:t>
            </a:fld>
          </a:p>
        </p:txBody>
      </p:sp>
      <p:sp>
        <p:nvSpPr>
          <p:cNvPr id="7" name="PlaceHolder 6"/>
          <p:cNvSpPr>
            <a:spLocks noGrp="1"/>
          </p:cNvSpPr>
          <p:nvPr>
            <p:ph type="dt" idx="15"/>
          </p:nvPr>
        </p:nvSpPr>
        <p:spPr/>
        <p:txBody>
          <a:bodyPr/>
          <a:p>
            <a:r>
              <a:rPr lang="en-IN"/>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1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1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1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1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 name="PlaceHolder 6"/>
          <p:cNvSpPr>
            <a:spLocks noGrp="1"/>
          </p:cNvSpPr>
          <p:nvPr>
            <p:ph type="ftr" idx="13"/>
          </p:nvPr>
        </p:nvSpPr>
        <p:spPr/>
        <p:txBody>
          <a:bodyPr/>
          <a:p>
            <a:r>
              <a:t>Footer</a:t>
            </a:r>
          </a:p>
        </p:txBody>
      </p:sp>
      <p:sp>
        <p:nvSpPr>
          <p:cNvPr id="8" name="PlaceHolder 7"/>
          <p:cNvSpPr>
            <a:spLocks noGrp="1"/>
          </p:cNvSpPr>
          <p:nvPr>
            <p:ph type="sldNum" idx="14"/>
          </p:nvPr>
        </p:nvSpPr>
        <p:spPr/>
        <p:txBody>
          <a:bodyPr/>
          <a:p>
            <a:fld id="{8C7FBB7B-506A-4A27-9B9D-FB041C8C507C}" type="slidenum">
              <a:t>&lt;#&gt;</a:t>
            </a:fld>
          </a:p>
        </p:txBody>
      </p:sp>
      <p:sp>
        <p:nvSpPr>
          <p:cNvPr id="9" name="PlaceHolder 8"/>
          <p:cNvSpPr>
            <a:spLocks noGrp="1"/>
          </p:cNvSpPr>
          <p:nvPr>
            <p:ph type="dt" idx="15"/>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7C31368-1A1E-450E-A381-DEC4ECC05826}"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1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1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2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2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2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2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9" name="PlaceHolder 8"/>
          <p:cNvSpPr>
            <a:spLocks noGrp="1"/>
          </p:cNvSpPr>
          <p:nvPr>
            <p:ph type="ftr" idx="13"/>
          </p:nvPr>
        </p:nvSpPr>
        <p:spPr/>
        <p:txBody>
          <a:bodyPr/>
          <a:p>
            <a:r>
              <a:t>Footer</a:t>
            </a:r>
          </a:p>
        </p:txBody>
      </p:sp>
      <p:sp>
        <p:nvSpPr>
          <p:cNvPr id="10" name="PlaceHolder 9"/>
          <p:cNvSpPr>
            <a:spLocks noGrp="1"/>
          </p:cNvSpPr>
          <p:nvPr>
            <p:ph type="sldNum" idx="14"/>
          </p:nvPr>
        </p:nvSpPr>
        <p:spPr/>
        <p:txBody>
          <a:bodyPr/>
          <a:p>
            <a:fld id="{164ABCC3-0ECF-4B3F-8C4A-7EFC809AAB2F}" type="slidenum">
              <a:t>&lt;#&gt;</a:t>
            </a:fld>
          </a:p>
        </p:txBody>
      </p:sp>
      <p:sp>
        <p:nvSpPr>
          <p:cNvPr id="11" name="PlaceHolder 10"/>
          <p:cNvSpPr>
            <a:spLocks noGrp="1"/>
          </p:cNvSpPr>
          <p:nvPr>
            <p:ph type="dt" idx="15"/>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697B62E-1855-4D8B-BA94-66BA09AE6C3D}"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DBB5000-DEA0-43F7-AC7C-AD5EE169D027}"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9A41255-083A-4A58-B2A4-2F7EEAE33CD9}"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8"/>
          <p:cNvSpPr/>
          <p:nvPr/>
        </p:nvSpPr>
        <p:spPr>
          <a:xfrm>
            <a:off x="446400" y="457200"/>
            <a:ext cx="3701880" cy="9360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Rectangle 9"/>
          <p:cNvSpPr/>
          <p:nvPr/>
        </p:nvSpPr>
        <p:spPr>
          <a:xfrm>
            <a:off x="8042040" y="453600"/>
            <a:ext cx="3701880" cy="97200"/>
          </a:xfrm>
          <a:prstGeom prst="rect">
            <a:avLst/>
          </a:prstGeom>
          <a:solidFill>
            <a:schemeClr val="accent4"/>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Rectangle 10"/>
          <p:cNvSpPr/>
          <p:nvPr/>
        </p:nvSpPr>
        <p:spPr>
          <a:xfrm>
            <a:off x="4241880" y="457200"/>
            <a:ext cx="3701880" cy="90000"/>
          </a:xfrm>
          <a:prstGeom prst="rect">
            <a:avLst/>
          </a:prstGeom>
          <a:solidFill>
            <a:schemeClr val="accent2"/>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3" name="PlaceHolder 1"/>
          <p:cNvSpPr>
            <a:spLocks noGrp="1"/>
          </p:cNvSpPr>
          <p:nvPr>
            <p:ph type="ftr" idx="1"/>
          </p:nvPr>
        </p:nvSpPr>
        <p:spPr>
          <a:xfrm>
            <a:off x="581040" y="5951880"/>
            <a:ext cx="6915600" cy="363600"/>
          </a:xfrm>
          <a:prstGeom prst="rect">
            <a:avLst/>
          </a:prstGeom>
          <a:noFill/>
          <a:ln w="0">
            <a:noFill/>
          </a:ln>
        </p:spPr>
        <p:txBody>
          <a:bodyPr lIns="90000" rIns="90000" tIns="45000" bIns="45000" anchor="ctr">
            <a:noAutofit/>
          </a:bodyPr>
          <a:lstStyle>
            <a:lvl1pPr algn="ctr">
              <a:lnSpc>
                <a:spcPct val="100000"/>
              </a:lnSpc>
              <a:buNone/>
              <a:tabLst>
                <a:tab algn="l" pos="0"/>
              </a:tabLst>
              <a:defRPr b="0" lang="en-IN" sz="1400" spc="-1" strike="noStrike">
                <a:solidFill>
                  <a:srgbClr val="000000"/>
                </a:solidFill>
                <a:latin typeface="Times New Roman"/>
                <a:ea typeface="DejaVu Sans"/>
              </a:defRPr>
            </a:lvl1pPr>
          </a:lstStyle>
          <a:p>
            <a:pPr algn="ctr">
              <a:lnSpc>
                <a:spcPct val="100000"/>
              </a:lnSpc>
              <a:buNone/>
              <a:tabLst>
                <a:tab algn="l" pos="0"/>
              </a:tabLst>
            </a:pPr>
            <a:r>
              <a:rPr b="0" lang="en-IN" sz="1400" spc="-1" strike="noStrike">
                <a:solidFill>
                  <a:srgbClr val="000000"/>
                </a:solidFill>
                <a:latin typeface="Times New Roman"/>
                <a:ea typeface="DejaVu Sans"/>
              </a:rPr>
              <a:t>&lt;footer&gt;</a:t>
            </a:r>
            <a:endParaRPr b="0" lang="en-IN" sz="1400" spc="-1" strike="noStrike">
              <a:latin typeface="Times New Roman"/>
            </a:endParaRPr>
          </a:p>
        </p:txBody>
      </p:sp>
      <p:sp>
        <p:nvSpPr>
          <p:cNvPr id="4" name="PlaceHolder 2"/>
          <p:cNvSpPr>
            <a:spLocks noGrp="1"/>
          </p:cNvSpPr>
          <p:nvPr>
            <p:ph type="sldNum" idx="2"/>
          </p:nvPr>
        </p:nvSpPr>
        <p:spPr>
          <a:xfrm>
            <a:off x="10558440" y="5956200"/>
            <a:ext cx="1051200" cy="363600"/>
          </a:xfrm>
          <a:prstGeom prst="rect">
            <a:avLst/>
          </a:prstGeom>
          <a:noFill/>
          <a:ln w="0">
            <a:noFill/>
          </a:ln>
        </p:spPr>
        <p:txBody>
          <a:bodyPr lIns="90000" rIns="90000" tIns="45000" bIns="45000" anchor="ctr">
            <a:noAutofit/>
          </a:bodyPr>
          <a:lstStyle>
            <a:lvl1pPr algn="r">
              <a:lnSpc>
                <a:spcPct val="100000"/>
              </a:lnSpc>
              <a:buNone/>
              <a:tabLst>
                <a:tab algn="l" pos="0"/>
              </a:tabLst>
              <a:defRPr b="0" lang="en-IN" sz="900" spc="-1" strike="noStrike">
                <a:solidFill>
                  <a:srgbClr val="903163"/>
                </a:solidFill>
                <a:latin typeface="Gill Sans MT"/>
                <a:ea typeface="DejaVu Sans"/>
              </a:defRPr>
            </a:lvl1pPr>
          </a:lstStyle>
          <a:p>
            <a:pPr algn="r">
              <a:lnSpc>
                <a:spcPct val="100000"/>
              </a:lnSpc>
              <a:buNone/>
              <a:tabLst>
                <a:tab algn="l" pos="0"/>
              </a:tabLst>
            </a:pPr>
            <a:fld id="{4C18F1F2-9457-4E2F-8EA6-1DD9C8085320}" type="slidenum">
              <a:rPr b="0" lang="en-IN" sz="900" spc="-1" strike="noStrike">
                <a:solidFill>
                  <a:srgbClr val="903163"/>
                </a:solidFill>
                <a:latin typeface="Gill Sans MT"/>
                <a:ea typeface="DejaVu Sans"/>
              </a:rPr>
              <a:t>&lt;number&gt;</a:t>
            </a:fld>
            <a:endParaRPr b="0" lang="en-IN" sz="900" spc="-1" strike="noStrike">
              <a:latin typeface="Times New Roman"/>
            </a:endParaRPr>
          </a:p>
        </p:txBody>
      </p:sp>
      <p:sp>
        <p:nvSpPr>
          <p:cNvPr id="5" name="PlaceHolder 3"/>
          <p:cNvSpPr>
            <a:spLocks noGrp="1"/>
          </p:cNvSpPr>
          <p:nvPr>
            <p:ph type="dt" idx="3"/>
          </p:nvPr>
        </p:nvSpPr>
        <p:spPr>
          <a:xfrm>
            <a:off x="7606080" y="5956200"/>
            <a:ext cx="2843280" cy="363600"/>
          </a:xfrm>
          <a:prstGeom prst="rect">
            <a:avLst/>
          </a:prstGeom>
          <a:noFill/>
          <a:ln w="0">
            <a:noFill/>
          </a:ln>
        </p:spPr>
        <p:txBody>
          <a:bodyPr lIns="90000" rIns="90000" tIns="45000" bIns="45000"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Rectangle 8"/>
          <p:cNvSpPr/>
          <p:nvPr/>
        </p:nvSpPr>
        <p:spPr>
          <a:xfrm>
            <a:off x="446400" y="457200"/>
            <a:ext cx="3701880" cy="9360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Rectangle 9"/>
          <p:cNvSpPr/>
          <p:nvPr/>
        </p:nvSpPr>
        <p:spPr>
          <a:xfrm>
            <a:off x="8042040" y="453600"/>
            <a:ext cx="3701880" cy="97200"/>
          </a:xfrm>
          <a:prstGeom prst="rect">
            <a:avLst/>
          </a:prstGeom>
          <a:solidFill>
            <a:schemeClr val="accent4"/>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6" name="Rectangle 10"/>
          <p:cNvSpPr/>
          <p:nvPr/>
        </p:nvSpPr>
        <p:spPr>
          <a:xfrm>
            <a:off x="4241880" y="457200"/>
            <a:ext cx="3701880" cy="90000"/>
          </a:xfrm>
          <a:prstGeom prst="rect">
            <a:avLst/>
          </a:prstGeom>
          <a:solidFill>
            <a:schemeClr val="accent2"/>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7" name="Rectangle 6"/>
          <p:cNvSpPr/>
          <p:nvPr/>
        </p:nvSpPr>
        <p:spPr>
          <a:xfrm>
            <a:off x="446400" y="3085920"/>
            <a:ext cx="11261520" cy="330336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8" name="PlaceHolder 1"/>
          <p:cNvSpPr>
            <a:spLocks noGrp="1"/>
          </p:cNvSpPr>
          <p:nvPr>
            <p:ph type="ftr" idx="4"/>
          </p:nvPr>
        </p:nvSpPr>
        <p:spPr>
          <a:xfrm>
            <a:off x="581040" y="5951880"/>
            <a:ext cx="6915600" cy="363600"/>
          </a:xfrm>
          <a:prstGeom prst="rect">
            <a:avLst/>
          </a:prstGeom>
          <a:noFill/>
          <a:ln w="0">
            <a:noFill/>
          </a:ln>
        </p:spPr>
        <p:txBody>
          <a:bodyPr lIns="90000" rIns="90000" tIns="45000" bIns="45000" anchor="ctr">
            <a:noAutofit/>
          </a:bodyPr>
          <a:lstStyle>
            <a:lvl1pPr algn="ctr">
              <a:lnSpc>
                <a:spcPct val="100000"/>
              </a:lnSpc>
              <a:buNone/>
              <a:tabLst>
                <a:tab algn="l" pos="0"/>
              </a:tabLst>
              <a:defRPr b="0" lang="en-IN" sz="1400" spc="-1" strike="noStrike">
                <a:solidFill>
                  <a:srgbClr val="000000"/>
                </a:solidFill>
                <a:latin typeface="Times New Roman"/>
                <a:ea typeface="DejaVu Sans"/>
              </a:defRPr>
            </a:lvl1pPr>
          </a:lstStyle>
          <a:p>
            <a:pPr algn="ctr">
              <a:lnSpc>
                <a:spcPct val="100000"/>
              </a:lnSpc>
              <a:buNone/>
              <a:tabLst>
                <a:tab algn="l" pos="0"/>
              </a:tabLst>
            </a:pPr>
            <a:r>
              <a:rPr b="0" lang="en-IN" sz="1400" spc="-1" strike="noStrike">
                <a:solidFill>
                  <a:srgbClr val="000000"/>
                </a:solidFill>
                <a:latin typeface="Times New Roman"/>
                <a:ea typeface="DejaVu Sans"/>
              </a:rPr>
              <a:t>&lt;footer&gt;</a:t>
            </a:r>
            <a:endParaRPr b="0" lang="en-IN" sz="1400" spc="-1" strike="noStrike">
              <a:latin typeface="Times New Roman"/>
            </a:endParaRPr>
          </a:p>
        </p:txBody>
      </p:sp>
      <p:sp>
        <p:nvSpPr>
          <p:cNvPr id="49" name="PlaceHolder 2"/>
          <p:cNvSpPr>
            <a:spLocks noGrp="1"/>
          </p:cNvSpPr>
          <p:nvPr>
            <p:ph type="sldNum" idx="5"/>
          </p:nvPr>
        </p:nvSpPr>
        <p:spPr>
          <a:xfrm>
            <a:off x="10558440" y="5956200"/>
            <a:ext cx="1014840" cy="363600"/>
          </a:xfrm>
          <a:prstGeom prst="rect">
            <a:avLst/>
          </a:prstGeom>
          <a:noFill/>
          <a:ln w="0">
            <a:noFill/>
          </a:ln>
        </p:spPr>
        <p:txBody>
          <a:bodyPr lIns="90000" rIns="90000" tIns="45000" bIns="45000" anchor="ctr">
            <a:noAutofit/>
          </a:bodyPr>
          <a:lstStyle>
            <a:lvl1pPr algn="r">
              <a:lnSpc>
                <a:spcPct val="100000"/>
              </a:lnSpc>
              <a:buNone/>
              <a:tabLst>
                <a:tab algn="l" pos="0"/>
              </a:tabLst>
              <a:defRPr b="0" lang="en-IN" sz="900" spc="-1" strike="noStrike">
                <a:solidFill>
                  <a:srgbClr val="9f296b"/>
                </a:solidFill>
                <a:latin typeface="Gill Sans MT"/>
                <a:ea typeface="DejaVu Sans"/>
              </a:defRPr>
            </a:lvl1pPr>
          </a:lstStyle>
          <a:p>
            <a:pPr algn="r">
              <a:lnSpc>
                <a:spcPct val="100000"/>
              </a:lnSpc>
              <a:buNone/>
              <a:tabLst>
                <a:tab algn="l" pos="0"/>
              </a:tabLst>
            </a:pPr>
            <a:fld id="{C4D0D16B-DEA7-4ED7-8FFD-020433F85F5D}" type="slidenum">
              <a:rPr b="0" lang="en-IN" sz="900" spc="-1" strike="noStrike">
                <a:solidFill>
                  <a:srgbClr val="9f296b"/>
                </a:solidFill>
                <a:latin typeface="Gill Sans MT"/>
                <a:ea typeface="DejaVu Sans"/>
              </a:rPr>
              <a:t>&lt;number&gt;</a:t>
            </a:fld>
            <a:endParaRPr b="0" lang="en-IN" sz="900" spc="-1" strike="noStrike">
              <a:latin typeface="Times New Roman"/>
            </a:endParaRPr>
          </a:p>
        </p:txBody>
      </p:sp>
      <p:sp>
        <p:nvSpPr>
          <p:cNvPr id="50" name="PlaceHolder 3"/>
          <p:cNvSpPr>
            <a:spLocks noGrp="1"/>
          </p:cNvSpPr>
          <p:nvPr>
            <p:ph type="dt" idx="6"/>
          </p:nvPr>
        </p:nvSpPr>
        <p:spPr>
          <a:xfrm>
            <a:off x="7606080" y="5956200"/>
            <a:ext cx="2843280" cy="363600"/>
          </a:xfrm>
          <a:prstGeom prst="rect">
            <a:avLst/>
          </a:prstGeom>
          <a:noFill/>
          <a:ln w="0">
            <a:noFill/>
          </a:ln>
        </p:spPr>
        <p:txBody>
          <a:bodyPr lIns="90000" rIns="90000" tIns="45000" bIns="45000"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51"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52"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Rectangle 8"/>
          <p:cNvSpPr/>
          <p:nvPr/>
        </p:nvSpPr>
        <p:spPr>
          <a:xfrm>
            <a:off x="446400" y="457200"/>
            <a:ext cx="3701880" cy="9360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0" name="Rectangle 9"/>
          <p:cNvSpPr/>
          <p:nvPr/>
        </p:nvSpPr>
        <p:spPr>
          <a:xfrm>
            <a:off x="8042040" y="453600"/>
            <a:ext cx="3701880" cy="97200"/>
          </a:xfrm>
          <a:prstGeom prst="rect">
            <a:avLst/>
          </a:prstGeom>
          <a:solidFill>
            <a:schemeClr val="accent4"/>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1" name="Rectangle 10"/>
          <p:cNvSpPr/>
          <p:nvPr/>
        </p:nvSpPr>
        <p:spPr>
          <a:xfrm>
            <a:off x="4241880" y="457200"/>
            <a:ext cx="3701880" cy="90000"/>
          </a:xfrm>
          <a:prstGeom prst="rect">
            <a:avLst/>
          </a:prstGeom>
          <a:solidFill>
            <a:schemeClr val="accent2"/>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2" name="Rectangle 6"/>
          <p:cNvSpPr/>
          <p:nvPr/>
        </p:nvSpPr>
        <p:spPr>
          <a:xfrm>
            <a:off x="440280" y="614520"/>
            <a:ext cx="11307960" cy="118800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3" name="PlaceHolder 1"/>
          <p:cNvSpPr>
            <a:spLocks noGrp="1"/>
          </p:cNvSpPr>
          <p:nvPr>
            <p:ph type="ftr" idx="7"/>
          </p:nvPr>
        </p:nvSpPr>
        <p:spPr>
          <a:xfrm>
            <a:off x="581040" y="5951880"/>
            <a:ext cx="6915600" cy="363600"/>
          </a:xfrm>
          <a:prstGeom prst="rect">
            <a:avLst/>
          </a:prstGeom>
          <a:noFill/>
          <a:ln w="0">
            <a:noFill/>
          </a:ln>
        </p:spPr>
        <p:txBody>
          <a:bodyPr lIns="90000" rIns="90000" tIns="45000" bIns="45000" anchor="ctr">
            <a:noAutofit/>
          </a:bodyPr>
          <a:lstStyle>
            <a:lvl1pPr algn="ctr">
              <a:lnSpc>
                <a:spcPct val="100000"/>
              </a:lnSpc>
              <a:buNone/>
              <a:tabLst>
                <a:tab algn="l" pos="0"/>
              </a:tabLst>
              <a:defRPr b="0" lang="en-IN" sz="1400" spc="-1" strike="noStrike">
                <a:solidFill>
                  <a:srgbClr val="000000"/>
                </a:solidFill>
                <a:latin typeface="Times New Roman"/>
                <a:ea typeface="DejaVu Sans"/>
              </a:defRPr>
            </a:lvl1pPr>
          </a:lstStyle>
          <a:p>
            <a:pPr algn="ctr">
              <a:lnSpc>
                <a:spcPct val="100000"/>
              </a:lnSpc>
              <a:buNone/>
              <a:tabLst>
                <a:tab algn="l" pos="0"/>
              </a:tabLst>
            </a:pPr>
            <a:r>
              <a:rPr b="0" lang="en-IN" sz="1400" spc="-1" strike="noStrike">
                <a:solidFill>
                  <a:srgbClr val="000000"/>
                </a:solidFill>
                <a:latin typeface="Times New Roman"/>
                <a:ea typeface="DejaVu Sans"/>
              </a:rPr>
              <a:t>&lt;footer&gt;</a:t>
            </a:r>
            <a:endParaRPr b="0" lang="en-IN" sz="1400" spc="-1" strike="noStrike">
              <a:latin typeface="Times New Roman"/>
            </a:endParaRPr>
          </a:p>
        </p:txBody>
      </p:sp>
      <p:sp>
        <p:nvSpPr>
          <p:cNvPr id="94" name="PlaceHolder 2"/>
          <p:cNvSpPr>
            <a:spLocks noGrp="1"/>
          </p:cNvSpPr>
          <p:nvPr>
            <p:ph type="sldNum" idx="8"/>
          </p:nvPr>
        </p:nvSpPr>
        <p:spPr>
          <a:xfrm>
            <a:off x="10558440" y="5956200"/>
            <a:ext cx="1051200" cy="363600"/>
          </a:xfrm>
          <a:prstGeom prst="rect">
            <a:avLst/>
          </a:prstGeom>
          <a:noFill/>
          <a:ln w="0">
            <a:noFill/>
          </a:ln>
        </p:spPr>
        <p:txBody>
          <a:bodyPr lIns="90000" rIns="90000" tIns="45000" bIns="45000" anchor="ctr">
            <a:noAutofit/>
          </a:bodyPr>
          <a:lstStyle>
            <a:lvl1pPr algn="r">
              <a:lnSpc>
                <a:spcPct val="100000"/>
              </a:lnSpc>
              <a:buNone/>
              <a:tabLst>
                <a:tab algn="l" pos="0"/>
              </a:tabLst>
              <a:defRPr b="0" lang="en-IN" sz="900" spc="-1" strike="noStrike">
                <a:solidFill>
                  <a:srgbClr val="903163"/>
                </a:solidFill>
                <a:latin typeface="Gill Sans MT"/>
                <a:ea typeface="DejaVu Sans"/>
              </a:defRPr>
            </a:lvl1pPr>
          </a:lstStyle>
          <a:p>
            <a:pPr algn="r">
              <a:lnSpc>
                <a:spcPct val="100000"/>
              </a:lnSpc>
              <a:buNone/>
              <a:tabLst>
                <a:tab algn="l" pos="0"/>
              </a:tabLst>
            </a:pPr>
            <a:fld id="{49981F55-4099-404F-9011-8BAB83F3D2FF}" type="slidenum">
              <a:rPr b="0" lang="en-IN" sz="900" spc="-1" strike="noStrike">
                <a:solidFill>
                  <a:srgbClr val="903163"/>
                </a:solidFill>
                <a:latin typeface="Gill Sans MT"/>
                <a:ea typeface="DejaVu Sans"/>
              </a:rPr>
              <a:t>&lt;number&gt;</a:t>
            </a:fld>
            <a:endParaRPr b="0" lang="en-IN" sz="900" spc="-1" strike="noStrike">
              <a:latin typeface="Times New Roman"/>
            </a:endParaRPr>
          </a:p>
        </p:txBody>
      </p:sp>
      <p:sp>
        <p:nvSpPr>
          <p:cNvPr id="95" name="PlaceHolder 3"/>
          <p:cNvSpPr>
            <a:spLocks noGrp="1"/>
          </p:cNvSpPr>
          <p:nvPr>
            <p:ph type="dt" idx="9"/>
          </p:nvPr>
        </p:nvSpPr>
        <p:spPr>
          <a:xfrm>
            <a:off x="7606080" y="5956200"/>
            <a:ext cx="2843280" cy="363600"/>
          </a:xfrm>
          <a:prstGeom prst="rect">
            <a:avLst/>
          </a:prstGeom>
          <a:noFill/>
          <a:ln w="0">
            <a:noFill/>
          </a:ln>
        </p:spPr>
        <p:txBody>
          <a:bodyPr lIns="90000" rIns="90000" tIns="45000" bIns="45000"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9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9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4" name="Rectangle 8"/>
          <p:cNvSpPr/>
          <p:nvPr/>
        </p:nvSpPr>
        <p:spPr>
          <a:xfrm>
            <a:off x="446400" y="457200"/>
            <a:ext cx="3701880" cy="9360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35" name="Rectangle 9"/>
          <p:cNvSpPr/>
          <p:nvPr/>
        </p:nvSpPr>
        <p:spPr>
          <a:xfrm>
            <a:off x="8042040" y="453600"/>
            <a:ext cx="3701880" cy="97200"/>
          </a:xfrm>
          <a:prstGeom prst="rect">
            <a:avLst/>
          </a:prstGeom>
          <a:solidFill>
            <a:schemeClr val="accent4"/>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36" name="Rectangle 10"/>
          <p:cNvSpPr/>
          <p:nvPr/>
        </p:nvSpPr>
        <p:spPr>
          <a:xfrm>
            <a:off x="4241880" y="457200"/>
            <a:ext cx="3701880" cy="90000"/>
          </a:xfrm>
          <a:prstGeom prst="rect">
            <a:avLst/>
          </a:prstGeom>
          <a:solidFill>
            <a:schemeClr val="accent2"/>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37" name="Rectangle 6"/>
          <p:cNvSpPr/>
          <p:nvPr/>
        </p:nvSpPr>
        <p:spPr>
          <a:xfrm>
            <a:off x="440280" y="614520"/>
            <a:ext cx="11307960" cy="118800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38"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39" name="PlaceHolder 2"/>
          <p:cNvSpPr>
            <a:spLocks noGrp="1"/>
          </p:cNvSpPr>
          <p:nvPr>
            <p:ph type="ftr" idx="10"/>
          </p:nvPr>
        </p:nvSpPr>
        <p:spPr>
          <a:xfrm>
            <a:off x="581040" y="5951880"/>
            <a:ext cx="6915600" cy="363600"/>
          </a:xfrm>
          <a:prstGeom prst="rect">
            <a:avLst/>
          </a:prstGeom>
          <a:noFill/>
          <a:ln w="0">
            <a:noFill/>
          </a:ln>
        </p:spPr>
        <p:txBody>
          <a:bodyPr lIns="90000" rIns="90000" tIns="45000" bIns="45000" anchor="ctr">
            <a:noAutofit/>
          </a:bodyPr>
          <a:lstStyle>
            <a:lvl1pPr algn="ctr">
              <a:lnSpc>
                <a:spcPct val="100000"/>
              </a:lnSpc>
              <a:buNone/>
              <a:tabLst>
                <a:tab algn="l" pos="0"/>
              </a:tabLst>
              <a:defRPr b="0" lang="en-IN" sz="1400" spc="-1" strike="noStrike">
                <a:solidFill>
                  <a:srgbClr val="000000"/>
                </a:solidFill>
                <a:latin typeface="Times New Roman"/>
                <a:ea typeface="DejaVu Sans"/>
              </a:defRPr>
            </a:lvl1pPr>
          </a:lstStyle>
          <a:p>
            <a:pPr algn="ctr">
              <a:lnSpc>
                <a:spcPct val="100000"/>
              </a:lnSpc>
              <a:buNone/>
              <a:tabLst>
                <a:tab algn="l" pos="0"/>
              </a:tabLst>
            </a:pPr>
            <a:r>
              <a:rPr b="0" lang="en-IN" sz="1400" spc="-1" strike="noStrike">
                <a:solidFill>
                  <a:srgbClr val="000000"/>
                </a:solidFill>
                <a:latin typeface="Times New Roman"/>
                <a:ea typeface="DejaVu Sans"/>
              </a:rPr>
              <a:t>&lt;footer&gt;</a:t>
            </a:r>
            <a:endParaRPr b="0" lang="en-IN" sz="1400" spc="-1" strike="noStrike">
              <a:latin typeface="Times New Roman"/>
            </a:endParaRPr>
          </a:p>
        </p:txBody>
      </p:sp>
      <p:sp>
        <p:nvSpPr>
          <p:cNvPr id="140" name="PlaceHolder 3"/>
          <p:cNvSpPr>
            <a:spLocks noGrp="1"/>
          </p:cNvSpPr>
          <p:nvPr>
            <p:ph type="sldNum" idx="11"/>
          </p:nvPr>
        </p:nvSpPr>
        <p:spPr>
          <a:xfrm>
            <a:off x="10558440" y="5956200"/>
            <a:ext cx="1051200" cy="363600"/>
          </a:xfrm>
          <a:prstGeom prst="rect">
            <a:avLst/>
          </a:prstGeom>
          <a:noFill/>
          <a:ln w="0">
            <a:noFill/>
          </a:ln>
        </p:spPr>
        <p:txBody>
          <a:bodyPr lIns="90000" rIns="90000" tIns="45000" bIns="45000" anchor="ctr">
            <a:noAutofit/>
          </a:bodyPr>
          <a:lstStyle>
            <a:lvl1pPr algn="r">
              <a:lnSpc>
                <a:spcPct val="100000"/>
              </a:lnSpc>
              <a:buNone/>
              <a:tabLst>
                <a:tab algn="l" pos="0"/>
              </a:tabLst>
              <a:defRPr b="0" lang="en-IN" sz="900" spc="-1" strike="noStrike">
                <a:solidFill>
                  <a:srgbClr val="903163"/>
                </a:solidFill>
                <a:latin typeface="Gill Sans MT"/>
                <a:ea typeface="DejaVu Sans"/>
              </a:defRPr>
            </a:lvl1pPr>
          </a:lstStyle>
          <a:p>
            <a:pPr algn="r">
              <a:lnSpc>
                <a:spcPct val="100000"/>
              </a:lnSpc>
              <a:buNone/>
              <a:tabLst>
                <a:tab algn="l" pos="0"/>
              </a:tabLst>
            </a:pPr>
            <a:fld id="{D19D4CEC-B70A-44B8-AE84-A30B5D8ABC01}" type="slidenum">
              <a:rPr b="0" lang="en-IN" sz="900" spc="-1" strike="noStrike">
                <a:solidFill>
                  <a:srgbClr val="903163"/>
                </a:solidFill>
                <a:latin typeface="Gill Sans MT"/>
                <a:ea typeface="DejaVu Sans"/>
              </a:rPr>
              <a:t>&lt;number&gt;</a:t>
            </a:fld>
            <a:endParaRPr b="0" lang="en-IN" sz="900" spc="-1" strike="noStrike">
              <a:latin typeface="Times New Roman"/>
            </a:endParaRPr>
          </a:p>
        </p:txBody>
      </p:sp>
      <p:sp>
        <p:nvSpPr>
          <p:cNvPr id="141" name="PlaceHolder 4"/>
          <p:cNvSpPr>
            <a:spLocks noGrp="1"/>
          </p:cNvSpPr>
          <p:nvPr>
            <p:ph type="dt" idx="12"/>
          </p:nvPr>
        </p:nvSpPr>
        <p:spPr>
          <a:xfrm>
            <a:off x="7606080" y="5956200"/>
            <a:ext cx="2843280" cy="363600"/>
          </a:xfrm>
          <a:prstGeom prst="rect">
            <a:avLst/>
          </a:prstGeom>
          <a:noFill/>
          <a:ln w="0">
            <a:noFill/>
          </a:ln>
        </p:spPr>
        <p:txBody>
          <a:bodyPr lIns="90000" rIns="90000" tIns="45000" bIns="45000"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142"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9" name="Rectangle 8"/>
          <p:cNvSpPr/>
          <p:nvPr/>
        </p:nvSpPr>
        <p:spPr>
          <a:xfrm>
            <a:off x="446400" y="457200"/>
            <a:ext cx="3701880" cy="9360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80" name="Rectangle 9"/>
          <p:cNvSpPr/>
          <p:nvPr/>
        </p:nvSpPr>
        <p:spPr>
          <a:xfrm>
            <a:off x="8042040" y="453600"/>
            <a:ext cx="3701880" cy="97200"/>
          </a:xfrm>
          <a:prstGeom prst="rect">
            <a:avLst/>
          </a:prstGeom>
          <a:solidFill>
            <a:schemeClr val="accent4"/>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81" name="Rectangle 10"/>
          <p:cNvSpPr/>
          <p:nvPr/>
        </p:nvSpPr>
        <p:spPr>
          <a:xfrm>
            <a:off x="4241880" y="457200"/>
            <a:ext cx="3701880" cy="90000"/>
          </a:xfrm>
          <a:prstGeom prst="rect">
            <a:avLst/>
          </a:prstGeom>
          <a:solidFill>
            <a:schemeClr val="accent2"/>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82" name="Rectangle 7"/>
          <p:cNvSpPr/>
          <p:nvPr/>
        </p:nvSpPr>
        <p:spPr>
          <a:xfrm>
            <a:off x="447840" y="5141880"/>
            <a:ext cx="11289600" cy="12574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83" name="PlaceHolder 1"/>
          <p:cNvSpPr>
            <a:spLocks noGrp="1"/>
          </p:cNvSpPr>
          <p:nvPr>
            <p:ph type="ftr" idx="13"/>
          </p:nvPr>
        </p:nvSpPr>
        <p:spPr>
          <a:xfrm>
            <a:off x="581040" y="5951880"/>
            <a:ext cx="6915600" cy="363600"/>
          </a:xfrm>
          <a:prstGeom prst="rect">
            <a:avLst/>
          </a:prstGeom>
          <a:noFill/>
          <a:ln w="0">
            <a:noFill/>
          </a:ln>
        </p:spPr>
        <p:txBody>
          <a:bodyPr lIns="90000" rIns="90000" tIns="45000" bIns="45000" anchor="ctr">
            <a:noAutofit/>
          </a:bodyPr>
          <a:lstStyle>
            <a:lvl1pPr algn="ctr">
              <a:lnSpc>
                <a:spcPct val="100000"/>
              </a:lnSpc>
              <a:buNone/>
              <a:tabLst>
                <a:tab algn="l" pos="0"/>
              </a:tabLst>
              <a:defRPr b="0" lang="en-IN" sz="1400" spc="-1" strike="noStrike">
                <a:solidFill>
                  <a:srgbClr val="000000"/>
                </a:solidFill>
                <a:latin typeface="Times New Roman"/>
                <a:ea typeface="DejaVu Sans"/>
              </a:defRPr>
            </a:lvl1pPr>
          </a:lstStyle>
          <a:p>
            <a:pPr algn="ctr">
              <a:lnSpc>
                <a:spcPct val="100000"/>
              </a:lnSpc>
              <a:buNone/>
              <a:tabLst>
                <a:tab algn="l" pos="0"/>
              </a:tabLst>
            </a:pPr>
            <a:r>
              <a:rPr b="0" lang="en-IN" sz="1400" spc="-1" strike="noStrike">
                <a:solidFill>
                  <a:srgbClr val="000000"/>
                </a:solidFill>
                <a:latin typeface="Times New Roman"/>
                <a:ea typeface="DejaVu Sans"/>
              </a:rPr>
              <a:t>&lt;footer&gt;</a:t>
            </a:r>
            <a:endParaRPr b="0" lang="en-IN" sz="1400" spc="-1" strike="noStrike">
              <a:latin typeface="Times New Roman"/>
            </a:endParaRPr>
          </a:p>
        </p:txBody>
      </p:sp>
      <p:sp>
        <p:nvSpPr>
          <p:cNvPr id="184" name="PlaceHolder 2"/>
          <p:cNvSpPr>
            <a:spLocks noGrp="1"/>
          </p:cNvSpPr>
          <p:nvPr>
            <p:ph type="sldNum" idx="14"/>
          </p:nvPr>
        </p:nvSpPr>
        <p:spPr>
          <a:xfrm>
            <a:off x="10558440" y="5956200"/>
            <a:ext cx="1051200" cy="363600"/>
          </a:xfrm>
          <a:prstGeom prst="rect">
            <a:avLst/>
          </a:prstGeom>
          <a:noFill/>
          <a:ln w="0">
            <a:noFill/>
          </a:ln>
        </p:spPr>
        <p:txBody>
          <a:bodyPr lIns="90000" rIns="90000" tIns="45000" bIns="45000" anchor="ctr">
            <a:noAutofit/>
          </a:bodyPr>
          <a:lstStyle>
            <a:lvl1pPr algn="r">
              <a:lnSpc>
                <a:spcPct val="100000"/>
              </a:lnSpc>
              <a:buNone/>
              <a:tabLst>
                <a:tab algn="l" pos="0"/>
              </a:tabLst>
              <a:defRPr b="0" lang="en-IN" sz="900" spc="-1" strike="noStrike">
                <a:solidFill>
                  <a:srgbClr val="9f296b"/>
                </a:solidFill>
                <a:latin typeface="Gill Sans MT"/>
                <a:ea typeface="DejaVu Sans"/>
              </a:defRPr>
            </a:lvl1pPr>
          </a:lstStyle>
          <a:p>
            <a:pPr algn="r">
              <a:lnSpc>
                <a:spcPct val="100000"/>
              </a:lnSpc>
              <a:buNone/>
              <a:tabLst>
                <a:tab algn="l" pos="0"/>
              </a:tabLst>
            </a:pPr>
            <a:fld id="{82FBD273-0AE8-4A1A-A0AB-5F27603F290F}" type="slidenum">
              <a:rPr b="0" lang="en-IN" sz="900" spc="-1" strike="noStrike">
                <a:solidFill>
                  <a:srgbClr val="9f296b"/>
                </a:solidFill>
                <a:latin typeface="Gill Sans MT"/>
                <a:ea typeface="DejaVu Sans"/>
              </a:rPr>
              <a:t>&lt;number&gt;</a:t>
            </a:fld>
            <a:endParaRPr b="0" lang="en-IN" sz="900" spc="-1" strike="noStrike">
              <a:latin typeface="Times New Roman"/>
            </a:endParaRPr>
          </a:p>
        </p:txBody>
      </p:sp>
      <p:sp>
        <p:nvSpPr>
          <p:cNvPr id="185" name="PlaceHolder 3"/>
          <p:cNvSpPr>
            <a:spLocks noGrp="1"/>
          </p:cNvSpPr>
          <p:nvPr>
            <p:ph type="dt" idx="15"/>
          </p:nvPr>
        </p:nvSpPr>
        <p:spPr>
          <a:xfrm>
            <a:off x="7606080" y="5956200"/>
            <a:ext cx="2843280" cy="363600"/>
          </a:xfrm>
          <a:prstGeom prst="rect">
            <a:avLst/>
          </a:prstGeom>
          <a:noFill/>
          <a:ln w="0">
            <a:noFill/>
          </a:ln>
        </p:spPr>
        <p:txBody>
          <a:bodyPr lIns="90000" rIns="90000" tIns="45000" bIns="45000"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18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8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30" name="Group 48"/>
          <p:cNvGrpSpPr/>
          <p:nvPr/>
        </p:nvGrpSpPr>
        <p:grpSpPr>
          <a:xfrm>
            <a:off x="-1868040" y="-1080"/>
            <a:ext cx="2795400" cy="6856560"/>
            <a:chOff x="-1868040" y="-1080"/>
            <a:chExt cx="2795400" cy="6856560"/>
          </a:xfrm>
        </p:grpSpPr>
        <p:sp>
          <p:nvSpPr>
            <p:cNvPr id="231" name="Freeform: Shape 30"/>
            <p:cNvSpPr/>
            <p:nvPr/>
          </p:nvSpPr>
          <p:spPr>
            <a:xfrm rot="5400000">
              <a:off x="-3898440" y="2029320"/>
              <a:ext cx="6856560" cy="2795400"/>
            </a:xfrm>
            <a:custGeom>
              <a:avLst/>
              <a:gdLst/>
              <a:ahLst/>
              <a:rect l="l" t="t" r="r" b="b"/>
              <a:pathLst>
                <a:path w="6857994" h="2796780">
                  <a:moveTo>
                    <a:pt x="0" y="2796780"/>
                  </a:moveTo>
                  <a:lnTo>
                    <a:pt x="0" y="343862"/>
                  </a:lnTo>
                  <a:lnTo>
                    <a:pt x="536052" y="343862"/>
                  </a:lnTo>
                  <a:lnTo>
                    <a:pt x="555172" y="326573"/>
                  </a:lnTo>
                  <a:lnTo>
                    <a:pt x="150224" y="326573"/>
                  </a:lnTo>
                  <a:lnTo>
                    <a:pt x="489858" y="0"/>
                  </a:lnTo>
                  <a:lnTo>
                    <a:pt x="829492" y="326573"/>
                  </a:lnTo>
                  <a:lnTo>
                    <a:pt x="555174" y="326573"/>
                  </a:lnTo>
                  <a:lnTo>
                    <a:pt x="574294" y="343862"/>
                  </a:lnTo>
                  <a:lnTo>
                    <a:pt x="6857994" y="343862"/>
                  </a:lnTo>
                  <a:lnTo>
                    <a:pt x="6857993" y="2796780"/>
                  </a:lnTo>
                  <a:close/>
                </a:path>
              </a:pathLst>
            </a:custGeom>
            <a:solidFill>
              <a:schemeClr val="accent4">
                <a:lumMod val="50000"/>
              </a:schemeClr>
            </a:solidFill>
            <a:ln>
              <a:noFill/>
            </a:ln>
            <a:effectLst>
              <a:outerShdw algn="l" blurRad="304920" dist="38160" rotWithShape="0">
                <a:srgbClr val="000000">
                  <a:alpha val="40000"/>
                </a:srgbClr>
              </a:outerShdw>
            </a:effectLst>
          </p:spPr>
          <p:style>
            <a:lnRef idx="2">
              <a:schemeClr val="accent1">
                <a:shade val="15000"/>
              </a:schemeClr>
            </a:lnRef>
            <a:fillRef idx="1">
              <a:schemeClr val="accent1"/>
            </a:fillRef>
            <a:effectRef idx="0">
              <a:schemeClr val="accent1"/>
            </a:effectRef>
            <a:fontRef idx="minor"/>
          </p:style>
        </p:sp>
        <p:sp>
          <p:nvSpPr>
            <p:cNvPr id="232" name="TextBox 35"/>
            <p:cNvSpPr/>
            <p:nvPr/>
          </p:nvSpPr>
          <p:spPr>
            <a:xfrm>
              <a:off x="-941400" y="1100520"/>
              <a:ext cx="400680" cy="39290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N" sz="2800" spc="-1" strike="noStrike">
                  <a:solidFill>
                    <a:srgbClr val="1f1f1f"/>
                  </a:solidFill>
                  <a:latin typeface="Gill Sans MT"/>
                  <a:ea typeface="DejaVu Sans"/>
                </a:rPr>
                <a:t>THANK</a:t>
              </a:r>
              <a:endParaRPr b="0" lang="en-IN" sz="2800" spc="-1" strike="noStrike">
                <a:latin typeface="Arial"/>
              </a:endParaRPr>
            </a:p>
            <a:p>
              <a:pPr>
                <a:lnSpc>
                  <a:spcPct val="100000"/>
                </a:lnSpc>
                <a:buNone/>
              </a:pPr>
              <a:r>
                <a:rPr b="0" lang="en-IN" sz="2800" spc="-1" strike="noStrike">
                  <a:solidFill>
                    <a:srgbClr val="1f1f1f"/>
                  </a:solidFill>
                  <a:latin typeface="Gill Sans MT"/>
                  <a:ea typeface="DejaVu Sans"/>
                </a:rPr>
                <a:t> </a:t>
              </a:r>
              <a:r>
                <a:rPr b="0" lang="en-IN" sz="2800" spc="-1" strike="noStrike">
                  <a:solidFill>
                    <a:srgbClr val="1f1f1f"/>
                  </a:solidFill>
                  <a:latin typeface="Gill Sans MT"/>
                  <a:ea typeface="DejaVu Sans"/>
                </a:rPr>
                <a:t>YOU</a:t>
              </a:r>
              <a:endParaRPr b="0" lang="en-IN" sz="2800" spc="-1" strike="noStrike">
                <a:latin typeface="Arial"/>
              </a:endParaRPr>
            </a:p>
          </p:txBody>
        </p:sp>
      </p:grpSp>
      <p:grpSp>
        <p:nvGrpSpPr>
          <p:cNvPr id="233" name="Group 47"/>
          <p:cNvGrpSpPr/>
          <p:nvPr/>
        </p:nvGrpSpPr>
        <p:grpSpPr>
          <a:xfrm>
            <a:off x="-1932840" y="-1080"/>
            <a:ext cx="2746800" cy="6856560"/>
            <a:chOff x="-1932840" y="-1080"/>
            <a:chExt cx="2746800" cy="6856560"/>
          </a:xfrm>
        </p:grpSpPr>
        <p:sp>
          <p:nvSpPr>
            <p:cNvPr id="234" name="Freeform: Shape 26"/>
            <p:cNvSpPr/>
            <p:nvPr/>
          </p:nvSpPr>
          <p:spPr>
            <a:xfrm rot="5400000">
              <a:off x="-3987720" y="2053440"/>
              <a:ext cx="6856560" cy="2746800"/>
            </a:xfrm>
            <a:custGeom>
              <a:avLst/>
              <a:gdLst/>
              <a:ahLst/>
              <a:rect l="l" t="t" r="r" b="b"/>
              <a:pathLst>
                <a:path w="6858000" h="2795179">
                  <a:moveTo>
                    <a:pt x="0" y="2795179"/>
                  </a:moveTo>
                  <a:lnTo>
                    <a:pt x="0" y="300447"/>
                  </a:lnTo>
                  <a:lnTo>
                    <a:pt x="228466" y="300447"/>
                  </a:lnTo>
                  <a:lnTo>
                    <a:pt x="555175" y="0"/>
                  </a:lnTo>
                  <a:lnTo>
                    <a:pt x="881884" y="300447"/>
                  </a:lnTo>
                  <a:lnTo>
                    <a:pt x="6858000" y="300447"/>
                  </a:lnTo>
                  <a:lnTo>
                    <a:pt x="6858000" y="2795179"/>
                  </a:lnTo>
                  <a:close/>
                </a:path>
              </a:pathLst>
            </a:custGeom>
            <a:solidFill>
              <a:schemeClr val="accent4">
                <a:lumMod val="75000"/>
              </a:schemeClr>
            </a:solidFill>
            <a:ln>
              <a:noFill/>
            </a:ln>
            <a:effectLst>
              <a:outerShdw algn="l" blurRad="304920" dist="38160" rotWithShape="0">
                <a:srgbClr val="000000">
                  <a:alpha val="40000"/>
                </a:srgbClr>
              </a:outerShdw>
            </a:effectLst>
          </p:spPr>
          <p:style>
            <a:lnRef idx="2">
              <a:schemeClr val="accent1">
                <a:shade val="15000"/>
              </a:schemeClr>
            </a:lnRef>
            <a:fillRef idx="1">
              <a:schemeClr val="accent1"/>
            </a:fillRef>
            <a:effectRef idx="0">
              <a:schemeClr val="accent1"/>
            </a:effectRef>
            <a:fontRef idx="minor"/>
          </p:style>
        </p:sp>
        <p:sp>
          <p:nvSpPr>
            <p:cNvPr id="235" name="TextBox 34"/>
            <p:cNvSpPr/>
            <p:nvPr/>
          </p:nvSpPr>
          <p:spPr>
            <a:xfrm>
              <a:off x="-997920" y="428040"/>
              <a:ext cx="420120" cy="5941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N" sz="2400" spc="-1" strike="noStrike">
                  <a:solidFill>
                    <a:srgbClr val="1f1f1f"/>
                  </a:solidFill>
                  <a:latin typeface="Gill Sans MT"/>
                  <a:ea typeface="DejaVu Sans"/>
                </a:rPr>
                <a:t>TECHNOLOGY</a:t>
              </a: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r>
                <a:rPr b="0" lang="en-IN" sz="2400" spc="-1" strike="noStrike">
                  <a:solidFill>
                    <a:srgbClr val="1f1f1f"/>
                  </a:solidFill>
                  <a:latin typeface="Gill Sans MT"/>
                  <a:ea typeface="DejaVu Sans"/>
                </a:rPr>
                <a:t>STACK</a:t>
              </a:r>
              <a:endParaRPr b="0" lang="en-IN" sz="2400" spc="-1" strike="noStrike">
                <a:latin typeface="Arial"/>
              </a:endParaRPr>
            </a:p>
          </p:txBody>
        </p:sp>
      </p:grpSp>
      <p:grpSp>
        <p:nvGrpSpPr>
          <p:cNvPr id="236" name="Group 46"/>
          <p:cNvGrpSpPr/>
          <p:nvPr/>
        </p:nvGrpSpPr>
        <p:grpSpPr>
          <a:xfrm>
            <a:off x="-2061720" y="-1080"/>
            <a:ext cx="2746080" cy="6856560"/>
            <a:chOff x="-2061720" y="-1080"/>
            <a:chExt cx="2746080" cy="6856560"/>
          </a:xfrm>
        </p:grpSpPr>
        <p:sp>
          <p:nvSpPr>
            <p:cNvPr id="237" name="Freeform: Shape 22"/>
            <p:cNvSpPr/>
            <p:nvPr/>
          </p:nvSpPr>
          <p:spPr>
            <a:xfrm rot="5400000">
              <a:off x="-4116960" y="2053800"/>
              <a:ext cx="6856560" cy="2746080"/>
            </a:xfrm>
            <a:custGeom>
              <a:avLst/>
              <a:gdLst/>
              <a:ahLst/>
              <a:rect l="l" t="t" r="r" b="b"/>
              <a:pathLst>
                <a:path w="6858000" h="2794217">
                  <a:moveTo>
                    <a:pt x="0" y="2794217"/>
                  </a:moveTo>
                  <a:lnTo>
                    <a:pt x="0" y="299485"/>
                  </a:lnTo>
                  <a:lnTo>
                    <a:pt x="229509" y="299485"/>
                  </a:lnTo>
                  <a:lnTo>
                    <a:pt x="555173" y="0"/>
                  </a:lnTo>
                  <a:lnTo>
                    <a:pt x="880838" y="299485"/>
                  </a:lnTo>
                  <a:lnTo>
                    <a:pt x="6858000" y="299485"/>
                  </a:lnTo>
                  <a:lnTo>
                    <a:pt x="6858000" y="2794217"/>
                  </a:lnTo>
                  <a:close/>
                </a:path>
              </a:pathLst>
            </a:custGeom>
            <a:solidFill>
              <a:schemeClr val="accent4">
                <a:lumMod val="60000"/>
                <a:lumOff val="40000"/>
              </a:schemeClr>
            </a:solidFill>
            <a:ln>
              <a:noFill/>
            </a:ln>
            <a:effectLst>
              <a:outerShdw algn="l" blurRad="304920" dist="38160" rotWithShape="0">
                <a:srgbClr val="000000">
                  <a:alpha val="40000"/>
                </a:srgbClr>
              </a:outerShdw>
            </a:effectLst>
          </p:spPr>
          <p:style>
            <a:lnRef idx="2">
              <a:schemeClr val="accent1">
                <a:shade val="15000"/>
              </a:schemeClr>
            </a:lnRef>
            <a:fillRef idx="1">
              <a:schemeClr val="accent1"/>
            </a:fillRef>
            <a:effectRef idx="0">
              <a:schemeClr val="accent1"/>
            </a:effectRef>
            <a:fontRef idx="minor"/>
          </p:style>
        </p:sp>
        <p:sp>
          <p:nvSpPr>
            <p:cNvPr id="238" name="TextBox 33"/>
            <p:cNvSpPr/>
            <p:nvPr/>
          </p:nvSpPr>
          <p:spPr>
            <a:xfrm>
              <a:off x="-1211400" y="1531440"/>
              <a:ext cx="321840" cy="35024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N" sz="2800" spc="-1" strike="noStrike">
                  <a:solidFill>
                    <a:srgbClr val="1f1f1f"/>
                  </a:solidFill>
                  <a:latin typeface="Gill Sans MT"/>
                  <a:ea typeface="DejaVu Sans"/>
                </a:rPr>
                <a:t>FEATURES</a:t>
              </a:r>
              <a:endParaRPr b="0" lang="en-IN" sz="2800" spc="-1" strike="noStrike">
                <a:latin typeface="Arial"/>
              </a:endParaRPr>
            </a:p>
          </p:txBody>
        </p:sp>
      </p:grpSp>
      <p:grpSp>
        <p:nvGrpSpPr>
          <p:cNvPr id="239" name="Group 45"/>
          <p:cNvGrpSpPr/>
          <p:nvPr/>
        </p:nvGrpSpPr>
        <p:grpSpPr>
          <a:xfrm>
            <a:off x="-2174760" y="-1080"/>
            <a:ext cx="2710080" cy="6856560"/>
            <a:chOff x="-2174760" y="-1080"/>
            <a:chExt cx="2710080" cy="6856560"/>
          </a:xfrm>
        </p:grpSpPr>
        <p:sp>
          <p:nvSpPr>
            <p:cNvPr id="240" name="Freeform: Shape 19"/>
            <p:cNvSpPr/>
            <p:nvPr/>
          </p:nvSpPr>
          <p:spPr>
            <a:xfrm rot="5400000">
              <a:off x="-4248000" y="2071800"/>
              <a:ext cx="6856560" cy="2710080"/>
            </a:xfrm>
            <a:custGeom>
              <a:avLst/>
              <a:gdLst/>
              <a:ahLst/>
              <a:rect l="l" t="t" r="r" b="b"/>
              <a:pathLst>
                <a:path w="6858000" h="2757611">
                  <a:moveTo>
                    <a:pt x="0" y="2757611"/>
                  </a:moveTo>
                  <a:lnTo>
                    <a:pt x="0" y="262879"/>
                  </a:lnTo>
                  <a:lnTo>
                    <a:pt x="262783" y="262879"/>
                  </a:lnTo>
                  <a:lnTo>
                    <a:pt x="548641" y="0"/>
                  </a:lnTo>
                  <a:lnTo>
                    <a:pt x="834500" y="262879"/>
                  </a:lnTo>
                  <a:lnTo>
                    <a:pt x="6858000" y="262879"/>
                  </a:lnTo>
                  <a:lnTo>
                    <a:pt x="6858000" y="2757611"/>
                  </a:lnTo>
                  <a:close/>
                </a:path>
              </a:pathLst>
            </a:custGeom>
            <a:solidFill>
              <a:schemeClr val="accent4">
                <a:lumMod val="40000"/>
                <a:lumOff val="60000"/>
              </a:schemeClr>
            </a:solidFill>
            <a:ln>
              <a:noFill/>
            </a:ln>
            <a:effectLst>
              <a:outerShdw algn="l" blurRad="304920" dist="38160" rotWithShape="0">
                <a:srgbClr val="000000">
                  <a:alpha val="40000"/>
                </a:srgbClr>
              </a:outerShdw>
            </a:effectLst>
          </p:spPr>
          <p:style>
            <a:lnRef idx="2">
              <a:schemeClr val="accent1">
                <a:shade val="15000"/>
              </a:schemeClr>
            </a:lnRef>
            <a:fillRef idx="1">
              <a:schemeClr val="accent1"/>
            </a:fillRef>
            <a:effectRef idx="0">
              <a:schemeClr val="accent1"/>
            </a:effectRef>
            <a:fontRef idx="minor"/>
          </p:style>
        </p:sp>
        <p:sp>
          <p:nvSpPr>
            <p:cNvPr id="241" name="TextBox 32"/>
            <p:cNvSpPr/>
            <p:nvPr/>
          </p:nvSpPr>
          <p:spPr>
            <a:xfrm>
              <a:off x="-1281240" y="802080"/>
              <a:ext cx="294120" cy="5208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N" sz="2800" spc="-1" strike="noStrike">
                  <a:solidFill>
                    <a:srgbClr val="1f1f1f"/>
                  </a:solidFill>
                  <a:latin typeface="Gill Sans MT"/>
                  <a:ea typeface="DejaVu Sans"/>
                </a:rPr>
                <a:t>INTRODUCTION</a:t>
              </a:r>
              <a:endParaRPr b="0" lang="en-IN" sz="2800" spc="-1" strike="noStrike">
                <a:latin typeface="Arial"/>
              </a:endParaRPr>
            </a:p>
          </p:txBody>
        </p:sp>
      </p:grpSp>
      <p:grpSp>
        <p:nvGrpSpPr>
          <p:cNvPr id="242" name="Group 43"/>
          <p:cNvGrpSpPr/>
          <p:nvPr/>
        </p:nvGrpSpPr>
        <p:grpSpPr>
          <a:xfrm>
            <a:off x="-2304360" y="-1080"/>
            <a:ext cx="2721600" cy="6856560"/>
            <a:chOff x="-2304360" y="-1080"/>
            <a:chExt cx="2721600" cy="6856560"/>
          </a:xfrm>
        </p:grpSpPr>
        <p:sp>
          <p:nvSpPr>
            <p:cNvPr id="243" name="Freeform: Shape 18"/>
            <p:cNvSpPr/>
            <p:nvPr/>
          </p:nvSpPr>
          <p:spPr>
            <a:xfrm rot="5400000">
              <a:off x="-4371840" y="2066040"/>
              <a:ext cx="6856560" cy="2721600"/>
            </a:xfrm>
            <a:custGeom>
              <a:avLst/>
              <a:gdLst/>
              <a:ahLst/>
              <a:rect l="l" t="t" r="r" b="b"/>
              <a:pathLst>
                <a:path w="6858000" h="2769450">
                  <a:moveTo>
                    <a:pt x="0" y="2769450"/>
                  </a:moveTo>
                  <a:lnTo>
                    <a:pt x="0" y="274719"/>
                  </a:lnTo>
                  <a:lnTo>
                    <a:pt x="256438" y="274719"/>
                  </a:lnTo>
                  <a:lnTo>
                    <a:pt x="555172" y="0"/>
                  </a:lnTo>
                  <a:lnTo>
                    <a:pt x="853906" y="274719"/>
                  </a:lnTo>
                  <a:lnTo>
                    <a:pt x="6858000" y="274719"/>
                  </a:lnTo>
                  <a:lnTo>
                    <a:pt x="6858000" y="2769450"/>
                  </a:lnTo>
                  <a:close/>
                </a:path>
              </a:pathLst>
            </a:custGeom>
            <a:solidFill>
              <a:schemeClr val="accent4">
                <a:lumMod val="20000"/>
                <a:lumOff val="80000"/>
              </a:schemeClr>
            </a:solidFill>
            <a:ln>
              <a:noFill/>
            </a:ln>
            <a:effectLst>
              <a:outerShdw algn="l" blurRad="304920" dist="38160" rotWithShape="0">
                <a:srgbClr val="000000">
                  <a:alpha val="40000"/>
                </a:srgbClr>
              </a:outerShdw>
            </a:effectLst>
          </p:spPr>
          <p:style>
            <a:lnRef idx="2">
              <a:schemeClr val="accent1">
                <a:shade val="15000"/>
              </a:schemeClr>
            </a:lnRef>
            <a:fillRef idx="1">
              <a:schemeClr val="accent1"/>
            </a:fillRef>
            <a:effectRef idx="0">
              <a:schemeClr val="accent1"/>
            </a:effectRef>
            <a:fontRef idx="minor"/>
          </p:style>
        </p:sp>
        <p:sp>
          <p:nvSpPr>
            <p:cNvPr id="244" name="TextBox 36"/>
            <p:cNvSpPr/>
            <p:nvPr/>
          </p:nvSpPr>
          <p:spPr>
            <a:xfrm>
              <a:off x="-2287080" y="300600"/>
              <a:ext cx="2386440" cy="4722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N" sz="2800" spc="-1" strike="noStrike">
                  <a:solidFill>
                    <a:srgbClr val="0070c0"/>
                  </a:solidFill>
                  <a:latin typeface="Gill Sans MT"/>
                  <a:ea typeface="DejaVu Sans"/>
                </a:rPr>
                <a:t>TEAM MEMBERS</a:t>
              </a:r>
              <a:endParaRPr b="0" lang="en-IN" sz="2800" spc="-1" strike="noStrike">
                <a:latin typeface="Arial"/>
              </a:endParaRPr>
            </a:p>
            <a:p>
              <a:pPr>
                <a:lnSpc>
                  <a:spcPct val="100000"/>
                </a:lnSpc>
                <a:buNone/>
              </a:pPr>
              <a:endParaRPr b="0" lang="en-IN" sz="2800" spc="-1" strike="noStrike">
                <a:latin typeface="Arial"/>
              </a:endParaRPr>
            </a:p>
            <a:p>
              <a:pPr>
                <a:lnSpc>
                  <a:spcPct val="100000"/>
                </a:lnSpc>
                <a:buNone/>
              </a:pPr>
              <a:r>
                <a:rPr b="0" lang="en-IN" sz="2400" spc="-1" strike="noStrike">
                  <a:solidFill>
                    <a:srgbClr val="000000"/>
                  </a:solidFill>
                  <a:latin typeface="Gill Sans MT"/>
                  <a:ea typeface="DejaVu Sans"/>
                </a:rPr>
                <a:t>KESHAV</a:t>
              </a:r>
              <a:endParaRPr b="0" lang="en-IN" sz="2400" spc="-1" strike="noStrike">
                <a:latin typeface="Arial"/>
              </a:endParaRPr>
            </a:p>
            <a:p>
              <a:pPr>
                <a:lnSpc>
                  <a:spcPct val="100000"/>
                </a:lnSpc>
                <a:buNone/>
              </a:pPr>
              <a:r>
                <a:rPr b="0" lang="en-IN" sz="2400" spc="-1" strike="noStrike">
                  <a:solidFill>
                    <a:srgbClr val="000000"/>
                  </a:solidFill>
                  <a:latin typeface="Gill Sans MT"/>
                  <a:ea typeface="DejaVu Sans"/>
                </a:rPr>
                <a:t>AYUSH</a:t>
              </a:r>
              <a:endParaRPr b="0" lang="en-IN" sz="2400" spc="-1" strike="noStrike">
                <a:latin typeface="Arial"/>
              </a:endParaRPr>
            </a:p>
            <a:p>
              <a:pPr>
                <a:lnSpc>
                  <a:spcPct val="100000"/>
                </a:lnSpc>
                <a:buNone/>
              </a:pPr>
              <a:r>
                <a:rPr b="0" lang="en-IN" sz="2400" spc="-1" strike="noStrike">
                  <a:solidFill>
                    <a:srgbClr val="000000"/>
                  </a:solidFill>
                  <a:latin typeface="Gill Sans MT"/>
                  <a:ea typeface="DejaVu Sans"/>
                </a:rPr>
                <a:t>ASHUTOSH</a:t>
              </a:r>
              <a:endParaRPr b="0" lang="en-IN" sz="2400" spc="-1" strike="noStrike">
                <a:latin typeface="Arial"/>
              </a:endParaRPr>
            </a:p>
            <a:p>
              <a:pPr>
                <a:lnSpc>
                  <a:spcPct val="100000"/>
                </a:lnSpc>
                <a:buNone/>
              </a:pPr>
              <a:r>
                <a:rPr b="0" lang="en-IN" sz="2400" spc="-1" strike="noStrike">
                  <a:solidFill>
                    <a:srgbClr val="000000"/>
                  </a:solidFill>
                  <a:latin typeface="Gill Sans MT"/>
                  <a:ea typeface="DejaVu Sans"/>
                </a:rPr>
                <a:t>UJJWAL</a:t>
              </a: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r>
                <a:rPr b="0" lang="en-IN" sz="2800" spc="-1" strike="noStrike">
                  <a:solidFill>
                    <a:srgbClr val="0070c0"/>
                  </a:solidFill>
                  <a:latin typeface="Gill Sans MT"/>
                  <a:ea typeface="DejaVu Sans"/>
                </a:rPr>
                <a:t>MENTORS</a:t>
              </a:r>
              <a:endParaRPr b="0" lang="en-IN" sz="2800" spc="-1" strike="noStrike">
                <a:latin typeface="Arial"/>
              </a:endParaRPr>
            </a:p>
            <a:p>
              <a:pPr>
                <a:lnSpc>
                  <a:spcPct val="100000"/>
                </a:lnSpc>
                <a:buNone/>
              </a:pPr>
              <a:endParaRPr b="0" lang="en-IN" sz="2400" spc="-1" strike="noStrike">
                <a:latin typeface="Arial"/>
              </a:endParaRPr>
            </a:p>
            <a:p>
              <a:pPr>
                <a:lnSpc>
                  <a:spcPct val="100000"/>
                </a:lnSpc>
                <a:buNone/>
              </a:pPr>
              <a:r>
                <a:rPr b="0" lang="en-IN" sz="2400" spc="-1" strike="noStrike">
                  <a:solidFill>
                    <a:srgbClr val="000000"/>
                  </a:solidFill>
                  <a:latin typeface="Gill Sans MT"/>
                  <a:ea typeface="DejaVu Sans"/>
                </a:rPr>
                <a:t>SHASWAT SIR</a:t>
              </a:r>
              <a:endParaRPr b="0" lang="en-IN" sz="2400" spc="-1" strike="noStrike">
                <a:latin typeface="Arial"/>
              </a:endParaRPr>
            </a:p>
            <a:p>
              <a:pPr>
                <a:lnSpc>
                  <a:spcPct val="100000"/>
                </a:lnSpc>
                <a:buNone/>
              </a:pPr>
              <a:r>
                <a:rPr b="0" lang="en-IN" sz="2400" spc="-1" strike="noStrike">
                  <a:solidFill>
                    <a:srgbClr val="000000"/>
                  </a:solidFill>
                  <a:latin typeface="Gill Sans MT"/>
                  <a:ea typeface="DejaVu Sans"/>
                </a:rPr>
                <a:t>ARVIND SIR</a:t>
              </a:r>
              <a:endParaRPr b="0" lang="en-IN" sz="2400" spc="-1" strike="noStrike">
                <a:latin typeface="Arial"/>
              </a:endParaRPr>
            </a:p>
          </p:txBody>
        </p:sp>
      </p:grpSp>
      <p:sp>
        <p:nvSpPr>
          <p:cNvPr id="245" name="TextBox 1"/>
          <p:cNvSpPr/>
          <p:nvPr/>
        </p:nvSpPr>
        <p:spPr>
          <a:xfrm>
            <a:off x="1125720" y="900000"/>
            <a:ext cx="9853920" cy="53017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i="1" lang="en-IN" sz="7200" spc="-1" strike="noStrike">
                <a:solidFill>
                  <a:srgbClr val="000000"/>
                </a:solidFill>
                <a:latin typeface="MIBookman Old Style (Headings)"/>
                <a:ea typeface="DejaVu Sans"/>
              </a:rPr>
              <a:t>     </a:t>
            </a:r>
            <a:r>
              <a:rPr b="1" i="1" lang="en-IN" sz="7200" spc="-1" strike="noStrike">
                <a:solidFill>
                  <a:srgbClr val="852538"/>
                </a:solidFill>
                <a:latin typeface="MIBookman Old Style (Headings)"/>
                <a:ea typeface="DejaVu Sans"/>
              </a:rPr>
              <a:t>MINI PROJECT</a:t>
            </a:r>
            <a:endParaRPr b="0" lang="en-IN" sz="7200" spc="-1" strike="noStrike">
              <a:latin typeface="Arial"/>
            </a:endParaRPr>
          </a:p>
          <a:p>
            <a:pPr>
              <a:lnSpc>
                <a:spcPct val="100000"/>
              </a:lnSpc>
              <a:buNone/>
            </a:pPr>
            <a:r>
              <a:rPr b="1" i="1" lang="en-IN" sz="7200" spc="-1" strike="noStrike">
                <a:solidFill>
                  <a:srgbClr val="000000"/>
                </a:solidFill>
                <a:latin typeface="MIBookman Old Style (Headings)"/>
                <a:ea typeface="DejaVu Sans"/>
              </a:rPr>
              <a:t>         </a:t>
            </a:r>
            <a:r>
              <a:rPr b="1" i="1" lang="en-IN" sz="5400" spc="-1" strike="noStrike">
                <a:solidFill>
                  <a:srgbClr val="6e1d4a"/>
                </a:solidFill>
                <a:latin typeface="MIBookman Old Style (Headings)"/>
                <a:ea typeface="DejaVu Sans"/>
              </a:rPr>
              <a:t>CHESS.AI</a:t>
            </a:r>
            <a:endParaRPr b="0" lang="en-IN" sz="5400" spc="-1" strike="noStrike">
              <a:latin typeface="Arial"/>
            </a:endParaRPr>
          </a:p>
          <a:p>
            <a:pPr>
              <a:lnSpc>
                <a:spcPct val="100000"/>
              </a:lnSpc>
              <a:buNone/>
            </a:pPr>
            <a:endParaRPr b="0" lang="en-IN" sz="5400" spc="-1" strike="noStrike">
              <a:latin typeface="Arial"/>
            </a:endParaRPr>
          </a:p>
          <a:p>
            <a:pPr>
              <a:lnSpc>
                <a:spcPct val="100000"/>
              </a:lnSpc>
              <a:buNone/>
            </a:pPr>
            <a:endParaRPr b="0" lang="en-IN" sz="5400" spc="-1" strike="noStrike">
              <a:latin typeface="Arial"/>
            </a:endParaRPr>
          </a:p>
          <a:p>
            <a:pPr>
              <a:lnSpc>
                <a:spcPct val="100000"/>
              </a:lnSpc>
              <a:buNone/>
            </a:pPr>
            <a:endParaRPr b="0" lang="en-IN" sz="5400" spc="-1" strike="noStrike">
              <a:latin typeface="Arial"/>
            </a:endParaRPr>
          </a:p>
          <a:p>
            <a:pPr>
              <a:lnSpc>
                <a:spcPct val="100000"/>
              </a:lnSpc>
              <a:buNone/>
            </a:pPr>
            <a:r>
              <a:rPr b="1" i="1" lang="en-IN" sz="1800" spc="-1" strike="noStrike">
                <a:solidFill>
                  <a:srgbClr val="ffff00"/>
                </a:solidFill>
                <a:latin typeface="MIBookman Old Style (Headings)"/>
                <a:ea typeface="DejaVu Sans"/>
              </a:rPr>
              <a:t>                                                                                                                                             </a:t>
            </a:r>
            <a:endParaRPr b="0" lang="en-IN" sz="1800" spc="-1" strike="noStrike">
              <a:latin typeface="Arial"/>
            </a:endParaRPr>
          </a:p>
        </p:txBody>
      </p:sp>
      <p:sp>
        <p:nvSpPr>
          <p:cNvPr id="246" name="Rectangle 194"/>
          <p:cNvSpPr/>
          <p:nvPr/>
        </p:nvSpPr>
        <p:spPr>
          <a:xfrm>
            <a:off x="4735080" y="5580000"/>
            <a:ext cx="2823840" cy="3546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i="1" lang="en-IN" sz="1800" spc="-1" strike="noStrike">
                <a:solidFill>
                  <a:srgbClr val="6e1d4a"/>
                </a:solidFill>
                <a:latin typeface="MIBookman Old Style (Headings)"/>
                <a:ea typeface="DejaVu Sans"/>
              </a:rPr>
              <a:t>SESSION: 2022-2023</a:t>
            </a:r>
            <a:endParaRPr b="0" lang="en-IN" sz="1800" spc="-1" strike="noStrike">
              <a:latin typeface="Arial"/>
            </a:endParaRPr>
          </a:p>
        </p:txBody>
      </p:sp>
    </p:spTree>
  </p:cSld>
  <p:transition spd="slow">
    <p:fade/>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type="title"/>
          </p:nvPr>
        </p:nvSpPr>
        <p:spPr>
          <a:xfrm>
            <a:off x="581040" y="702000"/>
            <a:ext cx="11028240" cy="1012320"/>
          </a:xfrm>
          <a:prstGeom prst="rect">
            <a:avLst/>
          </a:prstGeom>
          <a:noFill/>
          <a:ln w="0">
            <a:noFill/>
          </a:ln>
        </p:spPr>
        <p:txBody>
          <a:bodyPr lIns="90000" rIns="90000" tIns="45000" bIns="45000" anchor="b">
            <a:normAutofit/>
          </a:bodyPr>
          <a:p>
            <a:pPr>
              <a:lnSpc>
                <a:spcPct val="100000"/>
              </a:lnSpc>
              <a:buNone/>
              <a:tabLst>
                <a:tab algn="l" pos="0"/>
              </a:tabLst>
            </a:pPr>
            <a:r>
              <a:rPr b="0" lang="en-IN" sz="4000" spc="-1" strike="noStrike" cap="all">
                <a:solidFill>
                  <a:srgbClr val="ffffff"/>
                </a:solidFill>
                <a:latin typeface="Gill Sans MT"/>
                <a:ea typeface="DejaVu Sans"/>
              </a:rPr>
              <a:t>BUILDING THE GAME WITH AI/ML</a:t>
            </a:r>
            <a:endParaRPr b="0" lang="en-US" sz="4000" spc="-1" strike="noStrike">
              <a:solidFill>
                <a:srgbClr val="000000"/>
              </a:solidFill>
              <a:latin typeface="Arial"/>
            </a:endParaRPr>
          </a:p>
        </p:txBody>
      </p:sp>
      <p:sp>
        <p:nvSpPr>
          <p:cNvPr id="281" name="PlaceHolder 2"/>
          <p:cNvSpPr>
            <a:spLocks noGrp="1"/>
          </p:cNvSpPr>
          <p:nvPr>
            <p:ph/>
          </p:nvPr>
        </p:nvSpPr>
        <p:spPr>
          <a:xfrm>
            <a:off x="581040" y="2180520"/>
            <a:ext cx="11028240" cy="3677040"/>
          </a:xfrm>
          <a:prstGeom prst="rect">
            <a:avLst/>
          </a:prstGeom>
          <a:noFill/>
          <a:ln w="0">
            <a:noFill/>
          </a:ln>
        </p:spPr>
        <p:txBody>
          <a:bodyPr lIns="90000" rIns="90000" tIns="45000" bIns="45000" anchor="ctr">
            <a:normAutofit/>
          </a:bodyPr>
          <a:p>
            <a:pPr marL="306000" indent="-306000">
              <a:lnSpc>
                <a:spcPct val="100000"/>
              </a:lnSpc>
              <a:spcBef>
                <a:spcPts val="360"/>
              </a:spcBef>
              <a:spcAft>
                <a:spcPts val="601"/>
              </a:spcAft>
              <a:buClr>
                <a:srgbClr val="903163"/>
              </a:buClr>
              <a:buSzPct val="92000"/>
              <a:buFont typeface="Wingdings 2" charset="2"/>
              <a:buChar char=""/>
            </a:pPr>
            <a:r>
              <a:rPr b="1" lang="en-US" sz="1800" spc="-1" strike="noStrike">
                <a:solidFill>
                  <a:srgbClr val="3d3d3d"/>
                </a:solidFill>
                <a:latin typeface="Söhne"/>
                <a:ea typeface="DejaVu Sans"/>
              </a:rPr>
              <a:t>Implement Move Generation</a:t>
            </a:r>
            <a:r>
              <a:rPr b="0" lang="en-US" sz="1800" spc="-1" strike="noStrike">
                <a:solidFill>
                  <a:srgbClr val="374151"/>
                </a:solidFill>
                <a:latin typeface="Söhne"/>
                <a:ea typeface="DejaVu Sans"/>
              </a:rPr>
              <a:t>: Create functions to generate legal moves for the current position. This should include generating moves for all pieces on the board.</a:t>
            </a:r>
            <a:endParaRPr b="0" lang="en-US" sz="1800" spc="-1" strike="noStrike">
              <a:solidFill>
                <a:srgbClr val="000000"/>
              </a:solidFill>
              <a:latin typeface="Arial"/>
            </a:endParaRPr>
          </a:p>
          <a:p>
            <a:pPr marL="306000" indent="-306000">
              <a:lnSpc>
                <a:spcPct val="100000"/>
              </a:lnSpc>
              <a:spcBef>
                <a:spcPts val="360"/>
              </a:spcBef>
              <a:spcAft>
                <a:spcPts val="601"/>
              </a:spcAft>
              <a:buClr>
                <a:srgbClr val="903163"/>
              </a:buClr>
              <a:buSzPct val="92000"/>
              <a:buFont typeface="Wingdings 2" charset="2"/>
              <a:buChar char=""/>
            </a:pPr>
            <a:r>
              <a:rPr b="1" lang="en-US" sz="1800" spc="-1" strike="noStrike">
                <a:solidFill>
                  <a:srgbClr val="3d3d3d"/>
                </a:solidFill>
                <a:latin typeface="Söhne"/>
                <a:ea typeface="DejaVu Sans"/>
              </a:rPr>
              <a:t>Minimax Algorithm</a:t>
            </a:r>
            <a:r>
              <a:rPr b="0" lang="en-US" sz="1800" spc="-1" strike="noStrike">
                <a:solidFill>
                  <a:srgbClr val="374151"/>
                </a:solidFill>
                <a:latin typeface="Söhne"/>
                <a:ea typeface="DejaVu Sans"/>
              </a:rPr>
              <a:t>: Implement the minimax algorithm, which is a recursive algorithm for searching through possible moves in a game tree. The algorithm considers both the player's and opponent's best moves, assuming they play optimally.</a:t>
            </a:r>
            <a:endParaRPr b="0" lang="en-US" sz="1800" spc="-1" strike="noStrike">
              <a:solidFill>
                <a:srgbClr val="000000"/>
              </a:solidFill>
              <a:latin typeface="Arial"/>
            </a:endParaRPr>
          </a:p>
          <a:p>
            <a:pPr marL="306000" indent="-306000">
              <a:lnSpc>
                <a:spcPct val="100000"/>
              </a:lnSpc>
              <a:spcBef>
                <a:spcPts val="360"/>
              </a:spcBef>
              <a:spcAft>
                <a:spcPts val="601"/>
              </a:spcAft>
              <a:buClr>
                <a:srgbClr val="903163"/>
              </a:buClr>
              <a:buSzPct val="92000"/>
              <a:buFont typeface="Wingdings 2" charset="2"/>
              <a:buChar char=""/>
            </a:pPr>
            <a:r>
              <a:rPr b="1" lang="en-US" sz="1800" spc="-1" strike="noStrike">
                <a:solidFill>
                  <a:srgbClr val="374151"/>
                </a:solidFill>
                <a:latin typeface="Söhne"/>
                <a:ea typeface="DejaVu Sans"/>
              </a:rPr>
              <a:t>AI Move Selection</a:t>
            </a:r>
            <a:r>
              <a:rPr b="0" lang="en-US" sz="1800" spc="-1" strike="noStrike">
                <a:solidFill>
                  <a:srgbClr val="374151"/>
                </a:solidFill>
                <a:latin typeface="Söhne"/>
                <a:ea typeface="DejaVu Sans"/>
              </a:rPr>
              <a:t>: Develop a function to select the best move for the AI based on the minimax search results.</a:t>
            </a:r>
            <a:endParaRPr b="0" lang="en-US" sz="1800" spc="-1" strike="noStrike">
              <a:solidFill>
                <a:srgbClr val="000000"/>
              </a:solidFill>
              <a:latin typeface="Arial"/>
            </a:endParaRPr>
          </a:p>
          <a:p>
            <a:pPr marL="306000" indent="-306000">
              <a:lnSpc>
                <a:spcPct val="100000"/>
              </a:lnSpc>
              <a:spcBef>
                <a:spcPts val="360"/>
              </a:spcBef>
              <a:spcAft>
                <a:spcPts val="601"/>
              </a:spcAft>
              <a:buClr>
                <a:srgbClr val="903163"/>
              </a:buClr>
              <a:buSzPct val="92000"/>
              <a:buFont typeface="Wingdings 2" charset="2"/>
              <a:buChar char=""/>
            </a:pPr>
            <a:r>
              <a:rPr b="1" lang="en-US" sz="1800" spc="-1" strike="noStrike">
                <a:solidFill>
                  <a:srgbClr val="3d3d3d"/>
                </a:solidFill>
                <a:latin typeface="Söhne"/>
                <a:ea typeface="DejaVu Sans"/>
              </a:rPr>
              <a:t>Incorporate AI into Game Loop</a:t>
            </a:r>
            <a:r>
              <a:rPr b="0" lang="en-US" sz="1800" spc="-1" strike="noStrike">
                <a:solidFill>
                  <a:srgbClr val="374151"/>
                </a:solidFill>
                <a:latin typeface="Söhne"/>
                <a:ea typeface="DejaVu Sans"/>
              </a:rPr>
              <a:t>: In your game loop, when it's the AI's turn, call the AI move selection function and execute the chosen move on the board.</a:t>
            </a:r>
            <a:endParaRPr b="0" lang="en-US" sz="18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2" name="PlaceHolder 1"/>
          <p:cNvSpPr>
            <a:spLocks noGrp="1"/>
          </p:cNvSpPr>
          <p:nvPr>
            <p:ph type="title"/>
          </p:nvPr>
        </p:nvSpPr>
        <p:spPr>
          <a:xfrm>
            <a:off x="2291760" y="4852440"/>
            <a:ext cx="11028240" cy="2707560"/>
          </a:xfrm>
          <a:prstGeom prst="rect">
            <a:avLst/>
          </a:prstGeom>
          <a:noFill/>
          <a:ln w="0">
            <a:noFill/>
          </a:ln>
        </p:spPr>
        <p:txBody>
          <a:bodyPr lIns="90000" rIns="90000" tIns="45000" bIns="45000" anchor="b">
            <a:noAutofit/>
          </a:bodyPr>
          <a:p>
            <a:pPr>
              <a:lnSpc>
                <a:spcPct val="100000"/>
              </a:lnSpc>
              <a:buNone/>
              <a:tabLst>
                <a:tab algn="l" pos="0"/>
              </a:tabLst>
            </a:pPr>
            <a:r>
              <a:rPr b="1" lang="en-IN" sz="6600" spc="-1" strike="noStrike" cap="all">
                <a:solidFill>
                  <a:srgbClr val="4d1434"/>
                </a:solidFill>
                <a:latin typeface="Gill Sans MT"/>
                <a:ea typeface="DejaVu Sans"/>
              </a:rPr>
              <a:t>        </a:t>
            </a:r>
            <a:br>
              <a:rPr sz="6600"/>
            </a:br>
            <a:br>
              <a:rPr sz="6600"/>
            </a:br>
            <a:br>
              <a:rPr sz="6600"/>
            </a:br>
            <a:r>
              <a:rPr b="1" lang="en-IN" sz="6600" spc="-1" strike="noStrike" cap="all">
                <a:solidFill>
                  <a:srgbClr val="4d1434"/>
                </a:solidFill>
                <a:latin typeface="Gill Sans MT"/>
                <a:ea typeface="DejaVu Sans"/>
              </a:rPr>
              <a:t>                               </a:t>
            </a:r>
            <a:r>
              <a:rPr b="1" lang="en-IN" sz="6600" spc="-1" strike="noStrike" cap="all">
                <a:solidFill>
                  <a:srgbClr val="eaadcf"/>
                </a:solidFill>
                <a:latin typeface="Gill Sans MT"/>
                <a:ea typeface="DejaVu Sans"/>
              </a:rPr>
              <a:t>Thank You :)</a:t>
            </a:r>
            <a:br>
              <a:rPr sz="6600"/>
            </a:br>
            <a:br>
              <a:rPr sz="6600"/>
            </a:br>
            <a:br>
              <a:rPr sz="6600"/>
            </a:br>
            <a:br>
              <a:rPr sz="6600"/>
            </a:br>
            <a:r>
              <a:rPr b="1" lang="en-IN" sz="6600" spc="-1" strike="noStrike" cap="all">
                <a:solidFill>
                  <a:srgbClr val="eaadcf"/>
                </a:solidFill>
                <a:latin typeface="Gill Sans MT"/>
                <a:ea typeface="DejaVu Sans"/>
              </a:rPr>
              <a:t>                        </a:t>
            </a:r>
            <a:endParaRPr b="0" lang="en-US" sz="66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47" name="Group 48"/>
          <p:cNvGrpSpPr/>
          <p:nvPr/>
        </p:nvGrpSpPr>
        <p:grpSpPr>
          <a:xfrm>
            <a:off x="9731880" y="-1080"/>
            <a:ext cx="2795400" cy="6856560"/>
            <a:chOff x="9731880" y="-1080"/>
            <a:chExt cx="2795400" cy="6856560"/>
          </a:xfrm>
        </p:grpSpPr>
        <p:sp>
          <p:nvSpPr>
            <p:cNvPr id="248" name="Freeform: Shape 30"/>
            <p:cNvSpPr/>
            <p:nvPr/>
          </p:nvSpPr>
          <p:spPr>
            <a:xfrm rot="5400000">
              <a:off x="7701120" y="2029320"/>
              <a:ext cx="6856560" cy="2795400"/>
            </a:xfrm>
            <a:custGeom>
              <a:avLst/>
              <a:gdLst/>
              <a:ahLst/>
              <a:rect l="l" t="t" r="r" b="b"/>
              <a:pathLst>
                <a:path w="6857994" h="2796780">
                  <a:moveTo>
                    <a:pt x="0" y="2796780"/>
                  </a:moveTo>
                  <a:lnTo>
                    <a:pt x="0" y="343862"/>
                  </a:lnTo>
                  <a:lnTo>
                    <a:pt x="536052" y="343862"/>
                  </a:lnTo>
                  <a:lnTo>
                    <a:pt x="555172" y="326573"/>
                  </a:lnTo>
                  <a:lnTo>
                    <a:pt x="150224" y="326573"/>
                  </a:lnTo>
                  <a:lnTo>
                    <a:pt x="489858" y="0"/>
                  </a:lnTo>
                  <a:lnTo>
                    <a:pt x="829492" y="326573"/>
                  </a:lnTo>
                  <a:lnTo>
                    <a:pt x="555174" y="326573"/>
                  </a:lnTo>
                  <a:lnTo>
                    <a:pt x="574294" y="343862"/>
                  </a:lnTo>
                  <a:lnTo>
                    <a:pt x="6857994" y="343862"/>
                  </a:lnTo>
                  <a:lnTo>
                    <a:pt x="6857993" y="2796780"/>
                  </a:lnTo>
                  <a:close/>
                </a:path>
              </a:pathLst>
            </a:custGeom>
            <a:solidFill>
              <a:schemeClr val="accent3">
                <a:lumMod val="50000"/>
              </a:schemeClr>
            </a:solidFill>
            <a:ln>
              <a:noFill/>
            </a:ln>
            <a:effectLst>
              <a:outerShdw algn="l" blurRad="304920" dist="38160" rotWithShape="0">
                <a:srgbClr val="000000">
                  <a:alpha val="40000"/>
                </a:srgbClr>
              </a:outerShdw>
            </a:effectLst>
          </p:spPr>
          <p:style>
            <a:lnRef idx="2">
              <a:schemeClr val="accent1">
                <a:shade val="15000"/>
              </a:schemeClr>
            </a:lnRef>
            <a:fillRef idx="1">
              <a:schemeClr val="accent1"/>
            </a:fillRef>
            <a:effectRef idx="0">
              <a:schemeClr val="accent1"/>
            </a:effectRef>
            <a:fontRef idx="minor"/>
          </p:style>
        </p:sp>
        <p:sp>
          <p:nvSpPr>
            <p:cNvPr id="249" name="TextBox 35"/>
            <p:cNvSpPr/>
            <p:nvPr/>
          </p:nvSpPr>
          <p:spPr>
            <a:xfrm>
              <a:off x="10659240" y="1100520"/>
              <a:ext cx="400680" cy="3929040"/>
            </a:xfrm>
            <a:prstGeom prst="rect">
              <a:avLst/>
            </a:prstGeom>
            <a:solidFill>
              <a:schemeClr val="accent3">
                <a:lumMod val="50000"/>
              </a:schemeClr>
            </a:solidFill>
            <a:ln w="0">
              <a:noFill/>
            </a:ln>
          </p:spPr>
          <p:style>
            <a:lnRef idx="0"/>
            <a:fillRef idx="0"/>
            <a:effectRef idx="0"/>
            <a:fontRef idx="minor"/>
          </p:style>
          <p:txBody>
            <a:bodyPr lIns="90000" rIns="90000" tIns="45000" bIns="45000" anchor="t">
              <a:spAutoFit/>
            </a:bodyPr>
            <a:p>
              <a:pPr>
                <a:lnSpc>
                  <a:spcPct val="100000"/>
                </a:lnSpc>
                <a:buNone/>
              </a:pPr>
              <a:r>
                <a:rPr b="0" lang="en-IN" sz="2800" spc="-1" strike="noStrike">
                  <a:solidFill>
                    <a:srgbClr val="1f1f1f"/>
                  </a:solidFill>
                  <a:latin typeface="Gill Sans MT"/>
                  <a:ea typeface="DejaVu Sans"/>
                </a:rPr>
                <a:t>THANK</a:t>
              </a:r>
              <a:endParaRPr b="0" lang="en-IN" sz="2800" spc="-1" strike="noStrike">
                <a:latin typeface="Arial"/>
              </a:endParaRPr>
            </a:p>
            <a:p>
              <a:pPr>
                <a:lnSpc>
                  <a:spcPct val="100000"/>
                </a:lnSpc>
                <a:buNone/>
              </a:pPr>
              <a:r>
                <a:rPr b="0" lang="en-IN" sz="2800" spc="-1" strike="noStrike">
                  <a:solidFill>
                    <a:srgbClr val="1f1f1f"/>
                  </a:solidFill>
                  <a:latin typeface="Gill Sans MT"/>
                  <a:ea typeface="DejaVu Sans"/>
                </a:rPr>
                <a:t> </a:t>
              </a:r>
              <a:r>
                <a:rPr b="0" lang="en-IN" sz="2800" spc="-1" strike="noStrike">
                  <a:solidFill>
                    <a:srgbClr val="1f1f1f"/>
                  </a:solidFill>
                  <a:latin typeface="Gill Sans MT"/>
                  <a:ea typeface="DejaVu Sans"/>
                </a:rPr>
                <a:t>YOU</a:t>
              </a:r>
              <a:endParaRPr b="0" lang="en-IN" sz="2800" spc="-1" strike="noStrike">
                <a:latin typeface="Arial"/>
              </a:endParaRPr>
            </a:p>
          </p:txBody>
        </p:sp>
      </p:grpSp>
      <p:grpSp>
        <p:nvGrpSpPr>
          <p:cNvPr id="250" name="Group 47"/>
          <p:cNvGrpSpPr/>
          <p:nvPr/>
        </p:nvGrpSpPr>
        <p:grpSpPr>
          <a:xfrm>
            <a:off x="7287480" y="-1080"/>
            <a:ext cx="2746800" cy="6856560"/>
            <a:chOff x="7287480" y="-1080"/>
            <a:chExt cx="2746800" cy="6856560"/>
          </a:xfrm>
        </p:grpSpPr>
        <p:sp>
          <p:nvSpPr>
            <p:cNvPr id="251" name="Freeform: Shape 26"/>
            <p:cNvSpPr/>
            <p:nvPr/>
          </p:nvSpPr>
          <p:spPr>
            <a:xfrm rot="5400000">
              <a:off x="5232240" y="2053440"/>
              <a:ext cx="6856560" cy="2746800"/>
            </a:xfrm>
            <a:custGeom>
              <a:avLst/>
              <a:gdLst/>
              <a:ahLst/>
              <a:rect l="l" t="t" r="r" b="b"/>
              <a:pathLst>
                <a:path w="6858000" h="2795179">
                  <a:moveTo>
                    <a:pt x="0" y="2795179"/>
                  </a:moveTo>
                  <a:lnTo>
                    <a:pt x="0" y="300447"/>
                  </a:lnTo>
                  <a:lnTo>
                    <a:pt x="228466" y="300447"/>
                  </a:lnTo>
                  <a:lnTo>
                    <a:pt x="555175" y="0"/>
                  </a:lnTo>
                  <a:lnTo>
                    <a:pt x="881884" y="300447"/>
                  </a:lnTo>
                  <a:lnTo>
                    <a:pt x="6858000" y="300447"/>
                  </a:lnTo>
                  <a:lnTo>
                    <a:pt x="6858000" y="2795179"/>
                  </a:lnTo>
                  <a:close/>
                </a:path>
              </a:pathLst>
            </a:custGeom>
            <a:solidFill>
              <a:schemeClr val="accent1">
                <a:lumMod val="75000"/>
                <a:lumOff val="25000"/>
              </a:schemeClr>
            </a:solidFill>
            <a:ln>
              <a:noFill/>
            </a:ln>
            <a:effectLst>
              <a:outerShdw algn="l" blurRad="304920" dist="38160" rotWithShape="0">
                <a:srgbClr val="000000">
                  <a:alpha val="40000"/>
                </a:srgbClr>
              </a:outerShdw>
            </a:effectLst>
          </p:spPr>
          <p:style>
            <a:lnRef idx="2">
              <a:schemeClr val="accent1">
                <a:shade val="15000"/>
              </a:schemeClr>
            </a:lnRef>
            <a:fillRef idx="1">
              <a:schemeClr val="accent1"/>
            </a:fillRef>
            <a:effectRef idx="0">
              <a:schemeClr val="accent1"/>
            </a:effectRef>
            <a:fontRef idx="minor"/>
          </p:style>
        </p:sp>
        <p:sp>
          <p:nvSpPr>
            <p:cNvPr id="252" name="TextBox 34"/>
            <p:cNvSpPr/>
            <p:nvPr/>
          </p:nvSpPr>
          <p:spPr>
            <a:xfrm>
              <a:off x="8223480" y="428040"/>
              <a:ext cx="420120" cy="5941800"/>
            </a:xfrm>
            <a:prstGeom prst="rect">
              <a:avLst/>
            </a:prstGeom>
            <a:solidFill>
              <a:schemeClr val="accent1">
                <a:lumMod val="75000"/>
                <a:lumOff val="25000"/>
              </a:schemeClr>
            </a:solidFill>
            <a:ln w="0">
              <a:noFill/>
            </a:ln>
          </p:spPr>
          <p:style>
            <a:lnRef idx="0"/>
            <a:fillRef idx="0"/>
            <a:effectRef idx="0"/>
            <a:fontRef idx="minor"/>
          </p:style>
          <p:txBody>
            <a:bodyPr lIns="90000" rIns="90000" tIns="45000" bIns="45000" anchor="t">
              <a:spAutoFit/>
            </a:bodyPr>
            <a:p>
              <a:pPr>
                <a:lnSpc>
                  <a:spcPct val="100000"/>
                </a:lnSpc>
                <a:buNone/>
              </a:pPr>
              <a:r>
                <a:rPr b="0" lang="en-IN" sz="2400" spc="-1" strike="noStrike">
                  <a:solidFill>
                    <a:srgbClr val="1f1f1f"/>
                  </a:solidFill>
                  <a:latin typeface="Gill Sans MT"/>
                  <a:ea typeface="DejaVu Sans"/>
                </a:rPr>
                <a:t>TECHNOLOGY</a:t>
              </a: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r>
                <a:rPr b="0" lang="en-IN" sz="2400" spc="-1" strike="noStrike">
                  <a:solidFill>
                    <a:srgbClr val="1f1f1f"/>
                  </a:solidFill>
                  <a:latin typeface="Gill Sans MT"/>
                  <a:ea typeface="DejaVu Sans"/>
                </a:rPr>
                <a:t>STACK</a:t>
              </a:r>
              <a:endParaRPr b="0" lang="en-IN" sz="2400" spc="-1" strike="noStrike">
                <a:latin typeface="Arial"/>
              </a:endParaRPr>
            </a:p>
          </p:txBody>
        </p:sp>
      </p:grpSp>
      <p:grpSp>
        <p:nvGrpSpPr>
          <p:cNvPr id="253" name="Group 46"/>
          <p:cNvGrpSpPr/>
          <p:nvPr/>
        </p:nvGrpSpPr>
        <p:grpSpPr>
          <a:xfrm>
            <a:off x="4844880" y="-1080"/>
            <a:ext cx="2746080" cy="6856560"/>
            <a:chOff x="4844880" y="-1080"/>
            <a:chExt cx="2746080" cy="6856560"/>
          </a:xfrm>
        </p:grpSpPr>
        <p:sp>
          <p:nvSpPr>
            <p:cNvPr id="254" name="Freeform: Shape 22"/>
            <p:cNvSpPr/>
            <p:nvPr/>
          </p:nvSpPr>
          <p:spPr>
            <a:xfrm rot="5400000">
              <a:off x="2789280" y="2053800"/>
              <a:ext cx="6856560" cy="2746080"/>
            </a:xfrm>
            <a:custGeom>
              <a:avLst/>
              <a:gdLst/>
              <a:ahLst/>
              <a:rect l="l" t="t" r="r" b="b"/>
              <a:pathLst>
                <a:path w="6858000" h="2794217">
                  <a:moveTo>
                    <a:pt x="0" y="2794217"/>
                  </a:moveTo>
                  <a:lnTo>
                    <a:pt x="0" y="299485"/>
                  </a:lnTo>
                  <a:lnTo>
                    <a:pt x="229509" y="299485"/>
                  </a:lnTo>
                  <a:lnTo>
                    <a:pt x="555173" y="0"/>
                  </a:lnTo>
                  <a:lnTo>
                    <a:pt x="880838" y="299485"/>
                  </a:lnTo>
                  <a:lnTo>
                    <a:pt x="6858000" y="299485"/>
                  </a:lnTo>
                  <a:lnTo>
                    <a:pt x="6858000" y="2794217"/>
                  </a:lnTo>
                  <a:close/>
                </a:path>
              </a:pathLst>
            </a:custGeom>
            <a:solidFill>
              <a:schemeClr val="accent1">
                <a:lumMod val="50000"/>
                <a:lumOff val="50000"/>
              </a:schemeClr>
            </a:solidFill>
            <a:ln>
              <a:noFill/>
            </a:ln>
            <a:effectLst>
              <a:outerShdw algn="l" blurRad="304920" dist="38160" rotWithShape="0">
                <a:srgbClr val="000000">
                  <a:alpha val="40000"/>
                </a:srgbClr>
              </a:outerShdw>
            </a:effectLst>
          </p:spPr>
          <p:style>
            <a:lnRef idx="2">
              <a:schemeClr val="accent1">
                <a:shade val="15000"/>
              </a:schemeClr>
            </a:lnRef>
            <a:fillRef idx="1">
              <a:schemeClr val="accent1"/>
            </a:fillRef>
            <a:effectRef idx="0">
              <a:schemeClr val="accent1"/>
            </a:effectRef>
            <a:fontRef idx="minor"/>
          </p:style>
        </p:sp>
        <p:sp>
          <p:nvSpPr>
            <p:cNvPr id="255" name="TextBox 33"/>
            <p:cNvSpPr/>
            <p:nvPr/>
          </p:nvSpPr>
          <p:spPr>
            <a:xfrm>
              <a:off x="5696280" y="1531440"/>
              <a:ext cx="321840" cy="3502440"/>
            </a:xfrm>
            <a:prstGeom prst="rect">
              <a:avLst/>
            </a:prstGeom>
            <a:solidFill>
              <a:schemeClr val="accent1">
                <a:lumMod val="50000"/>
                <a:lumOff val="50000"/>
              </a:schemeClr>
            </a:solidFill>
            <a:ln w="0">
              <a:noFill/>
            </a:ln>
          </p:spPr>
          <p:style>
            <a:lnRef idx="0"/>
            <a:fillRef idx="0"/>
            <a:effectRef idx="0"/>
            <a:fontRef idx="minor"/>
          </p:style>
          <p:txBody>
            <a:bodyPr lIns="90000" rIns="90000" tIns="45000" bIns="45000" anchor="t">
              <a:spAutoFit/>
            </a:bodyPr>
            <a:p>
              <a:pPr>
                <a:lnSpc>
                  <a:spcPct val="100000"/>
                </a:lnSpc>
                <a:buNone/>
              </a:pPr>
              <a:r>
                <a:rPr b="0" lang="en-IN" sz="2800" spc="-1" strike="noStrike">
                  <a:solidFill>
                    <a:srgbClr val="1f1f1f"/>
                  </a:solidFill>
                  <a:latin typeface="Gill Sans MT"/>
                  <a:ea typeface="DejaVu Sans"/>
                </a:rPr>
                <a:t>FEATURES</a:t>
              </a:r>
              <a:endParaRPr b="0" lang="en-IN" sz="2800" spc="-1" strike="noStrike">
                <a:latin typeface="Arial"/>
              </a:endParaRPr>
            </a:p>
          </p:txBody>
        </p:sp>
      </p:grpSp>
      <p:grpSp>
        <p:nvGrpSpPr>
          <p:cNvPr id="256" name="Group 45"/>
          <p:cNvGrpSpPr/>
          <p:nvPr/>
        </p:nvGrpSpPr>
        <p:grpSpPr>
          <a:xfrm>
            <a:off x="2427840" y="10440"/>
            <a:ext cx="2710080" cy="6856560"/>
            <a:chOff x="2427840" y="10440"/>
            <a:chExt cx="2710080" cy="6856560"/>
          </a:xfrm>
        </p:grpSpPr>
        <p:sp>
          <p:nvSpPr>
            <p:cNvPr id="257" name="Freeform: Shape 19"/>
            <p:cNvSpPr/>
            <p:nvPr/>
          </p:nvSpPr>
          <p:spPr>
            <a:xfrm rot="5400000">
              <a:off x="354240" y="2083320"/>
              <a:ext cx="6856560" cy="2710080"/>
            </a:xfrm>
            <a:custGeom>
              <a:avLst/>
              <a:gdLst/>
              <a:ahLst/>
              <a:rect l="l" t="t" r="r" b="b"/>
              <a:pathLst>
                <a:path w="6858000" h="2757611">
                  <a:moveTo>
                    <a:pt x="0" y="2757611"/>
                  </a:moveTo>
                  <a:lnTo>
                    <a:pt x="0" y="262879"/>
                  </a:lnTo>
                  <a:lnTo>
                    <a:pt x="262783" y="262879"/>
                  </a:lnTo>
                  <a:lnTo>
                    <a:pt x="548641" y="0"/>
                  </a:lnTo>
                  <a:lnTo>
                    <a:pt x="834500" y="262879"/>
                  </a:lnTo>
                  <a:lnTo>
                    <a:pt x="6858000" y="262879"/>
                  </a:lnTo>
                  <a:lnTo>
                    <a:pt x="6858000" y="2757611"/>
                  </a:lnTo>
                  <a:close/>
                </a:path>
              </a:pathLst>
            </a:custGeom>
            <a:solidFill>
              <a:schemeClr val="accent2">
                <a:lumMod val="40000"/>
                <a:lumOff val="60000"/>
              </a:schemeClr>
            </a:solidFill>
            <a:ln>
              <a:noFill/>
            </a:ln>
            <a:effectLst>
              <a:outerShdw algn="l" blurRad="304920" dist="38160" rotWithShape="0">
                <a:srgbClr val="000000">
                  <a:alpha val="40000"/>
                </a:srgbClr>
              </a:outerShdw>
            </a:effectLst>
          </p:spPr>
          <p:style>
            <a:lnRef idx="2">
              <a:schemeClr val="accent1">
                <a:shade val="15000"/>
              </a:schemeClr>
            </a:lnRef>
            <a:fillRef idx="1">
              <a:schemeClr val="accent1"/>
            </a:fillRef>
            <a:effectRef idx="0">
              <a:schemeClr val="accent1"/>
            </a:effectRef>
            <a:fontRef idx="minor"/>
          </p:style>
        </p:sp>
        <p:sp>
          <p:nvSpPr>
            <p:cNvPr id="258" name="TextBox 32"/>
            <p:cNvSpPr/>
            <p:nvPr/>
          </p:nvSpPr>
          <p:spPr>
            <a:xfrm>
              <a:off x="3322440" y="813600"/>
              <a:ext cx="294120" cy="5208840"/>
            </a:xfrm>
            <a:prstGeom prst="rect">
              <a:avLst/>
            </a:prstGeom>
            <a:solidFill>
              <a:schemeClr val="accent2">
                <a:lumMod val="40000"/>
                <a:lumOff val="60000"/>
              </a:schemeClr>
            </a:solidFill>
            <a:ln w="0">
              <a:noFill/>
            </a:ln>
          </p:spPr>
          <p:style>
            <a:lnRef idx="0"/>
            <a:fillRef idx="0"/>
            <a:effectRef idx="0"/>
            <a:fontRef idx="minor"/>
          </p:style>
          <p:txBody>
            <a:bodyPr lIns="90000" rIns="90000" tIns="45000" bIns="45000" anchor="t">
              <a:spAutoFit/>
            </a:bodyPr>
            <a:p>
              <a:pPr>
                <a:lnSpc>
                  <a:spcPct val="100000"/>
                </a:lnSpc>
                <a:buNone/>
              </a:pPr>
              <a:r>
                <a:rPr b="0" lang="en-IN" sz="2800" spc="-1" strike="noStrike">
                  <a:solidFill>
                    <a:srgbClr val="000000"/>
                  </a:solidFill>
                  <a:latin typeface="Gill Sans MT"/>
                  <a:ea typeface="DejaVu Sans"/>
                </a:rPr>
                <a:t>INTRODUCTION</a:t>
              </a:r>
              <a:endParaRPr b="0" lang="en-IN" sz="2800" spc="-1" strike="noStrike">
                <a:latin typeface="Arial"/>
              </a:endParaRPr>
            </a:p>
          </p:txBody>
        </p:sp>
      </p:grpSp>
      <p:sp>
        <p:nvSpPr>
          <p:cNvPr id="259" name="TextBox 51"/>
          <p:cNvSpPr/>
          <p:nvPr/>
        </p:nvSpPr>
        <p:spPr>
          <a:xfrm>
            <a:off x="13151160" y="546840"/>
            <a:ext cx="9842400" cy="53017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i="1" lang="en-IN" sz="7200" spc="-1" strike="noStrike">
                <a:solidFill>
                  <a:srgbClr val="000000"/>
                </a:solidFill>
                <a:latin typeface="MIBookman Old Style (Headings)"/>
                <a:ea typeface="DejaVu Sans"/>
              </a:rPr>
              <a:t>     </a:t>
            </a:r>
            <a:r>
              <a:rPr b="1" i="1" lang="en-IN" sz="7200" spc="-1" strike="noStrike">
                <a:solidFill>
                  <a:srgbClr val="000000"/>
                </a:solidFill>
                <a:latin typeface="MIBookman Old Style (Headings)"/>
                <a:ea typeface="DejaVu Sans"/>
              </a:rPr>
              <a:t>MINI PROJECT</a:t>
            </a:r>
            <a:endParaRPr b="0" lang="en-IN" sz="7200" spc="-1" strike="noStrike">
              <a:latin typeface="Arial"/>
            </a:endParaRPr>
          </a:p>
          <a:p>
            <a:pPr>
              <a:lnSpc>
                <a:spcPct val="100000"/>
              </a:lnSpc>
              <a:buNone/>
            </a:pPr>
            <a:r>
              <a:rPr b="1" i="1" lang="en-IN" sz="7200" spc="-1" strike="noStrike">
                <a:solidFill>
                  <a:srgbClr val="000000"/>
                </a:solidFill>
                <a:latin typeface="MIBookman Old Style (Headings)"/>
                <a:ea typeface="DejaVu Sans"/>
              </a:rPr>
              <a:t>         </a:t>
            </a:r>
            <a:r>
              <a:rPr b="1" i="1" lang="en-IN" sz="5400" spc="-1" strike="noStrike">
                <a:solidFill>
                  <a:srgbClr val="ffff00"/>
                </a:solidFill>
                <a:latin typeface="MIBookman Old Style (Headings)"/>
                <a:ea typeface="DejaVu Sans"/>
              </a:rPr>
              <a:t>CHESS.AI</a:t>
            </a:r>
            <a:endParaRPr b="0" lang="en-IN" sz="5400" spc="-1" strike="noStrike">
              <a:latin typeface="Arial"/>
            </a:endParaRPr>
          </a:p>
          <a:p>
            <a:pPr>
              <a:lnSpc>
                <a:spcPct val="100000"/>
              </a:lnSpc>
              <a:buNone/>
            </a:pPr>
            <a:endParaRPr b="0" lang="en-IN" sz="5400" spc="-1" strike="noStrike">
              <a:latin typeface="Arial"/>
            </a:endParaRPr>
          </a:p>
          <a:p>
            <a:pPr>
              <a:lnSpc>
                <a:spcPct val="100000"/>
              </a:lnSpc>
              <a:buNone/>
            </a:pPr>
            <a:endParaRPr b="0" lang="en-IN" sz="5400" spc="-1" strike="noStrike">
              <a:latin typeface="Arial"/>
            </a:endParaRPr>
          </a:p>
          <a:p>
            <a:pPr>
              <a:lnSpc>
                <a:spcPct val="100000"/>
              </a:lnSpc>
              <a:buNone/>
            </a:pPr>
            <a:endParaRPr b="0" lang="en-IN" sz="5400" spc="-1" strike="noStrike">
              <a:latin typeface="Arial"/>
            </a:endParaRPr>
          </a:p>
          <a:p>
            <a:pPr>
              <a:lnSpc>
                <a:spcPct val="100000"/>
              </a:lnSpc>
              <a:buNone/>
            </a:pPr>
            <a:r>
              <a:rPr b="1" i="1" lang="en-IN" sz="1800" spc="-1" strike="noStrike">
                <a:solidFill>
                  <a:srgbClr val="ffff00"/>
                </a:solidFill>
                <a:latin typeface="MIBookman Old Style (Headings)"/>
                <a:ea typeface="DejaVu Sans"/>
              </a:rPr>
              <a:t>                                                                                                                                              </a:t>
            </a:r>
            <a:r>
              <a:rPr b="1" i="1" lang="en-IN" sz="1800" spc="-1" strike="noStrike">
                <a:solidFill>
                  <a:srgbClr val="ffff00"/>
                </a:solidFill>
                <a:latin typeface="MIBookman Old Style (Headings)"/>
                <a:ea typeface="DejaVu Sans"/>
              </a:rPr>
              <a:t>SESSION: 2022-2023</a:t>
            </a:r>
            <a:endParaRPr b="0" lang="en-IN" sz="1800" spc="-1" strike="noStrike">
              <a:latin typeface="Arial"/>
            </a:endParaRPr>
          </a:p>
        </p:txBody>
      </p:sp>
      <p:grpSp>
        <p:nvGrpSpPr>
          <p:cNvPr id="260" name="Group 43"/>
          <p:cNvGrpSpPr/>
          <p:nvPr/>
        </p:nvGrpSpPr>
        <p:grpSpPr>
          <a:xfrm>
            <a:off x="-3960" y="-1080"/>
            <a:ext cx="2721600" cy="6856560"/>
            <a:chOff x="-3960" y="-1080"/>
            <a:chExt cx="2721600" cy="6856560"/>
          </a:xfrm>
        </p:grpSpPr>
        <p:sp>
          <p:nvSpPr>
            <p:cNvPr id="261" name="Freeform: Shape 18"/>
            <p:cNvSpPr/>
            <p:nvPr/>
          </p:nvSpPr>
          <p:spPr>
            <a:xfrm rot="5400000">
              <a:off x="-2071440" y="2066040"/>
              <a:ext cx="6856560" cy="2721600"/>
            </a:xfrm>
            <a:custGeom>
              <a:avLst/>
              <a:gdLst/>
              <a:ahLst/>
              <a:rect l="l" t="t" r="r" b="b"/>
              <a:pathLst>
                <a:path w="6858000" h="2769450">
                  <a:moveTo>
                    <a:pt x="0" y="2769450"/>
                  </a:moveTo>
                  <a:lnTo>
                    <a:pt x="0" y="274719"/>
                  </a:lnTo>
                  <a:lnTo>
                    <a:pt x="256438" y="274719"/>
                  </a:lnTo>
                  <a:lnTo>
                    <a:pt x="555172" y="0"/>
                  </a:lnTo>
                  <a:lnTo>
                    <a:pt x="853906" y="274719"/>
                  </a:lnTo>
                  <a:lnTo>
                    <a:pt x="6858000" y="274719"/>
                  </a:lnTo>
                  <a:lnTo>
                    <a:pt x="6858000" y="2769450"/>
                  </a:lnTo>
                  <a:close/>
                </a:path>
              </a:pathLst>
            </a:custGeom>
            <a:solidFill>
              <a:schemeClr val="accent2">
                <a:lumMod val="20000"/>
                <a:lumOff val="80000"/>
              </a:schemeClr>
            </a:solidFill>
            <a:ln>
              <a:noFill/>
            </a:ln>
            <a:effectLst>
              <a:outerShdw algn="l" blurRad="304920" dist="38160" rotWithShape="0">
                <a:srgbClr val="000000">
                  <a:alpha val="40000"/>
                </a:srgbClr>
              </a:outerShdw>
            </a:effectLst>
          </p:spPr>
          <p:style>
            <a:lnRef idx="2">
              <a:schemeClr val="accent1">
                <a:shade val="15000"/>
              </a:schemeClr>
            </a:lnRef>
            <a:fillRef idx="1">
              <a:schemeClr val="accent1"/>
            </a:fillRef>
            <a:effectRef idx="0">
              <a:schemeClr val="accent1"/>
            </a:effectRef>
            <a:fontRef idx="minor"/>
          </p:style>
        </p:sp>
        <p:sp>
          <p:nvSpPr>
            <p:cNvPr id="262" name="TextBox 36"/>
            <p:cNvSpPr/>
            <p:nvPr/>
          </p:nvSpPr>
          <p:spPr>
            <a:xfrm>
              <a:off x="13320" y="300600"/>
              <a:ext cx="2386440" cy="5453640"/>
            </a:xfrm>
            <a:prstGeom prst="rect">
              <a:avLst/>
            </a:prstGeom>
            <a:solidFill>
              <a:schemeClr val="accent2">
                <a:lumMod val="20000"/>
                <a:lumOff val="80000"/>
              </a:schemeClr>
            </a:solidFill>
            <a:ln w="0">
              <a:noFill/>
            </a:ln>
          </p:spPr>
          <p:style>
            <a:lnRef idx="0"/>
            <a:fillRef idx="0"/>
            <a:effectRef idx="0"/>
            <a:fontRef idx="minor"/>
          </p:style>
          <p:txBody>
            <a:bodyPr lIns="90000" rIns="90000" tIns="45000" bIns="45000" anchor="t">
              <a:spAutoFit/>
            </a:bodyPr>
            <a:p>
              <a:pPr>
                <a:lnSpc>
                  <a:spcPct val="100000"/>
                </a:lnSpc>
                <a:buNone/>
              </a:pPr>
              <a:r>
                <a:rPr b="0" lang="en-IN" sz="2800" spc="-1" strike="noStrike">
                  <a:solidFill>
                    <a:srgbClr val="6c254a"/>
                  </a:solidFill>
                  <a:latin typeface="Gill Sans MT"/>
                  <a:ea typeface="DejaVu Sans"/>
                </a:rPr>
                <a:t>TEAM MEMBERS</a:t>
              </a:r>
              <a:endParaRPr b="0" lang="en-IN" sz="2800" spc="-1" strike="noStrike">
                <a:latin typeface="Arial"/>
              </a:endParaRPr>
            </a:p>
            <a:p>
              <a:pPr>
                <a:lnSpc>
                  <a:spcPct val="100000"/>
                </a:lnSpc>
                <a:buNone/>
              </a:pPr>
              <a:endParaRPr b="0" lang="en-IN" sz="2800" spc="-1" strike="noStrike">
                <a:latin typeface="Arial"/>
              </a:endParaRPr>
            </a:p>
            <a:p>
              <a:pPr>
                <a:lnSpc>
                  <a:spcPct val="100000"/>
                </a:lnSpc>
                <a:buNone/>
              </a:pPr>
              <a:r>
                <a:rPr b="0" lang="en-IN" sz="2400" spc="-1" strike="noStrike">
                  <a:solidFill>
                    <a:srgbClr val="000000"/>
                  </a:solidFill>
                  <a:latin typeface="Gill Sans MT"/>
                  <a:ea typeface="DejaVu Sans"/>
                </a:rPr>
                <a:t>KESHAV</a:t>
              </a:r>
              <a:endParaRPr b="0" lang="en-IN" sz="2400" spc="-1" strike="noStrike">
                <a:latin typeface="Arial"/>
              </a:endParaRPr>
            </a:p>
            <a:p>
              <a:pPr>
                <a:lnSpc>
                  <a:spcPct val="100000"/>
                </a:lnSpc>
                <a:buNone/>
              </a:pPr>
              <a:r>
                <a:rPr b="0" lang="en-IN" sz="2400" spc="-1" strike="noStrike">
                  <a:solidFill>
                    <a:srgbClr val="000000"/>
                  </a:solidFill>
                  <a:latin typeface="Gill Sans MT"/>
                  <a:ea typeface="DejaVu Sans"/>
                </a:rPr>
                <a:t>AYUSH</a:t>
              </a:r>
              <a:endParaRPr b="0" lang="en-IN" sz="2400" spc="-1" strike="noStrike">
                <a:latin typeface="Arial"/>
              </a:endParaRPr>
            </a:p>
            <a:p>
              <a:pPr>
                <a:lnSpc>
                  <a:spcPct val="100000"/>
                </a:lnSpc>
                <a:buNone/>
              </a:pPr>
              <a:r>
                <a:rPr b="0" lang="en-IN" sz="2400" spc="-1" strike="noStrike">
                  <a:solidFill>
                    <a:srgbClr val="000000"/>
                  </a:solidFill>
                  <a:latin typeface="Gill Sans MT"/>
                  <a:ea typeface="DejaVu Sans"/>
                </a:rPr>
                <a:t>ASHUTOSH</a:t>
              </a:r>
              <a:endParaRPr b="0" lang="en-IN" sz="2400" spc="-1" strike="noStrike">
                <a:latin typeface="Arial"/>
              </a:endParaRPr>
            </a:p>
            <a:p>
              <a:pPr>
                <a:lnSpc>
                  <a:spcPct val="100000"/>
                </a:lnSpc>
                <a:buNone/>
              </a:pPr>
              <a:r>
                <a:rPr b="0" lang="en-IN" sz="2400" spc="-1" strike="noStrike">
                  <a:solidFill>
                    <a:srgbClr val="000000"/>
                  </a:solidFill>
                  <a:latin typeface="Gill Sans MT"/>
                  <a:ea typeface="DejaVu Sans"/>
                </a:rPr>
                <a:t>UJJWAL</a:t>
              </a: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r>
                <a:rPr b="0" lang="en-IN" sz="2800" spc="-1" strike="noStrike">
                  <a:solidFill>
                    <a:srgbClr val="852538"/>
                  </a:solidFill>
                  <a:latin typeface="Gill Sans MT"/>
                  <a:ea typeface="DejaVu Sans"/>
                </a:rPr>
                <a:t>MENTORS</a:t>
              </a:r>
              <a:endParaRPr b="0" lang="en-IN" sz="2800" spc="-1" strike="noStrike">
                <a:latin typeface="Arial"/>
              </a:endParaRPr>
            </a:p>
            <a:p>
              <a:pPr>
                <a:lnSpc>
                  <a:spcPct val="100000"/>
                </a:lnSpc>
                <a:buNone/>
              </a:pPr>
              <a:endParaRPr b="0" lang="en-IN" sz="2400" spc="-1" strike="noStrike">
                <a:latin typeface="Arial"/>
              </a:endParaRPr>
            </a:p>
            <a:p>
              <a:pPr>
                <a:lnSpc>
                  <a:spcPct val="100000"/>
                </a:lnSpc>
                <a:buNone/>
              </a:pPr>
              <a:r>
                <a:rPr b="0" lang="en-IN" sz="2400" spc="-1" strike="noStrike">
                  <a:solidFill>
                    <a:srgbClr val="000000"/>
                  </a:solidFill>
                  <a:latin typeface="Gill Sans MT"/>
                  <a:ea typeface="DejaVu Sans"/>
                </a:rPr>
                <a:t>SHASHWAT</a:t>
              </a:r>
              <a:endParaRPr b="0" lang="en-IN" sz="2400" spc="-1" strike="noStrike">
                <a:latin typeface="Arial"/>
              </a:endParaRPr>
            </a:p>
            <a:p>
              <a:pPr>
                <a:lnSpc>
                  <a:spcPct val="100000"/>
                </a:lnSpc>
                <a:buNone/>
              </a:pPr>
              <a:r>
                <a:rPr b="0" lang="en-IN" sz="2400" spc="-1" strike="noStrike">
                  <a:solidFill>
                    <a:srgbClr val="000000"/>
                  </a:solidFill>
                  <a:latin typeface="Gill Sans MT"/>
                  <a:ea typeface="DejaVu Sans"/>
                </a:rPr>
                <a:t>(III year</a:t>
              </a:r>
              <a:r>
                <a:rPr b="0" lang="en-IN" sz="2400" spc="-1" strike="noStrike">
                  <a:solidFill>
                    <a:srgbClr val="000000"/>
                  </a:solidFill>
                  <a:latin typeface="Gill Sans MT"/>
                  <a:ea typeface="DejaVu Sans"/>
                </a:rPr>
                <a:t>)</a:t>
              </a:r>
              <a:endParaRPr b="0" lang="en-IN" sz="2400" spc="-1" strike="noStrike">
                <a:latin typeface="Arial"/>
              </a:endParaRPr>
            </a:p>
            <a:p>
              <a:pPr>
                <a:lnSpc>
                  <a:spcPct val="100000"/>
                </a:lnSpc>
                <a:buNone/>
              </a:pPr>
              <a:r>
                <a:rPr b="0" lang="en-IN" sz="2400" spc="-1" strike="noStrike">
                  <a:solidFill>
                    <a:srgbClr val="000000"/>
                  </a:solidFill>
                  <a:latin typeface="Gill Sans MT"/>
                  <a:ea typeface="DejaVu Sans"/>
                </a:rPr>
                <a:t>ARVIND</a:t>
              </a:r>
              <a:endParaRPr b="0" lang="en-IN" sz="2400" spc="-1" strike="noStrike">
                <a:latin typeface="Arial"/>
              </a:endParaRPr>
            </a:p>
            <a:p>
              <a:pPr>
                <a:lnSpc>
                  <a:spcPct val="100000"/>
                </a:lnSpc>
                <a:buNone/>
              </a:pPr>
              <a:r>
                <a:rPr b="0" lang="en-IN" sz="2400" spc="-1" strike="noStrike">
                  <a:solidFill>
                    <a:srgbClr val="000000"/>
                  </a:solidFill>
                  <a:latin typeface="Gill Sans MT"/>
                  <a:ea typeface="DejaVu Sans"/>
                </a:rPr>
                <a:t>(III year</a:t>
              </a:r>
              <a:r>
                <a:rPr b="0" lang="en-IN" sz="2400" spc="-1" strike="noStrike">
                  <a:solidFill>
                    <a:srgbClr val="000000"/>
                  </a:solidFill>
                  <a:latin typeface="Gill Sans MT"/>
                  <a:ea typeface="DejaVu Sans"/>
                </a:rPr>
                <a:t>)</a:t>
              </a:r>
              <a:endParaRPr b="0" lang="en-IN" sz="2400" spc="-1" strike="noStrike">
                <a:latin typeface="Arial"/>
              </a:endParaRPr>
            </a:p>
          </p:txBody>
        </p:sp>
      </p:grpSp>
    </p:spTree>
  </p:cSld>
  <p:transition spd="slow">
    <p:fade/>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title"/>
          </p:nvPr>
        </p:nvSpPr>
        <p:spPr>
          <a:xfrm>
            <a:off x="750960" y="141480"/>
            <a:ext cx="8521560" cy="1095480"/>
          </a:xfrm>
          <a:prstGeom prst="rect">
            <a:avLst/>
          </a:prstGeom>
          <a:noFill/>
          <a:ln w="0">
            <a:noFill/>
          </a:ln>
        </p:spPr>
        <p:txBody>
          <a:bodyPr lIns="0" rIns="0" tIns="0" bIns="0" anchor="b">
            <a:normAutofit/>
          </a:bodyPr>
          <a:p>
            <a:pPr>
              <a:lnSpc>
                <a:spcPct val="100000"/>
              </a:lnSpc>
              <a:buNone/>
              <a:tabLst>
                <a:tab algn="l" pos="0"/>
              </a:tabLst>
            </a:pPr>
            <a:r>
              <a:rPr b="0" lang="en-IN" sz="3600" spc="-1" strike="noStrike" cap="all">
                <a:solidFill>
                  <a:srgbClr val="4d1434"/>
                </a:solidFill>
                <a:latin typeface="Gill Sans MT"/>
                <a:ea typeface="DejaVu Sans"/>
              </a:rPr>
              <a:t>Introduction</a:t>
            </a:r>
            <a:endParaRPr b="0" lang="en-US" sz="3600" spc="-1" strike="noStrike">
              <a:solidFill>
                <a:srgbClr val="000000"/>
              </a:solidFill>
              <a:latin typeface="Arial"/>
            </a:endParaRPr>
          </a:p>
        </p:txBody>
      </p:sp>
      <p:sp>
        <p:nvSpPr>
          <p:cNvPr id="264" name="PlaceHolder 2"/>
          <p:cNvSpPr>
            <a:spLocks noGrp="1"/>
          </p:cNvSpPr>
          <p:nvPr>
            <p:ph type="subTitle"/>
          </p:nvPr>
        </p:nvSpPr>
        <p:spPr>
          <a:xfrm>
            <a:off x="750960" y="1564920"/>
            <a:ext cx="7868880" cy="5019480"/>
          </a:xfrm>
          <a:prstGeom prst="rect">
            <a:avLst/>
          </a:prstGeom>
          <a:noFill/>
          <a:ln w="0">
            <a:noFill/>
          </a:ln>
        </p:spPr>
        <p:txBody>
          <a:bodyPr lIns="0" rIns="0" tIns="0" bIns="0" anchor="t">
            <a:noAutofit/>
          </a:bodyPr>
          <a:p>
            <a:pPr marL="228600" indent="-228600">
              <a:lnSpc>
                <a:spcPct val="100000"/>
              </a:lnSpc>
              <a:spcBef>
                <a:spcPts val="320"/>
              </a:spcBef>
              <a:spcAft>
                <a:spcPts val="601"/>
              </a:spcAft>
              <a:buNone/>
              <a:tabLst>
                <a:tab algn="l" pos="0"/>
              </a:tabLst>
            </a:pPr>
            <a:r>
              <a:rPr b="0" lang="en-US" sz="1600" spc="-1" strike="noStrike" cap="all">
                <a:solidFill>
                  <a:srgbClr val="903163"/>
                </a:solidFill>
                <a:latin typeface="Söhne"/>
                <a:ea typeface="DejaVu Sans"/>
              </a:rPr>
              <a:t>Chess is a game that has fascinated human minds for centuries. The complex strategies, tactical maneuvers, and deep thinking required make it a perfect playground for the integration of Artificial Intelligence (AI),Creating a Chess Game with AI Support. Chess, often considered the "king of board games," is not just a game; it's a timeless battle of wits. </a:t>
            </a:r>
            <a:endParaRPr b="0" lang="en-IN" sz="1600" spc="-1" strike="noStrike">
              <a:latin typeface="Arial"/>
            </a:endParaRPr>
          </a:p>
          <a:p>
            <a:pPr marL="228600" indent="-228600">
              <a:lnSpc>
                <a:spcPct val="100000"/>
              </a:lnSpc>
              <a:spcBef>
                <a:spcPts val="320"/>
              </a:spcBef>
              <a:spcAft>
                <a:spcPts val="601"/>
              </a:spcAft>
              <a:buNone/>
              <a:tabLst>
                <a:tab algn="l" pos="0"/>
              </a:tabLst>
            </a:pPr>
            <a:endParaRPr b="0" lang="en-IN" sz="1600" spc="-1" strike="noStrike">
              <a:latin typeface="Arial"/>
            </a:endParaRPr>
          </a:p>
        </p:txBody>
      </p:sp>
      <p:pic>
        <p:nvPicPr>
          <p:cNvPr id="265" name="Picture 4" descr=""/>
          <p:cNvPicPr/>
          <p:nvPr/>
        </p:nvPicPr>
        <p:blipFill>
          <a:blip r:embed="rId1"/>
          <a:stretch/>
        </p:blipFill>
        <p:spPr>
          <a:xfrm>
            <a:off x="7207560" y="3429000"/>
            <a:ext cx="3051720" cy="2382840"/>
          </a:xfrm>
          <a:prstGeom prst="rect">
            <a:avLst/>
          </a:prstGeom>
          <a:ln w="0">
            <a:noFill/>
          </a:ln>
        </p:spPr>
      </p:pic>
      <p:pic>
        <p:nvPicPr>
          <p:cNvPr id="266" name="Picture 5" descr=""/>
          <p:cNvPicPr/>
          <p:nvPr/>
        </p:nvPicPr>
        <p:blipFill>
          <a:blip r:embed="rId2"/>
          <a:stretch/>
        </p:blipFill>
        <p:spPr>
          <a:xfrm>
            <a:off x="1156320" y="3815640"/>
            <a:ext cx="4284720" cy="194184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PlaceHolder 1"/>
          <p:cNvSpPr>
            <a:spLocks noGrp="1"/>
          </p:cNvSpPr>
          <p:nvPr>
            <p:ph type="title"/>
          </p:nvPr>
        </p:nvSpPr>
        <p:spPr>
          <a:xfrm>
            <a:off x="581040" y="702000"/>
            <a:ext cx="11028240" cy="1012320"/>
          </a:xfrm>
          <a:prstGeom prst="rect">
            <a:avLst/>
          </a:prstGeom>
          <a:noFill/>
          <a:ln w="0">
            <a:noFill/>
          </a:ln>
        </p:spPr>
        <p:txBody>
          <a:bodyPr lIns="90000" rIns="90000" tIns="45000" bIns="45000" anchor="b">
            <a:normAutofit/>
          </a:bodyPr>
          <a:p>
            <a:pPr>
              <a:lnSpc>
                <a:spcPct val="100000"/>
              </a:lnSpc>
              <a:buNone/>
              <a:tabLst>
                <a:tab algn="l" pos="0"/>
              </a:tabLst>
            </a:pPr>
            <a:r>
              <a:rPr b="0" lang="en-IN" sz="4400" spc="-1" strike="noStrike" cap="all">
                <a:solidFill>
                  <a:srgbClr val="ffffff"/>
                </a:solidFill>
                <a:latin typeface="Gill Sans MT"/>
                <a:ea typeface="DejaVu Sans"/>
              </a:rPr>
              <a:t>FEATURES</a:t>
            </a:r>
            <a:endParaRPr b="0" lang="en-US" sz="4400" spc="-1" strike="noStrike">
              <a:solidFill>
                <a:srgbClr val="000000"/>
              </a:solidFill>
              <a:latin typeface="Arial"/>
            </a:endParaRPr>
          </a:p>
        </p:txBody>
      </p:sp>
      <p:sp>
        <p:nvSpPr>
          <p:cNvPr id="268" name="PlaceHolder 2"/>
          <p:cNvSpPr>
            <a:spLocks noGrp="1"/>
          </p:cNvSpPr>
          <p:nvPr>
            <p:ph/>
          </p:nvPr>
        </p:nvSpPr>
        <p:spPr>
          <a:xfrm>
            <a:off x="581040" y="2180520"/>
            <a:ext cx="11028240" cy="3677040"/>
          </a:xfrm>
          <a:prstGeom prst="rect">
            <a:avLst/>
          </a:prstGeom>
          <a:noFill/>
          <a:ln w="0">
            <a:noFill/>
          </a:ln>
        </p:spPr>
        <p:txBody>
          <a:bodyPr lIns="90000" rIns="90000" tIns="45000" bIns="45000" anchor="ctr">
            <a:normAutofit/>
          </a:bodyPr>
          <a:p>
            <a:pPr marL="306000" indent="-306000">
              <a:lnSpc>
                <a:spcPct val="100000"/>
              </a:lnSpc>
              <a:spcBef>
                <a:spcPts val="641"/>
              </a:spcBef>
              <a:spcAft>
                <a:spcPts val="601"/>
              </a:spcAft>
              <a:buClr>
                <a:srgbClr val="903163"/>
              </a:buClr>
              <a:buSzPct val="92000"/>
              <a:buFont typeface="Wingdings 2" charset="2"/>
              <a:buChar char=""/>
            </a:pPr>
            <a:r>
              <a:rPr b="0" lang="en-IN" sz="3200" spc="-1" strike="noStrike">
                <a:solidFill>
                  <a:srgbClr val="3d3d3d"/>
                </a:solidFill>
                <a:latin typeface="Gill Sans MT"/>
                <a:ea typeface="DejaVu Sans"/>
              </a:rPr>
              <a:t>Play with friends</a:t>
            </a:r>
            <a:endParaRPr b="0" lang="en-US" sz="3200" spc="-1" strike="noStrike">
              <a:solidFill>
                <a:srgbClr val="000000"/>
              </a:solidFill>
              <a:latin typeface="Arial"/>
            </a:endParaRPr>
          </a:p>
          <a:p>
            <a:pPr marL="306000" indent="-306000">
              <a:lnSpc>
                <a:spcPct val="100000"/>
              </a:lnSpc>
              <a:spcBef>
                <a:spcPts val="641"/>
              </a:spcBef>
              <a:spcAft>
                <a:spcPts val="601"/>
              </a:spcAft>
              <a:buClr>
                <a:srgbClr val="903163"/>
              </a:buClr>
              <a:buSzPct val="92000"/>
              <a:buFont typeface="Wingdings 2" charset="2"/>
              <a:buChar char=""/>
            </a:pPr>
            <a:r>
              <a:rPr b="0" lang="en-IN" sz="3200" spc="-1" strike="noStrike">
                <a:solidFill>
                  <a:srgbClr val="3d3d3d"/>
                </a:solidFill>
                <a:latin typeface="Gill Sans MT"/>
                <a:ea typeface="DejaVu Sans"/>
              </a:rPr>
              <a:t>Play with computer</a:t>
            </a:r>
            <a:endParaRPr b="0" lang="en-US" sz="3200" spc="-1" strike="noStrike">
              <a:solidFill>
                <a:srgbClr val="000000"/>
              </a:solidFill>
              <a:latin typeface="Arial"/>
            </a:endParaRPr>
          </a:p>
          <a:p>
            <a:pPr marL="306000" indent="-306000">
              <a:lnSpc>
                <a:spcPct val="100000"/>
              </a:lnSpc>
              <a:spcBef>
                <a:spcPts val="641"/>
              </a:spcBef>
              <a:spcAft>
                <a:spcPts val="601"/>
              </a:spcAft>
              <a:buClr>
                <a:srgbClr val="903163"/>
              </a:buClr>
              <a:buSzPct val="92000"/>
              <a:buFont typeface="Wingdings 2" charset="2"/>
              <a:buChar char=""/>
            </a:pPr>
            <a:r>
              <a:rPr b="0" lang="en-IN" sz="3200" spc="-1" strike="noStrike">
                <a:solidFill>
                  <a:srgbClr val="3d3d3d"/>
                </a:solidFill>
                <a:latin typeface="Gill Sans MT"/>
                <a:ea typeface="DejaVu Sans"/>
              </a:rPr>
              <a:t>Analysing after game</a:t>
            </a:r>
            <a:endParaRPr b="0" lang="en-US" sz="3200" spc="-1" strike="noStrike">
              <a:solidFill>
                <a:srgbClr val="000000"/>
              </a:solidFill>
              <a:latin typeface="Arial"/>
            </a:endParaRPr>
          </a:p>
          <a:p>
            <a:pPr marL="228600" indent="-228600">
              <a:lnSpc>
                <a:spcPct val="100000"/>
              </a:lnSpc>
              <a:spcBef>
                <a:spcPts val="641"/>
              </a:spcBef>
              <a:spcAft>
                <a:spcPts val="601"/>
              </a:spcAft>
              <a:buNone/>
              <a:tabLst>
                <a:tab algn="l" pos="0"/>
              </a:tabLst>
            </a:pPr>
            <a:endParaRPr b="0" lang="en-US" sz="3200" spc="-1" strike="noStrike">
              <a:solidFill>
                <a:srgbClr val="000000"/>
              </a:solidFill>
              <a:latin typeface="Arial"/>
            </a:endParaRPr>
          </a:p>
          <a:p>
            <a:pPr marL="228600" indent="-228600">
              <a:lnSpc>
                <a:spcPct val="100000"/>
              </a:lnSpc>
              <a:spcBef>
                <a:spcPts val="641"/>
              </a:spcBef>
              <a:spcAft>
                <a:spcPts val="601"/>
              </a:spcAft>
              <a:buNone/>
              <a:tabLst>
                <a:tab algn="l" pos="0"/>
              </a:tabLst>
            </a:pPr>
            <a:endParaRPr b="0" lang="en-US" sz="3200" spc="-1" strike="noStrike">
              <a:solidFill>
                <a:srgbClr val="000000"/>
              </a:solidFill>
              <a:latin typeface="Arial"/>
            </a:endParaRPr>
          </a:p>
        </p:txBody>
      </p:sp>
    </p:spTree>
  </p:cSld>
  <mc:AlternateContent>
    <mc:Choice Requires="p14">
      <p:transition spd="slow">
        <p14:flash/>
      </p:transition>
    </mc:Choice>
    <mc:Fallback>
      <p:transition spd="slow">
        <p:fade/>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type="title"/>
          </p:nvPr>
        </p:nvSpPr>
        <p:spPr>
          <a:xfrm>
            <a:off x="581040" y="702000"/>
            <a:ext cx="11028240" cy="1012320"/>
          </a:xfrm>
          <a:prstGeom prst="rect">
            <a:avLst/>
          </a:prstGeom>
          <a:noFill/>
          <a:ln w="0">
            <a:noFill/>
          </a:ln>
        </p:spPr>
        <p:txBody>
          <a:bodyPr lIns="90000" rIns="90000" tIns="45000" bIns="45000" anchor="b">
            <a:normAutofit/>
          </a:bodyPr>
          <a:p>
            <a:pPr>
              <a:lnSpc>
                <a:spcPct val="100000"/>
              </a:lnSpc>
              <a:buNone/>
              <a:tabLst>
                <a:tab algn="l" pos="0"/>
              </a:tabLst>
            </a:pPr>
            <a:r>
              <a:rPr b="0" lang="en-IN" sz="5400" spc="-1" strike="noStrike" cap="all">
                <a:solidFill>
                  <a:srgbClr val="ffffff"/>
                </a:solidFill>
                <a:latin typeface="Gill Sans MT"/>
                <a:ea typeface="DejaVu Sans"/>
              </a:rPr>
              <a:t>Front end</a:t>
            </a:r>
            <a:endParaRPr b="0" lang="en-US" sz="5400" spc="-1" strike="noStrike">
              <a:solidFill>
                <a:srgbClr val="000000"/>
              </a:solidFill>
              <a:latin typeface="Arial"/>
            </a:endParaRPr>
          </a:p>
        </p:txBody>
      </p:sp>
      <p:sp>
        <p:nvSpPr>
          <p:cNvPr id="270" name="PlaceHolder 2"/>
          <p:cNvSpPr>
            <a:spLocks noGrp="1"/>
          </p:cNvSpPr>
          <p:nvPr>
            <p:ph/>
          </p:nvPr>
        </p:nvSpPr>
        <p:spPr>
          <a:xfrm>
            <a:off x="581040" y="2065680"/>
            <a:ext cx="11028240" cy="3637080"/>
          </a:xfrm>
          <a:prstGeom prst="rect">
            <a:avLst/>
          </a:prstGeom>
          <a:noFill/>
          <a:ln w="0">
            <a:noFill/>
          </a:ln>
        </p:spPr>
        <p:txBody>
          <a:bodyPr lIns="90000" rIns="90000" tIns="45000" bIns="45000" anchor="ctr">
            <a:normAutofit/>
          </a:bodyPr>
          <a:p>
            <a:pPr marL="306000" indent="-306000">
              <a:lnSpc>
                <a:spcPct val="100000"/>
              </a:lnSpc>
              <a:spcBef>
                <a:spcPts val="799"/>
              </a:spcBef>
              <a:spcAft>
                <a:spcPts val="601"/>
              </a:spcAft>
              <a:buClr>
                <a:srgbClr val="903163"/>
              </a:buClr>
              <a:buSzPct val="92000"/>
              <a:buFont typeface="Wingdings" charset="2"/>
              <a:buChar char=""/>
            </a:pPr>
            <a:r>
              <a:rPr b="0" lang="en-IN" sz="4000" spc="-1" strike="noStrike">
                <a:solidFill>
                  <a:srgbClr val="3d3d3d"/>
                </a:solidFill>
                <a:latin typeface="Arial Narrow"/>
                <a:ea typeface="DejaVu Sans"/>
              </a:rPr>
              <a:t>HTML</a:t>
            </a:r>
            <a:endParaRPr b="0" lang="en-US" sz="4000" spc="-1" strike="noStrike">
              <a:solidFill>
                <a:srgbClr val="000000"/>
              </a:solidFill>
              <a:latin typeface="Arial"/>
            </a:endParaRPr>
          </a:p>
          <a:p>
            <a:pPr marL="306000" indent="-306000">
              <a:lnSpc>
                <a:spcPct val="100000"/>
              </a:lnSpc>
              <a:spcBef>
                <a:spcPts val="799"/>
              </a:spcBef>
              <a:spcAft>
                <a:spcPts val="601"/>
              </a:spcAft>
              <a:buClr>
                <a:srgbClr val="903163"/>
              </a:buClr>
              <a:buSzPct val="92000"/>
              <a:buFont typeface="Wingdings" charset="2"/>
              <a:buChar char=""/>
            </a:pPr>
            <a:r>
              <a:rPr b="0" lang="en-IN" sz="4000" spc="-1" strike="noStrike">
                <a:solidFill>
                  <a:srgbClr val="3d3d3d"/>
                </a:solidFill>
                <a:latin typeface="Arial Narrow"/>
                <a:ea typeface="DejaVu Sans"/>
              </a:rPr>
              <a:t>CSS,BOOTSTRAP</a:t>
            </a:r>
            <a:endParaRPr b="0" lang="en-US" sz="4000" spc="-1" strike="noStrike">
              <a:solidFill>
                <a:srgbClr val="000000"/>
              </a:solidFill>
              <a:latin typeface="Arial"/>
            </a:endParaRPr>
          </a:p>
          <a:p>
            <a:pPr marL="306000" indent="-306000">
              <a:lnSpc>
                <a:spcPct val="100000"/>
              </a:lnSpc>
              <a:spcBef>
                <a:spcPts val="799"/>
              </a:spcBef>
              <a:spcAft>
                <a:spcPts val="601"/>
              </a:spcAft>
              <a:buClr>
                <a:srgbClr val="903163"/>
              </a:buClr>
              <a:buSzPct val="92000"/>
              <a:buFont typeface="Wingdings" charset="2"/>
              <a:buChar char=""/>
            </a:pPr>
            <a:r>
              <a:rPr b="0" lang="en-IN" sz="4000" spc="-1" strike="noStrike">
                <a:solidFill>
                  <a:srgbClr val="3d3d3d"/>
                </a:solidFill>
                <a:latin typeface="Arial Narrow"/>
                <a:ea typeface="DejaVu Sans"/>
              </a:rPr>
              <a:t>JAVASCRIPT</a:t>
            </a:r>
            <a:r>
              <a:rPr b="0" lang="en-IN" sz="4000" spc="-1" strike="noStrike">
                <a:solidFill>
                  <a:srgbClr val="000000"/>
                </a:solidFill>
                <a:latin typeface="Arial"/>
                <a:ea typeface="DejaVu Sans"/>
              </a:rPr>
              <a:t>,</a:t>
            </a:r>
            <a:r>
              <a:rPr b="0" lang="en-IN" sz="4000" spc="-1" strike="noStrike">
                <a:solidFill>
                  <a:srgbClr val="3d3d3d"/>
                </a:solidFill>
                <a:latin typeface="Arial Narrow"/>
                <a:ea typeface="DejaVu Sans"/>
              </a:rPr>
              <a:t>ANGULAR.JS</a:t>
            </a:r>
            <a:endParaRPr b="0" lang="en-US" sz="4000" spc="-1" strike="noStrike">
              <a:solidFill>
                <a:srgbClr val="000000"/>
              </a:solidFill>
              <a:latin typeface="Arial"/>
            </a:endParaRPr>
          </a:p>
        </p:txBody>
      </p:sp>
      <p:sp>
        <p:nvSpPr>
          <p:cNvPr id="271" name="TextBox 5"/>
          <p:cNvSpPr/>
          <p:nvPr/>
        </p:nvSpPr>
        <p:spPr>
          <a:xfrm>
            <a:off x="8779320" y="3904920"/>
            <a:ext cx="2540520" cy="229320"/>
          </a:xfrm>
          <a:prstGeom prst="rect">
            <a:avLst/>
          </a:prstGeom>
          <a:noFill/>
          <a:ln w="0">
            <a:noFill/>
          </a:ln>
        </p:spPr>
        <p:style>
          <a:lnRef idx="0"/>
          <a:fillRef idx="0"/>
          <a:effectRef idx="0"/>
          <a:fontRef idx="minor"/>
        </p:style>
      </p:sp>
      <p:pic>
        <p:nvPicPr>
          <p:cNvPr id="272" name="Picture 7" descr=""/>
          <p:cNvPicPr/>
          <p:nvPr/>
        </p:nvPicPr>
        <p:blipFill>
          <a:blip r:embed="rId1"/>
          <a:stretch/>
        </p:blipFill>
        <p:spPr>
          <a:xfrm>
            <a:off x="9316440" y="4288320"/>
            <a:ext cx="1506240" cy="1476000"/>
          </a:xfrm>
          <a:prstGeom prst="rect">
            <a:avLst/>
          </a:prstGeom>
          <a:ln w="0">
            <a:noFill/>
          </a:ln>
        </p:spPr>
      </p:pic>
      <p:pic>
        <p:nvPicPr>
          <p:cNvPr id="273" name="Picture 10" descr=""/>
          <p:cNvPicPr/>
          <p:nvPr/>
        </p:nvPicPr>
        <p:blipFill>
          <a:blip r:embed="rId2"/>
          <a:stretch/>
        </p:blipFill>
        <p:spPr>
          <a:xfrm>
            <a:off x="8694720" y="2218320"/>
            <a:ext cx="2362320" cy="1915920"/>
          </a:xfrm>
          <a:prstGeom prst="rect">
            <a:avLst/>
          </a:prstGeom>
          <a:ln w="0">
            <a:noFill/>
          </a:ln>
        </p:spPr>
      </p:pic>
    </p:spTree>
  </p:cSld>
  <p:transition spd="slow">
    <p:fade/>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TextBox 1"/>
          <p:cNvSpPr/>
          <p:nvPr/>
        </p:nvSpPr>
        <p:spPr>
          <a:xfrm>
            <a:off x="729360" y="664200"/>
            <a:ext cx="10756440" cy="64267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N" sz="4800" spc="-1" strike="noStrike">
                <a:solidFill>
                  <a:srgbClr val="6e1d4a"/>
                </a:solidFill>
                <a:latin typeface="Gill Sans MT"/>
                <a:ea typeface="DejaVu Sans"/>
              </a:rPr>
              <a:t>Javascript:- </a:t>
            </a:r>
            <a:r>
              <a:rPr b="0" lang="en-US" sz="3200" spc="-1" strike="noStrike">
                <a:solidFill>
                  <a:srgbClr val="6e1d4a"/>
                </a:solidFill>
                <a:latin typeface="Söhne"/>
                <a:ea typeface="DejaVu Sans"/>
              </a:rPr>
              <a:t>JavaScript is used within Angular.js controllers to control and manage different aspects of the game, such as updating the view (HTML) when the game state changes, handling user input, and managing game rules</a:t>
            </a:r>
            <a:r>
              <a:rPr b="0" lang="en-US" sz="3200" spc="-1" strike="noStrike">
                <a:solidFill>
                  <a:srgbClr val="374151"/>
                </a:solidFill>
                <a:latin typeface="Söhne"/>
                <a:ea typeface="DejaVu Sans"/>
              </a:rPr>
              <a:t>.</a:t>
            </a:r>
            <a:endParaRPr b="0" lang="en-IN" sz="3200" spc="-1" strike="noStrike">
              <a:latin typeface="Arial"/>
            </a:endParaRPr>
          </a:p>
          <a:p>
            <a:pPr>
              <a:lnSpc>
                <a:spcPct val="100000"/>
              </a:lnSpc>
              <a:buNone/>
            </a:pPr>
            <a:endParaRPr b="0" lang="en-IN" sz="3200" spc="-1" strike="noStrike">
              <a:latin typeface="Arial"/>
            </a:endParaRPr>
          </a:p>
          <a:p>
            <a:pPr>
              <a:lnSpc>
                <a:spcPct val="100000"/>
              </a:lnSpc>
              <a:buNone/>
            </a:pPr>
            <a:r>
              <a:rPr b="0" lang="en-IN" sz="4000" spc="-1" strike="noStrike">
                <a:solidFill>
                  <a:srgbClr val="6c254a"/>
                </a:solidFill>
                <a:latin typeface="Gill Sans MT"/>
                <a:ea typeface="DejaVu Sans"/>
              </a:rPr>
              <a:t>Angular.js:-</a:t>
            </a:r>
            <a:endParaRPr b="0" lang="en-IN" sz="4000" spc="-1" strike="noStrike">
              <a:latin typeface="Arial"/>
            </a:endParaRPr>
          </a:p>
          <a:p>
            <a:pPr>
              <a:lnSpc>
                <a:spcPct val="100000"/>
              </a:lnSpc>
              <a:buNone/>
            </a:pPr>
            <a:r>
              <a:rPr b="0" lang="en-US" sz="3200" spc="-1" strike="noStrike">
                <a:solidFill>
                  <a:srgbClr val="6c254a"/>
                </a:solidFill>
                <a:latin typeface="Söhne"/>
                <a:ea typeface="DejaVu Sans"/>
              </a:rPr>
              <a:t>Use Angular.js directives to bind UI elements like buttons, inputs, and the chessboard to your controllers. Capture user input, such as selecting a piece and making a move, in your controllers.</a:t>
            </a:r>
            <a:endParaRPr b="0" lang="en-IN" sz="3200" spc="-1" strike="noStrike">
              <a:latin typeface="Arial"/>
            </a:endParaRPr>
          </a:p>
          <a:p>
            <a:pPr>
              <a:lnSpc>
                <a:spcPct val="100000"/>
              </a:lnSpc>
              <a:buNone/>
            </a:pPr>
            <a:endParaRPr b="0" lang="en-IN" sz="4000" spc="-1" strike="noStrike">
              <a:latin typeface="Arial"/>
            </a:endParaRPr>
          </a:p>
        </p:txBody>
      </p:sp>
    </p:spTree>
  </p:cSld>
  <p:transition spd="slow">
    <p:fade/>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type="title"/>
          </p:nvPr>
        </p:nvSpPr>
        <p:spPr>
          <a:xfrm>
            <a:off x="581040" y="702000"/>
            <a:ext cx="11028240" cy="1012320"/>
          </a:xfrm>
          <a:prstGeom prst="rect">
            <a:avLst/>
          </a:prstGeom>
          <a:noFill/>
          <a:ln w="0">
            <a:noFill/>
          </a:ln>
        </p:spPr>
        <p:txBody>
          <a:bodyPr lIns="90000" rIns="90000" tIns="45000" bIns="45000" anchor="b">
            <a:normAutofit/>
          </a:bodyPr>
          <a:p>
            <a:pPr>
              <a:lnSpc>
                <a:spcPct val="100000"/>
              </a:lnSpc>
              <a:buNone/>
              <a:tabLst>
                <a:tab algn="l" pos="0"/>
              </a:tabLst>
            </a:pPr>
            <a:r>
              <a:rPr b="0" lang="en-IN" sz="5400" spc="-1" strike="noStrike" cap="all">
                <a:solidFill>
                  <a:srgbClr val="ffffff"/>
                </a:solidFill>
                <a:latin typeface="Gill Sans MT"/>
                <a:ea typeface="DejaVu Sans"/>
              </a:rPr>
              <a:t>BACK END</a:t>
            </a:r>
            <a:endParaRPr b="0" lang="en-US" sz="5400" spc="-1" strike="noStrike">
              <a:solidFill>
                <a:srgbClr val="000000"/>
              </a:solidFill>
              <a:latin typeface="Arial"/>
            </a:endParaRPr>
          </a:p>
        </p:txBody>
      </p:sp>
      <p:sp>
        <p:nvSpPr>
          <p:cNvPr id="276" name="PlaceHolder 2"/>
          <p:cNvSpPr>
            <a:spLocks noGrp="1"/>
          </p:cNvSpPr>
          <p:nvPr>
            <p:ph/>
          </p:nvPr>
        </p:nvSpPr>
        <p:spPr>
          <a:xfrm>
            <a:off x="581040" y="2180520"/>
            <a:ext cx="11028240" cy="3677040"/>
          </a:xfrm>
          <a:prstGeom prst="rect">
            <a:avLst/>
          </a:prstGeom>
          <a:noFill/>
          <a:ln w="0">
            <a:noFill/>
          </a:ln>
        </p:spPr>
        <p:txBody>
          <a:bodyPr lIns="90000" rIns="90000" tIns="45000" bIns="45000" anchor="ctr">
            <a:normAutofit/>
          </a:bodyPr>
          <a:p>
            <a:pPr marL="306000" indent="-306000">
              <a:lnSpc>
                <a:spcPct val="100000"/>
              </a:lnSpc>
              <a:spcBef>
                <a:spcPts val="799"/>
              </a:spcBef>
              <a:spcAft>
                <a:spcPts val="601"/>
              </a:spcAft>
              <a:buClr>
                <a:srgbClr val="903163"/>
              </a:buClr>
              <a:buSzPct val="92000"/>
              <a:buFont typeface="Wingdings" charset="2"/>
              <a:buChar char=""/>
            </a:pPr>
            <a:r>
              <a:rPr b="0" lang="en-IN" sz="4000" spc="-1" strike="noStrike">
                <a:solidFill>
                  <a:srgbClr val="3d3d3d"/>
                </a:solidFill>
                <a:latin typeface="Gill Sans MT"/>
                <a:ea typeface="DejaVu Sans"/>
              </a:rPr>
              <a:t>PYTHON</a:t>
            </a:r>
            <a:endParaRPr b="0" lang="en-US" sz="4000" spc="-1" strike="noStrike">
              <a:solidFill>
                <a:srgbClr val="000000"/>
              </a:solidFill>
              <a:latin typeface="Arial"/>
            </a:endParaRPr>
          </a:p>
          <a:p>
            <a:pPr marL="306000" indent="-306000">
              <a:lnSpc>
                <a:spcPct val="100000"/>
              </a:lnSpc>
              <a:spcBef>
                <a:spcPts val="799"/>
              </a:spcBef>
              <a:spcAft>
                <a:spcPts val="601"/>
              </a:spcAft>
              <a:buClr>
                <a:srgbClr val="903163"/>
              </a:buClr>
              <a:buSzPct val="92000"/>
              <a:buFont typeface="Wingdings" charset="2"/>
              <a:buChar char=""/>
            </a:pPr>
            <a:r>
              <a:rPr b="0" lang="en-IN" sz="4000" spc="-1" strike="noStrike">
                <a:solidFill>
                  <a:srgbClr val="3d3d3d"/>
                </a:solidFill>
                <a:latin typeface="Gill Sans MT"/>
                <a:ea typeface="DejaVu Sans"/>
              </a:rPr>
              <a:t>DJANGO</a:t>
            </a:r>
            <a:endParaRPr b="0" lang="en-US" sz="4000" spc="-1" strike="noStrike">
              <a:solidFill>
                <a:srgbClr val="000000"/>
              </a:solidFill>
              <a:latin typeface="Arial"/>
            </a:endParaRPr>
          </a:p>
          <a:p>
            <a:pPr marL="306000" indent="-306000">
              <a:lnSpc>
                <a:spcPct val="100000"/>
              </a:lnSpc>
              <a:spcBef>
                <a:spcPts val="799"/>
              </a:spcBef>
              <a:spcAft>
                <a:spcPts val="601"/>
              </a:spcAft>
              <a:buClr>
                <a:srgbClr val="903163"/>
              </a:buClr>
              <a:buSzPct val="92000"/>
              <a:buFont typeface="Wingdings" charset="2"/>
              <a:buChar char=""/>
            </a:pPr>
            <a:r>
              <a:rPr b="0" lang="en-IN" sz="4000" spc="-1" strike="noStrike">
                <a:solidFill>
                  <a:srgbClr val="3d3d3d"/>
                </a:solidFill>
                <a:latin typeface="Gill Sans MT"/>
                <a:ea typeface="DejaVu Sans"/>
              </a:rPr>
              <a:t>MySQL(DATABASE)</a:t>
            </a:r>
            <a:endParaRPr b="0" lang="en-US" sz="4000" spc="-1" strike="noStrike">
              <a:solidFill>
                <a:srgbClr val="000000"/>
              </a:solidFill>
              <a:latin typeface="Arial"/>
            </a:endParaRPr>
          </a:p>
        </p:txBody>
      </p:sp>
    </p:spTree>
  </p:cSld>
  <p:transition spd="slow">
    <p:fade/>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TextBox 1"/>
          <p:cNvSpPr/>
          <p:nvPr/>
        </p:nvSpPr>
        <p:spPr>
          <a:xfrm>
            <a:off x="537120" y="720000"/>
            <a:ext cx="11188440" cy="4598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N" sz="4000" spc="-1" strike="noStrike">
                <a:solidFill>
                  <a:srgbClr val="6e1d4a"/>
                </a:solidFill>
                <a:latin typeface="Gill Sans MT"/>
                <a:ea typeface="DejaVu Sans"/>
              </a:rPr>
              <a:t>Django:-</a:t>
            </a:r>
            <a:endParaRPr b="0" lang="en-IN" sz="4000" spc="-1" strike="noStrike">
              <a:latin typeface="Arial"/>
            </a:endParaRPr>
          </a:p>
          <a:p>
            <a:pPr marL="571680" indent="-571680">
              <a:lnSpc>
                <a:spcPct val="100000"/>
              </a:lnSpc>
              <a:buClr>
                <a:srgbClr val="6e1d4a"/>
              </a:buClr>
              <a:buFont typeface="Arial"/>
              <a:buChar char="•"/>
            </a:pPr>
            <a:r>
              <a:rPr b="0" lang="en-IN" sz="3200" spc="-1" strike="noStrike">
                <a:solidFill>
                  <a:srgbClr val="6e1d4a"/>
                </a:solidFill>
                <a:latin typeface="Gill Sans MT"/>
                <a:ea typeface="DejaVu Sans"/>
              </a:rPr>
              <a:t> </a:t>
            </a:r>
            <a:r>
              <a:rPr b="0" lang="en-IN" sz="3200" spc="-1" strike="noStrike">
                <a:solidFill>
                  <a:srgbClr val="6e1d4a"/>
                </a:solidFill>
                <a:latin typeface="Gill Sans MT"/>
                <a:ea typeface="DejaVu Sans"/>
              </a:rPr>
              <a:t>used </a:t>
            </a:r>
            <a:r>
              <a:rPr b="0" lang="en-US" sz="3200" spc="-1" strike="noStrike">
                <a:solidFill>
                  <a:srgbClr val="6e1d4a"/>
                </a:solidFill>
                <a:latin typeface="Söhne"/>
                <a:ea typeface="DejaVu Sans"/>
              </a:rPr>
              <a:t>to create the backend of our chess gaming website.</a:t>
            </a:r>
            <a:endParaRPr b="0" lang="en-IN" sz="3200" spc="-1" strike="noStrike">
              <a:latin typeface="Arial"/>
            </a:endParaRPr>
          </a:p>
          <a:p>
            <a:pPr marL="571680" indent="-571680">
              <a:lnSpc>
                <a:spcPct val="100000"/>
              </a:lnSpc>
              <a:buClr>
                <a:srgbClr val="6e1d4a"/>
              </a:buClr>
              <a:buFont typeface="Arial"/>
              <a:buChar char="•"/>
            </a:pPr>
            <a:r>
              <a:rPr b="0" lang="en-US" sz="3200" spc="-1" strike="noStrike">
                <a:solidFill>
                  <a:srgbClr val="6e1d4a"/>
                </a:solidFill>
                <a:latin typeface="Söhne"/>
                <a:ea typeface="DejaVu Sans"/>
              </a:rPr>
              <a:t>Set up a database (e.g., PostgreSQL, SQLite) to store user accounts, game records, and other data.</a:t>
            </a:r>
            <a:endParaRPr b="0" lang="en-IN" sz="3200" spc="-1" strike="noStrike">
              <a:latin typeface="Arial"/>
            </a:endParaRPr>
          </a:p>
          <a:p>
            <a:pPr marL="571680" indent="-571680">
              <a:lnSpc>
                <a:spcPct val="100000"/>
              </a:lnSpc>
              <a:buClr>
                <a:srgbClr val="6e1d4a"/>
              </a:buClr>
              <a:buFont typeface="Arial"/>
              <a:buChar char="•"/>
            </a:pPr>
            <a:r>
              <a:rPr b="0" lang="en-US" sz="3200" spc="-1" strike="noStrike">
                <a:solidFill>
                  <a:srgbClr val="6e1d4a"/>
                </a:solidFill>
                <a:latin typeface="Söhne"/>
                <a:ea typeface="DejaVu Sans"/>
              </a:rPr>
              <a:t>Implement server-side logic for managing game state, player authentication, handling game history</a:t>
            </a:r>
            <a:endParaRPr b="0" lang="en-IN" sz="3200" spc="-1" strike="noStrike">
              <a:latin typeface="Arial"/>
            </a:endParaRPr>
          </a:p>
        </p:txBody>
      </p:sp>
    </p:spTree>
  </p:cSld>
  <p:transition spd="slow">
    <p:fade/>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PlaceHolder 1"/>
          <p:cNvSpPr>
            <a:spLocks noGrp="1"/>
          </p:cNvSpPr>
          <p:nvPr>
            <p:ph type="title"/>
          </p:nvPr>
        </p:nvSpPr>
        <p:spPr>
          <a:xfrm>
            <a:off x="609480" y="631440"/>
            <a:ext cx="10972080" cy="1665000"/>
          </a:xfrm>
          <a:prstGeom prst="rect">
            <a:avLst/>
          </a:prstGeom>
          <a:noFill/>
          <a:ln w="0">
            <a:noFill/>
          </a:ln>
        </p:spPr>
        <p:txBody>
          <a:bodyPr lIns="0" rIns="0" tIns="0" bIns="0" anchor="ctr">
            <a:noAutofit/>
          </a:bodyPr>
          <a:p>
            <a:pPr>
              <a:lnSpc>
                <a:spcPct val="90000"/>
              </a:lnSpc>
              <a:buNone/>
            </a:pPr>
            <a:r>
              <a:rPr b="1" lang="en-IN" sz="4400" spc="-1" strike="noStrike">
                <a:solidFill>
                  <a:srgbClr val="ffffff"/>
                </a:solidFill>
                <a:latin typeface="__Source_Sans_Pro_fea366"/>
                <a:ea typeface="DejaVu Sans"/>
              </a:rPr>
              <a:t>What is Socket ?</a:t>
            </a:r>
            <a:br>
              <a:rPr sz="4400"/>
            </a:br>
            <a:endParaRPr b="0" lang="en-US" sz="4400" spc="-1" strike="noStrike">
              <a:solidFill>
                <a:srgbClr val="000000"/>
              </a:solidFill>
              <a:latin typeface="Arial"/>
            </a:endParaRPr>
          </a:p>
        </p:txBody>
      </p:sp>
      <p:sp>
        <p:nvSpPr>
          <p:cNvPr id="279" name="PlaceHolder 2"/>
          <p:cNvSpPr>
            <a:spLocks noGrp="1"/>
          </p:cNvSpPr>
          <p:nvPr>
            <p:ph type="subTitle"/>
          </p:nvPr>
        </p:nvSpPr>
        <p:spPr>
          <a:xfrm>
            <a:off x="609480" y="2122560"/>
            <a:ext cx="10972080" cy="4495320"/>
          </a:xfrm>
          <a:prstGeom prst="rect">
            <a:avLst/>
          </a:prstGeom>
          <a:noFill/>
          <a:ln w="0">
            <a:noFill/>
          </a:ln>
        </p:spPr>
        <p:txBody>
          <a:bodyPr lIns="0" rIns="0" tIns="0" bIns="0" anchor="ctr">
            <a:noAutofit/>
          </a:bodyPr>
          <a:p>
            <a:pPr marL="228600" indent="-228600">
              <a:lnSpc>
                <a:spcPct val="90000"/>
              </a:lnSpc>
              <a:spcBef>
                <a:spcPts val="1001"/>
              </a:spcBef>
              <a:buClr>
                <a:srgbClr val="481831"/>
              </a:buClr>
              <a:buFont typeface="Arial"/>
              <a:buChar char="•"/>
            </a:pPr>
            <a:r>
              <a:rPr b="0" lang="en-US" sz="2800" spc="-1" strike="noStrike">
                <a:solidFill>
                  <a:srgbClr val="481831"/>
                </a:solidFill>
                <a:latin typeface="__Source_Sans_Pro_fea366"/>
                <a:ea typeface="DejaVu Sans"/>
              </a:rPr>
              <a:t> </a:t>
            </a:r>
            <a:r>
              <a:rPr b="0" lang="en-US" sz="2800" spc="-1" strike="noStrike">
                <a:solidFill>
                  <a:srgbClr val="481831"/>
                </a:solidFill>
                <a:latin typeface="__Source_Sans_Pro_fea366"/>
                <a:ea typeface="DejaVu Sans"/>
              </a:rPr>
              <a:t>The socket is the combination of IP address and software port number used for communication between multiple processes. Socket helps to recognize the address of the application to which data is to be sent using the IP address and port number.</a:t>
            </a:r>
            <a:endParaRPr b="0" lang="en-IN" sz="2800" spc="-1" strike="noStrike">
              <a:latin typeface="Arial"/>
            </a:endParaRPr>
          </a:p>
          <a:p>
            <a:pPr marL="228600" indent="-228600">
              <a:lnSpc>
                <a:spcPct val="90000"/>
              </a:lnSpc>
              <a:spcBef>
                <a:spcPts val="1001"/>
              </a:spcBef>
              <a:buClr>
                <a:srgbClr val="481831"/>
              </a:buClr>
              <a:buFont typeface="Arial"/>
              <a:buChar char="•"/>
            </a:pPr>
            <a:r>
              <a:rPr b="0" lang="en-US" sz="2800" spc="-1" strike="noStrike">
                <a:solidFill>
                  <a:srgbClr val="481831"/>
                </a:solidFill>
                <a:latin typeface="__Source_Sans_Pro_fea366"/>
                <a:ea typeface="DejaVu Sans"/>
              </a:rPr>
              <a:t>Sockets are mostly used in </a:t>
            </a:r>
            <a:r>
              <a:rPr b="0" lang="en-US" sz="2800" spc="-1" strike="noStrike" u="sng">
                <a:solidFill>
                  <a:srgbClr val="481831"/>
                </a:solidFill>
                <a:uFillTx/>
                <a:latin typeface="__Source_Sans_Pro_fea366"/>
                <a:ea typeface="DejaVu Sans"/>
              </a:rPr>
              <a:t>client-server architecture</a:t>
            </a:r>
            <a:r>
              <a:rPr b="0" lang="en-US" sz="2800" spc="-1" strike="noStrike">
                <a:solidFill>
                  <a:srgbClr val="481831"/>
                </a:solidFill>
                <a:latin typeface="__Source_Sans_Pro_fea366"/>
                <a:ea typeface="DejaVu Sans"/>
              </a:rPr>
              <a:t> for communication between </a:t>
            </a:r>
            <a:r>
              <a:rPr b="0" lang="en-US" sz="2800" spc="-1" strike="noStrike" u="sng">
                <a:solidFill>
                  <a:srgbClr val="481831"/>
                </a:solidFill>
                <a:uFillTx/>
                <a:latin typeface="__Source_Sans_Pro_fea366"/>
                <a:ea typeface="DejaVu Sans"/>
              </a:rPr>
              <a:t>multiple applications</a:t>
            </a:r>
            <a:r>
              <a:rPr b="0" lang="en-US" sz="2800" spc="-1" strike="noStrike">
                <a:solidFill>
                  <a:srgbClr val="481831"/>
                </a:solidFill>
                <a:latin typeface="__Source_Sans_Pro_fea366"/>
                <a:ea typeface="DejaVu Sans"/>
              </a:rPr>
              <a:t>.</a:t>
            </a:r>
            <a:endParaRPr b="0" lang="en-IN" sz="2800" spc="-1" strike="noStrike">
              <a:latin typeface="Arial"/>
            </a:endParaRPr>
          </a:p>
          <a:p>
            <a:pPr marL="228600" indent="-228600">
              <a:lnSpc>
                <a:spcPct val="90000"/>
              </a:lnSpc>
              <a:spcBef>
                <a:spcPts val="1001"/>
              </a:spcBef>
              <a:buClr>
                <a:srgbClr val="481831"/>
              </a:buClr>
              <a:buFont typeface="Arial"/>
              <a:buChar char="•"/>
            </a:pPr>
            <a:r>
              <a:rPr b="0" lang="en-US" sz="2800" spc="-1" strike="noStrike">
                <a:solidFill>
                  <a:srgbClr val="481831"/>
                </a:solidFill>
                <a:latin typeface="__Source_Sans_Pro_fea366"/>
                <a:ea typeface="DejaVu Sans"/>
              </a:rPr>
              <a:t>Socket programming tells us how we can use socket API for creating communication between </a:t>
            </a:r>
            <a:r>
              <a:rPr b="1" lang="en-US" sz="2800" spc="-1" strike="noStrike" u="sng">
                <a:solidFill>
                  <a:srgbClr val="481831"/>
                </a:solidFill>
                <a:uFillTx/>
                <a:latin typeface="__Source_Sans_Pro_fea366"/>
                <a:ea typeface="DejaVu Sans"/>
              </a:rPr>
              <a:t>local and remote processes</a:t>
            </a:r>
            <a:r>
              <a:rPr b="0" lang="en-US" sz="2800" spc="-1" strike="noStrike">
                <a:solidFill>
                  <a:srgbClr val="b1b1b1"/>
                </a:solidFill>
                <a:latin typeface="__Source_Sans_Pro_fea366"/>
                <a:ea typeface="DejaVu Sans"/>
              </a:rPr>
              <a:t>.</a:t>
            </a:r>
            <a:endParaRPr b="0" lang="en-IN" sz="2800" spc="-1" strike="noStrike">
              <a:latin typeface="Arial"/>
            </a:endParaRPr>
          </a:p>
          <a:p>
            <a:pPr>
              <a:lnSpc>
                <a:spcPct val="90000"/>
              </a:lnSpc>
              <a:spcBef>
                <a:spcPts val="1001"/>
              </a:spcBef>
              <a:buNone/>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TM03457464[[fn=Dividend]]</Template>
  <TotalTime>850</TotalTime>
  <Application>LibreOffice/7.3.7.2$Linux_X86_64 LibreOffice_project/30$Build-2</Application>
  <AppVersion>15.0000</AppVersion>
  <Words>518</Words>
  <Paragraphs>83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2023-10-16T10:29:30Z</dcterms:created>
  <dc:creator>Ayush Anand</dc:creator>
  <dc:description/>
  <dc:language>en-IN</dc:language>
  <cp:lastModifiedBy/>
  <dcterms:modified xsi:type="dcterms:W3CDTF">2023-10-18T23:29:53Z</dcterms:modified>
  <cp:revision>7</cp:revision>
  <dc:subject/>
  <dc:title>MINI PROJECT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Widescreen</vt:lpwstr>
  </property>
  <property fmtid="{D5CDD505-2E9C-101B-9397-08002B2CF9AE}" pid="4" name="Slides">
    <vt:i4>11</vt:i4>
  </property>
</Properties>
</file>