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8.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13.xml.rels" ContentType="application/vnd.openxmlformats-package.relationships+xml"/>
  <Override PartName="/ppt/slideLayouts/_rels/slideLayout4.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25.xml.rels" ContentType="application/vnd.openxmlformats-package.relationships+xml"/>
  <Override PartName="/ppt/slideLayouts/_rels/slideLayout42.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3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48.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44.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media/image2.png" ContentType="image/png"/>
  <Override PartName="/ppt/media/image3.png" ContentType="image/png"/>
  <Override PartName="/ppt/media/image5.jpeg" ContentType="image/jpe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B415A87-E0ED-45CE-8D6D-7F645EAADB33}"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02B5704-3C79-49A5-82F8-972573E8FB80}"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F65F3B4-2105-414B-8965-7B31D36305B9}"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E8EAFCE-0022-486B-8B68-4969B7B32201}"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79DFC83-262C-4667-AE10-E457704281C6}"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5C7940B-4A62-4BC6-8FA6-342735B8B3F6}"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918F2D4-36B4-40AE-ADA2-0AC405AEB5B7}"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3D10BED-3298-4E84-ABB6-09783CD07E0F}"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4DF4095-16B9-43EF-8E99-3445BEB6793E}"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E43C0A5-5E94-4D59-AB7B-F7C528DDCFA5}"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51DF767-F516-4568-B60D-9C8AB5599D30}"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E090B36-C441-43FD-8381-A0808DA4E317}"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C409EDC-FEE9-4797-9766-420998C43066}"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79001E9-10D8-4E7C-9B1B-A723A69B399F}"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C44156B-E93F-4ECD-A813-A2AEED141F0F}"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6E35E6F5-ADE4-49ED-8B5C-B64D57DC6325}"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2E8126F7-927C-42A0-872B-C2D15ECE0A47}"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DAF48007-A34C-4A87-B53C-3C89F4C0262D}"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90CC075-ACB5-42EC-8399-B10BD6A89E55}"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E1482016-6122-465B-AD6A-03D4D14920A4}"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66534A34-A0AE-428D-A18C-FFBB88C4B0BD}"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B4B81ACE-3176-4935-A243-BF337A7AEB45}"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E6C05AD-131A-469C-AFAB-C8B2406B8FE1}"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EBF978DF-55C6-4799-BD0A-CDC43197132D}"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E07BF43-4A69-40D7-BEBF-A525373937B3}"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EF0D24FF-0CDF-47B4-9103-1FFDC746F7C9}"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1A670BB-DAC0-4183-8A0D-841A54A6F953}"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4098C955-1736-4B22-B31B-3B86506DDFA2}"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B2E8501D-3E2D-4B11-90E8-B7C095C2514D}"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1B9E49CA-8483-4F71-9BC0-B0193D979E2F}"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0A4FBC3A-6C27-47F6-BEBB-50B9048A2596}"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DB1C1746-C069-42DC-9AAA-9D3B5BF03FA1}"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35ED5693-F05A-4A05-99A5-FFDAB75A3185}"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53D646D-A3A0-4830-A401-2EE383F9516D}"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35FA7625-CA6E-470B-9A58-999C76D42EE8}"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E2E3F05A-73A2-4447-966A-2F3ABAF63B22}"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5B4D0628-A324-42A6-B08F-87181857984F}"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CF96D4FD-3EFD-4821-B398-1702688999F0}"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3D432A71-868D-4EA1-AE70-8A1354E74342}"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C7790158-10D8-452F-A5AA-403B5CAB4862}"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42C86557-2F38-4C33-A8EF-F64A87319FD9}"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F8DA143B-198A-49FF-8000-64D8BB49324B}" type="slidenum">
              <a:t>&lt;#&gt;</a:t>
            </a:fld>
          </a:p>
        </p:txBody>
      </p:sp>
      <p:sp>
        <p:nvSpPr>
          <p:cNvPr id="9" name="PlaceHolder 8"/>
          <p:cNvSpPr>
            <a:spLocks noGrp="1"/>
          </p:cNvSpPr>
          <p:nvPr>
            <p:ph type="dt" idx="12"/>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6848FF24-144A-42D2-BB38-FF858291AD88}" type="slidenum">
              <a:t>&lt;#&gt;</a:t>
            </a:fld>
          </a:p>
        </p:txBody>
      </p:sp>
      <p:sp>
        <p:nvSpPr>
          <p:cNvPr id="11" name="PlaceHolder 10"/>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5DD2B40-D3A7-4624-A293-E574FC562607}"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DEF4B28-C378-45F3-A977-DD5B59B3D2D3}"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F59A43B-1C15-4ACB-A995-D1E0FF35283F}"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61E8B36-CBE3-4D66-850C-B9D80D966886}"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ACDC214-BD0F-40D5-8825-5D8C42970F5D}"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600" cy="943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 name="Rectangle 9"/>
          <p:cNvSpPr/>
          <p:nvPr/>
        </p:nvSpPr>
        <p:spPr>
          <a:xfrm>
            <a:off x="8042040" y="453600"/>
            <a:ext cx="3702600" cy="9792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 name="Rectangle 10"/>
          <p:cNvSpPr/>
          <p:nvPr/>
        </p:nvSpPr>
        <p:spPr>
          <a:xfrm>
            <a:off x="4241880" y="457200"/>
            <a:ext cx="3702600" cy="9072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3" name="PlaceHolder 1"/>
          <p:cNvSpPr>
            <a:spLocks noGrp="1"/>
          </p:cNvSpPr>
          <p:nvPr>
            <p:ph type="ftr" idx="1"/>
          </p:nvPr>
        </p:nvSpPr>
        <p:spPr>
          <a:xfrm>
            <a:off x="581040" y="5951880"/>
            <a:ext cx="6916320" cy="364320"/>
          </a:xfrm>
          <a:prstGeom prst="rect">
            <a:avLst/>
          </a:prstGeom>
          <a:noFill/>
          <a:ln w="0">
            <a:noFill/>
          </a:ln>
        </p:spPr>
        <p:txBody>
          <a:bodyPr lIns="90000" rIns="90000" tIns="45000" bIns="45000" anchor="ctr">
            <a:noAutofit/>
          </a:bodyPr>
          <a:lstStyle>
            <a:lvl1pPr indent="0" algn="ctr">
              <a:lnSpc>
                <a:spcPct val="100000"/>
              </a:lnSpc>
              <a:buNone/>
              <a:defRPr b="0" lang="en-IN" sz="1400" spc="-1" strike="noStrike">
                <a:solidFill>
                  <a:srgbClr val="000000"/>
                </a:solidFill>
                <a:latin typeface="Times New Roman"/>
              </a:defRPr>
            </a:lvl1pPr>
          </a:lstStyle>
          <a:p>
            <a:pPr indent="0" algn="ctr">
              <a:lnSpc>
                <a:spcPct val="100000"/>
              </a:lnSpc>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 name="PlaceHolder 2"/>
          <p:cNvSpPr>
            <a:spLocks noGrp="1"/>
          </p:cNvSpPr>
          <p:nvPr>
            <p:ph type="sldNum" idx="2"/>
          </p:nvPr>
        </p:nvSpPr>
        <p:spPr>
          <a:xfrm>
            <a:off x="10558440" y="5956200"/>
            <a:ext cx="1051920" cy="364320"/>
          </a:xfrm>
          <a:prstGeom prst="rect">
            <a:avLst/>
          </a:prstGeom>
          <a:noFill/>
          <a:ln w="0">
            <a:noFill/>
          </a:ln>
        </p:spPr>
        <p:txBody>
          <a:bodyPr lIns="90000" rIns="90000" tIns="45000" bIns="45000" anchor="ctr">
            <a:noAutofit/>
          </a:bodyPr>
          <a:lstStyle>
            <a:lvl1pPr indent="0" algn="r">
              <a:lnSpc>
                <a:spcPct val="100000"/>
              </a:lnSpc>
              <a:buNone/>
              <a:defRPr b="0" lang="en-IN" sz="900" spc="-1" strike="noStrike">
                <a:solidFill>
                  <a:srgbClr val="903163"/>
                </a:solidFill>
                <a:latin typeface="Gill Sans MT"/>
              </a:defRPr>
            </a:lvl1pPr>
          </a:lstStyle>
          <a:p>
            <a:pPr indent="0" algn="r">
              <a:lnSpc>
                <a:spcPct val="100000"/>
              </a:lnSpc>
              <a:buNone/>
            </a:pPr>
            <a:fld id="{9BAF3936-92DF-4D21-85D9-2035A7F7504C}" type="slidenum">
              <a:rPr b="0" lang="en-IN" sz="900" spc="-1" strike="noStrike">
                <a:solidFill>
                  <a:srgbClr val="903163"/>
                </a:solidFill>
                <a:latin typeface="Gill Sans MT"/>
              </a:rPr>
              <a:t>&lt;number&gt;</a:t>
            </a:fld>
            <a:endParaRPr b="0" lang="en-IN" sz="900" spc="-1" strike="noStrike">
              <a:solidFill>
                <a:srgbClr val="000000"/>
              </a:solidFill>
              <a:latin typeface="Times New Roman"/>
            </a:endParaRPr>
          </a:p>
        </p:txBody>
      </p:sp>
      <p:sp>
        <p:nvSpPr>
          <p:cNvPr id="5" name="PlaceHolder 3"/>
          <p:cNvSpPr>
            <a:spLocks noGrp="1"/>
          </p:cNvSpPr>
          <p:nvPr>
            <p:ph type="dt" idx="3"/>
          </p:nvPr>
        </p:nvSpPr>
        <p:spPr>
          <a:xfrm>
            <a:off x="7606080" y="5956200"/>
            <a:ext cx="2844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Rectangle 8"/>
          <p:cNvSpPr/>
          <p:nvPr/>
        </p:nvSpPr>
        <p:spPr>
          <a:xfrm>
            <a:off x="446400" y="457200"/>
            <a:ext cx="3702600" cy="943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5" name="Rectangle 9"/>
          <p:cNvSpPr/>
          <p:nvPr/>
        </p:nvSpPr>
        <p:spPr>
          <a:xfrm>
            <a:off x="8042040" y="453600"/>
            <a:ext cx="3702600" cy="9792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6" name="Rectangle 10"/>
          <p:cNvSpPr/>
          <p:nvPr/>
        </p:nvSpPr>
        <p:spPr>
          <a:xfrm>
            <a:off x="4241880" y="457200"/>
            <a:ext cx="3702600" cy="9072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7" name="Rectangle 6"/>
          <p:cNvSpPr/>
          <p:nvPr/>
        </p:nvSpPr>
        <p:spPr>
          <a:xfrm>
            <a:off x="446400" y="3085920"/>
            <a:ext cx="11262240" cy="3304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8" name="PlaceHolder 1"/>
          <p:cNvSpPr>
            <a:spLocks noGrp="1"/>
          </p:cNvSpPr>
          <p:nvPr>
            <p:ph type="title"/>
          </p:nvPr>
        </p:nvSpPr>
        <p:spPr>
          <a:xfrm>
            <a:off x="581040" y="3043800"/>
            <a:ext cx="11028960" cy="14968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49" name="PlaceHolder 2"/>
          <p:cNvSpPr>
            <a:spLocks noGrp="1"/>
          </p:cNvSpPr>
          <p:nvPr>
            <p:ph type="ftr" idx="4"/>
          </p:nvPr>
        </p:nvSpPr>
        <p:spPr>
          <a:xfrm>
            <a:off x="581040" y="5951880"/>
            <a:ext cx="6916320" cy="364320"/>
          </a:xfrm>
          <a:prstGeom prst="rect">
            <a:avLst/>
          </a:prstGeom>
          <a:noFill/>
          <a:ln w="0">
            <a:noFill/>
          </a:ln>
        </p:spPr>
        <p:txBody>
          <a:bodyPr lIns="90000" rIns="90000" tIns="45000" bIns="45000" anchor="ctr">
            <a:noAutofit/>
          </a:bodyPr>
          <a:lstStyle>
            <a:lvl1pPr indent="0" algn="ctr">
              <a:lnSpc>
                <a:spcPct val="100000"/>
              </a:lnSpc>
              <a:buNone/>
              <a:defRPr b="0" lang="en-IN" sz="1400" spc="-1" strike="noStrike">
                <a:solidFill>
                  <a:srgbClr val="000000"/>
                </a:solidFill>
                <a:latin typeface="Times New Roman"/>
              </a:defRPr>
            </a:lvl1pPr>
          </a:lstStyle>
          <a:p>
            <a:pPr indent="0" algn="ctr">
              <a:lnSpc>
                <a:spcPct val="100000"/>
              </a:lnSpc>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0" name="PlaceHolder 3"/>
          <p:cNvSpPr>
            <a:spLocks noGrp="1"/>
          </p:cNvSpPr>
          <p:nvPr>
            <p:ph type="sldNum" idx="5"/>
          </p:nvPr>
        </p:nvSpPr>
        <p:spPr>
          <a:xfrm>
            <a:off x="10558440" y="5956200"/>
            <a:ext cx="1015560" cy="364320"/>
          </a:xfrm>
          <a:prstGeom prst="rect">
            <a:avLst/>
          </a:prstGeom>
          <a:noFill/>
          <a:ln w="0">
            <a:noFill/>
          </a:ln>
        </p:spPr>
        <p:txBody>
          <a:bodyPr lIns="90000" rIns="90000" tIns="45000" bIns="45000" anchor="ctr">
            <a:noAutofit/>
          </a:bodyPr>
          <a:lstStyle>
            <a:lvl1pPr indent="0" algn="r">
              <a:lnSpc>
                <a:spcPct val="100000"/>
              </a:lnSpc>
              <a:buNone/>
              <a:defRPr b="0" lang="en-IN" sz="900" spc="-1" strike="noStrike">
                <a:solidFill>
                  <a:srgbClr val="9f296b"/>
                </a:solidFill>
                <a:latin typeface="Gill Sans MT"/>
              </a:defRPr>
            </a:lvl1pPr>
          </a:lstStyle>
          <a:p>
            <a:pPr indent="0" algn="r">
              <a:lnSpc>
                <a:spcPct val="100000"/>
              </a:lnSpc>
              <a:buNone/>
            </a:pPr>
            <a:fld id="{AA8C5331-99DA-4582-BA8C-3029107A63B2}" type="slidenum">
              <a:rPr b="0" lang="en-IN" sz="900" spc="-1" strike="noStrike">
                <a:solidFill>
                  <a:srgbClr val="9f296b"/>
                </a:solidFill>
                <a:latin typeface="Gill Sans MT"/>
              </a:rPr>
              <a:t>&lt;number&gt;</a:t>
            </a:fld>
            <a:endParaRPr b="0" lang="en-IN" sz="900" spc="-1" strike="noStrike">
              <a:solidFill>
                <a:srgbClr val="000000"/>
              </a:solidFill>
              <a:latin typeface="Times New Roman"/>
            </a:endParaRPr>
          </a:p>
        </p:txBody>
      </p:sp>
      <p:sp>
        <p:nvSpPr>
          <p:cNvPr id="51" name="PlaceHolder 4"/>
          <p:cNvSpPr>
            <a:spLocks noGrp="1"/>
          </p:cNvSpPr>
          <p:nvPr>
            <p:ph type="dt" idx="6"/>
          </p:nvPr>
        </p:nvSpPr>
        <p:spPr>
          <a:xfrm>
            <a:off x="7606080" y="5956200"/>
            <a:ext cx="2844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2600" cy="943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90" name="Rectangle 9"/>
          <p:cNvSpPr/>
          <p:nvPr/>
        </p:nvSpPr>
        <p:spPr>
          <a:xfrm>
            <a:off x="8042040" y="453600"/>
            <a:ext cx="3702600" cy="9792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91" name="Rectangle 10"/>
          <p:cNvSpPr/>
          <p:nvPr/>
        </p:nvSpPr>
        <p:spPr>
          <a:xfrm>
            <a:off x="4241880" y="457200"/>
            <a:ext cx="3702600" cy="9072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92" name="Rectangle 6"/>
          <p:cNvSpPr/>
          <p:nvPr/>
        </p:nvSpPr>
        <p:spPr>
          <a:xfrm>
            <a:off x="440280" y="614520"/>
            <a:ext cx="11308680" cy="1188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93" name="PlaceHolder 1"/>
          <p:cNvSpPr>
            <a:spLocks noGrp="1"/>
          </p:cNvSpPr>
          <p:nvPr>
            <p:ph type="ftr" idx="7"/>
          </p:nvPr>
        </p:nvSpPr>
        <p:spPr>
          <a:xfrm>
            <a:off x="581040" y="5951880"/>
            <a:ext cx="6916320" cy="364320"/>
          </a:xfrm>
          <a:prstGeom prst="rect">
            <a:avLst/>
          </a:prstGeom>
          <a:noFill/>
          <a:ln w="0">
            <a:noFill/>
          </a:ln>
        </p:spPr>
        <p:txBody>
          <a:bodyPr lIns="90000" rIns="90000" tIns="45000" bIns="45000" anchor="ctr">
            <a:noAutofit/>
          </a:bodyPr>
          <a:lstStyle>
            <a:lvl1pPr indent="0" algn="ctr">
              <a:lnSpc>
                <a:spcPct val="100000"/>
              </a:lnSpc>
              <a:buNone/>
              <a:defRPr b="0" lang="en-IN" sz="1400" spc="-1" strike="noStrike">
                <a:solidFill>
                  <a:srgbClr val="000000"/>
                </a:solidFill>
                <a:latin typeface="Times New Roman"/>
              </a:defRPr>
            </a:lvl1pPr>
          </a:lstStyle>
          <a:p>
            <a:pPr indent="0" algn="ctr">
              <a:lnSpc>
                <a:spcPct val="100000"/>
              </a:lnSpc>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4" name="PlaceHolder 2"/>
          <p:cNvSpPr>
            <a:spLocks noGrp="1"/>
          </p:cNvSpPr>
          <p:nvPr>
            <p:ph type="sldNum" idx="8"/>
          </p:nvPr>
        </p:nvSpPr>
        <p:spPr>
          <a:xfrm>
            <a:off x="10558440" y="5956200"/>
            <a:ext cx="1051920" cy="364320"/>
          </a:xfrm>
          <a:prstGeom prst="rect">
            <a:avLst/>
          </a:prstGeom>
          <a:noFill/>
          <a:ln w="0">
            <a:noFill/>
          </a:ln>
        </p:spPr>
        <p:txBody>
          <a:bodyPr lIns="90000" rIns="90000" tIns="45000" bIns="45000" anchor="ctr">
            <a:noAutofit/>
          </a:bodyPr>
          <a:lstStyle>
            <a:lvl1pPr indent="0" algn="r">
              <a:lnSpc>
                <a:spcPct val="100000"/>
              </a:lnSpc>
              <a:buNone/>
              <a:defRPr b="0" lang="en-IN" sz="900" spc="-1" strike="noStrike">
                <a:solidFill>
                  <a:srgbClr val="903163"/>
                </a:solidFill>
                <a:latin typeface="Gill Sans MT"/>
              </a:defRPr>
            </a:lvl1pPr>
          </a:lstStyle>
          <a:p>
            <a:pPr indent="0" algn="r">
              <a:lnSpc>
                <a:spcPct val="100000"/>
              </a:lnSpc>
              <a:buNone/>
            </a:pPr>
            <a:fld id="{370AFB2D-5F2C-47FF-B040-628A3F75F922}" type="slidenum">
              <a:rPr b="0" lang="en-IN" sz="900" spc="-1" strike="noStrike">
                <a:solidFill>
                  <a:srgbClr val="903163"/>
                </a:solidFill>
                <a:latin typeface="Gill Sans MT"/>
              </a:rPr>
              <a:t>&lt;number&gt;</a:t>
            </a:fld>
            <a:endParaRPr b="0" lang="en-IN" sz="900" spc="-1" strike="noStrike">
              <a:solidFill>
                <a:srgbClr val="000000"/>
              </a:solidFill>
              <a:latin typeface="Times New Roman"/>
            </a:endParaRPr>
          </a:p>
        </p:txBody>
      </p:sp>
      <p:sp>
        <p:nvSpPr>
          <p:cNvPr id="95" name="PlaceHolder 3"/>
          <p:cNvSpPr>
            <a:spLocks noGrp="1"/>
          </p:cNvSpPr>
          <p:nvPr>
            <p:ph type="dt" idx="9"/>
          </p:nvPr>
        </p:nvSpPr>
        <p:spPr>
          <a:xfrm>
            <a:off x="7606080" y="5956200"/>
            <a:ext cx="2844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Rectangle 8"/>
          <p:cNvSpPr/>
          <p:nvPr/>
        </p:nvSpPr>
        <p:spPr>
          <a:xfrm>
            <a:off x="446400" y="457200"/>
            <a:ext cx="3702600" cy="943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35" name="Rectangle 9"/>
          <p:cNvSpPr/>
          <p:nvPr/>
        </p:nvSpPr>
        <p:spPr>
          <a:xfrm>
            <a:off x="8042040" y="453600"/>
            <a:ext cx="3702600" cy="9792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36" name="Rectangle 10"/>
          <p:cNvSpPr/>
          <p:nvPr/>
        </p:nvSpPr>
        <p:spPr>
          <a:xfrm>
            <a:off x="4241880" y="457200"/>
            <a:ext cx="3702600" cy="9072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37" name="Rectangle 7"/>
          <p:cNvSpPr/>
          <p:nvPr/>
        </p:nvSpPr>
        <p:spPr>
          <a:xfrm>
            <a:off x="447840" y="5141880"/>
            <a:ext cx="11290320" cy="125820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38" name="PlaceHolder 1"/>
          <p:cNvSpPr>
            <a:spLocks noGrp="1"/>
          </p:cNvSpPr>
          <p:nvPr>
            <p:ph type="ftr" idx="10"/>
          </p:nvPr>
        </p:nvSpPr>
        <p:spPr>
          <a:xfrm>
            <a:off x="581040" y="5951880"/>
            <a:ext cx="6916320" cy="364320"/>
          </a:xfrm>
          <a:prstGeom prst="rect">
            <a:avLst/>
          </a:prstGeom>
          <a:noFill/>
          <a:ln w="0">
            <a:noFill/>
          </a:ln>
        </p:spPr>
        <p:txBody>
          <a:bodyPr lIns="90000" rIns="90000" tIns="45000" bIns="45000" anchor="ctr">
            <a:noAutofit/>
          </a:bodyPr>
          <a:lstStyle>
            <a:lvl1pPr indent="0" algn="ctr">
              <a:lnSpc>
                <a:spcPct val="100000"/>
              </a:lnSpc>
              <a:buNone/>
              <a:defRPr b="0" lang="en-IN" sz="1400" spc="-1" strike="noStrike">
                <a:solidFill>
                  <a:srgbClr val="000000"/>
                </a:solidFill>
                <a:latin typeface="Times New Roman"/>
              </a:defRPr>
            </a:lvl1pPr>
          </a:lstStyle>
          <a:p>
            <a:pPr indent="0" algn="ctr">
              <a:lnSpc>
                <a:spcPct val="100000"/>
              </a:lnSpc>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39" name="PlaceHolder 2"/>
          <p:cNvSpPr>
            <a:spLocks noGrp="1"/>
          </p:cNvSpPr>
          <p:nvPr>
            <p:ph type="sldNum" idx="11"/>
          </p:nvPr>
        </p:nvSpPr>
        <p:spPr>
          <a:xfrm>
            <a:off x="10558440" y="5956200"/>
            <a:ext cx="1051920" cy="364320"/>
          </a:xfrm>
          <a:prstGeom prst="rect">
            <a:avLst/>
          </a:prstGeom>
          <a:noFill/>
          <a:ln w="0">
            <a:noFill/>
          </a:ln>
        </p:spPr>
        <p:txBody>
          <a:bodyPr lIns="90000" rIns="90000" tIns="45000" bIns="45000" anchor="ctr">
            <a:noAutofit/>
          </a:bodyPr>
          <a:lstStyle>
            <a:lvl1pPr indent="0" algn="r">
              <a:lnSpc>
                <a:spcPct val="100000"/>
              </a:lnSpc>
              <a:buNone/>
              <a:defRPr b="0" lang="en-IN" sz="900" spc="-1" strike="noStrike">
                <a:solidFill>
                  <a:srgbClr val="9f296b"/>
                </a:solidFill>
                <a:latin typeface="Gill Sans MT"/>
              </a:defRPr>
            </a:lvl1pPr>
          </a:lstStyle>
          <a:p>
            <a:pPr indent="0" algn="r">
              <a:lnSpc>
                <a:spcPct val="100000"/>
              </a:lnSpc>
              <a:buNone/>
            </a:pPr>
            <a:fld id="{7AACFE4A-138F-4350-AAAA-C49C009FFA3F}" type="slidenum">
              <a:rPr b="0" lang="en-IN" sz="900" spc="-1" strike="noStrike">
                <a:solidFill>
                  <a:srgbClr val="9f296b"/>
                </a:solidFill>
                <a:latin typeface="Gill Sans MT"/>
              </a:rPr>
              <a:t>&lt;number&gt;</a:t>
            </a:fld>
            <a:endParaRPr b="0" lang="en-IN" sz="900" spc="-1" strike="noStrike">
              <a:solidFill>
                <a:srgbClr val="000000"/>
              </a:solidFill>
              <a:latin typeface="Times New Roman"/>
            </a:endParaRPr>
          </a:p>
        </p:txBody>
      </p:sp>
      <p:sp>
        <p:nvSpPr>
          <p:cNvPr id="140" name="PlaceHolder 3"/>
          <p:cNvSpPr>
            <a:spLocks noGrp="1"/>
          </p:cNvSpPr>
          <p:nvPr>
            <p:ph type="dt" idx="12"/>
          </p:nvPr>
        </p:nvSpPr>
        <p:spPr>
          <a:xfrm>
            <a:off x="7606080" y="5956200"/>
            <a:ext cx="2844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41"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4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9" name="Group 48"/>
          <p:cNvGrpSpPr/>
          <p:nvPr/>
        </p:nvGrpSpPr>
        <p:grpSpPr>
          <a:xfrm>
            <a:off x="-1869480" y="-360"/>
            <a:ext cx="2796120" cy="6857280"/>
            <a:chOff x="-1869480" y="-360"/>
            <a:chExt cx="2796120" cy="6857280"/>
          </a:xfrm>
        </p:grpSpPr>
        <p:sp>
          <p:nvSpPr>
            <p:cNvPr id="180" name="Freeform: Shape 30"/>
            <p:cNvSpPr/>
            <p:nvPr/>
          </p:nvSpPr>
          <p:spPr>
            <a:xfrm rot="5400000">
              <a:off x="-3899880" y="2030040"/>
              <a:ext cx="6857280" cy="2796120"/>
            </a:xfrm>
            <a:custGeom>
              <a:avLst/>
              <a:gdLst>
                <a:gd name="textAreaLeft" fmla="*/ 0 w 6857280"/>
                <a:gd name="textAreaRight" fmla="*/ 6857640 w 6857280"/>
                <a:gd name="textAreaTop" fmla="*/ 0 h 2796120"/>
                <a:gd name="textAreaBottom" fmla="*/ 2796480 h 2796120"/>
              </a:gdLst>
              <a:ahLst/>
              <a:rect l="textAreaLeft" t="textAreaTop" r="textAreaRight" b="textAreaBottom"/>
              <a:pathLst>
                <a:path w="6857994" h="2796780">
                  <a:moveTo>
                    <a:pt x="0" y="2796780"/>
                  </a:moveTo>
                  <a:lnTo>
                    <a:pt x="0" y="343862"/>
                  </a:lnTo>
                  <a:lnTo>
                    <a:pt x="536052" y="343862"/>
                  </a:lnTo>
                  <a:lnTo>
                    <a:pt x="555172" y="326573"/>
                  </a:lnTo>
                  <a:lnTo>
                    <a:pt x="150224" y="326573"/>
                  </a:lnTo>
                  <a:lnTo>
                    <a:pt x="489858" y="0"/>
                  </a:lnTo>
                  <a:lnTo>
                    <a:pt x="829492" y="326573"/>
                  </a:lnTo>
                  <a:lnTo>
                    <a:pt x="555174" y="326573"/>
                  </a:lnTo>
                  <a:lnTo>
                    <a:pt x="574294" y="343862"/>
                  </a:lnTo>
                  <a:lnTo>
                    <a:pt x="6857994" y="343862"/>
                  </a:lnTo>
                  <a:lnTo>
                    <a:pt x="6857993" y="2796780"/>
                  </a:lnTo>
                  <a:close/>
                </a:path>
              </a:pathLst>
            </a:custGeom>
            <a:solidFill>
              <a:schemeClr val="accent4">
                <a:lumMod val="50000"/>
              </a:schemeClr>
            </a:solidFill>
            <a:ln>
              <a:noFill/>
            </a:ln>
            <a:effectLst>
              <a:outerShdw algn="l" blurRad="304920" dist="38160"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81" name="TextBox 35"/>
            <p:cNvSpPr/>
            <p:nvPr/>
          </p:nvSpPr>
          <p:spPr>
            <a:xfrm>
              <a:off x="-941400" y="1100520"/>
              <a:ext cx="401400" cy="3929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800" spc="-1" strike="noStrike">
                  <a:solidFill>
                    <a:srgbClr val="1f1f1f"/>
                  </a:solidFill>
                  <a:latin typeface="Gill Sans MT"/>
                  <a:ea typeface="DejaVu Sans"/>
                </a:rPr>
                <a:t>THANK</a:t>
              </a:r>
              <a:endParaRPr b="0" lang="en-IN" sz="2800" spc="-1" strike="noStrike">
                <a:solidFill>
                  <a:srgbClr val="000000"/>
                </a:solidFill>
                <a:latin typeface="Arial"/>
              </a:endParaRPr>
            </a:p>
            <a:p>
              <a:pPr>
                <a:lnSpc>
                  <a:spcPct val="100000"/>
                </a:lnSpc>
              </a:pPr>
              <a:r>
                <a:rPr b="0" lang="en-IN" sz="2800" spc="-1" strike="noStrike">
                  <a:solidFill>
                    <a:srgbClr val="1f1f1f"/>
                  </a:solidFill>
                  <a:latin typeface="Gill Sans MT"/>
                  <a:ea typeface="DejaVu Sans"/>
                </a:rPr>
                <a:t> </a:t>
              </a:r>
              <a:r>
                <a:rPr b="0" lang="en-IN" sz="2800" spc="-1" strike="noStrike">
                  <a:solidFill>
                    <a:srgbClr val="1f1f1f"/>
                  </a:solidFill>
                  <a:latin typeface="Gill Sans MT"/>
                  <a:ea typeface="DejaVu Sans"/>
                </a:rPr>
                <a:t>YOU</a:t>
              </a:r>
              <a:endParaRPr b="0" lang="en-IN" sz="2800" spc="-1" strike="noStrike">
                <a:solidFill>
                  <a:srgbClr val="000000"/>
                </a:solidFill>
                <a:latin typeface="Arial"/>
              </a:endParaRPr>
            </a:p>
          </p:txBody>
        </p:sp>
      </p:grpSp>
      <p:grpSp>
        <p:nvGrpSpPr>
          <p:cNvPr id="182" name="Group 47"/>
          <p:cNvGrpSpPr/>
          <p:nvPr/>
        </p:nvGrpSpPr>
        <p:grpSpPr>
          <a:xfrm>
            <a:off x="-1933560" y="-360"/>
            <a:ext cx="2747520" cy="6857280"/>
            <a:chOff x="-1933560" y="-360"/>
            <a:chExt cx="2747520" cy="6857280"/>
          </a:xfrm>
        </p:grpSpPr>
        <p:sp>
          <p:nvSpPr>
            <p:cNvPr id="183" name="Freeform: Shape 26"/>
            <p:cNvSpPr/>
            <p:nvPr/>
          </p:nvSpPr>
          <p:spPr>
            <a:xfrm rot="5400000">
              <a:off x="-3988440" y="2054160"/>
              <a:ext cx="6857280" cy="2747520"/>
            </a:xfrm>
            <a:custGeom>
              <a:avLst/>
              <a:gdLst>
                <a:gd name="textAreaLeft" fmla="*/ 0 w 6857280"/>
                <a:gd name="textAreaRight" fmla="*/ 6857640 w 6857280"/>
                <a:gd name="textAreaTop" fmla="*/ 0 h 2747520"/>
                <a:gd name="textAreaBottom" fmla="*/ 2747880 h 2747520"/>
              </a:gdLst>
              <a:ahLst/>
              <a:rect l="textAreaLeft" t="textAreaTop" r="textAreaRight" b="textAreaBottom"/>
              <a:pathLst>
                <a:path w="6858000" h="2795179">
                  <a:moveTo>
                    <a:pt x="0" y="2795179"/>
                  </a:moveTo>
                  <a:lnTo>
                    <a:pt x="0" y="300447"/>
                  </a:lnTo>
                  <a:lnTo>
                    <a:pt x="228466" y="300447"/>
                  </a:lnTo>
                  <a:lnTo>
                    <a:pt x="555175" y="0"/>
                  </a:lnTo>
                  <a:lnTo>
                    <a:pt x="881884" y="300447"/>
                  </a:lnTo>
                  <a:lnTo>
                    <a:pt x="6858000" y="300447"/>
                  </a:lnTo>
                  <a:lnTo>
                    <a:pt x="6858000" y="2795179"/>
                  </a:lnTo>
                  <a:close/>
                </a:path>
              </a:pathLst>
            </a:custGeom>
            <a:solidFill>
              <a:schemeClr val="accent4">
                <a:lumMod val="75000"/>
              </a:schemeClr>
            </a:solidFill>
            <a:ln>
              <a:noFill/>
            </a:ln>
            <a:effectLst>
              <a:outerShdw algn="l" blurRad="304920" dist="38160"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84" name="TextBox 34"/>
            <p:cNvSpPr/>
            <p:nvPr/>
          </p:nvSpPr>
          <p:spPr>
            <a:xfrm>
              <a:off x="-997920" y="428040"/>
              <a:ext cx="420840" cy="5941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400" spc="-1" strike="noStrike">
                  <a:solidFill>
                    <a:srgbClr val="1f1f1f"/>
                  </a:solidFill>
                  <a:latin typeface="Gill Sans MT"/>
                  <a:ea typeface="DejaVu Sans"/>
                </a:rPr>
                <a:t>TECHNOLOGY</a:t>
              </a: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a:p>
              <a:pPr>
                <a:lnSpc>
                  <a:spcPct val="100000"/>
                </a:lnSpc>
              </a:pPr>
              <a:r>
                <a:rPr b="0" lang="en-IN" sz="2400" spc="-1" strike="noStrike">
                  <a:solidFill>
                    <a:srgbClr val="1f1f1f"/>
                  </a:solidFill>
                  <a:latin typeface="Gill Sans MT"/>
                  <a:ea typeface="DejaVu Sans"/>
                </a:rPr>
                <a:t>STACK</a:t>
              </a:r>
              <a:endParaRPr b="0" lang="en-IN" sz="2400" spc="-1" strike="noStrike">
                <a:solidFill>
                  <a:srgbClr val="000000"/>
                </a:solidFill>
                <a:latin typeface="Arial"/>
              </a:endParaRPr>
            </a:p>
          </p:txBody>
        </p:sp>
      </p:grpSp>
      <p:grpSp>
        <p:nvGrpSpPr>
          <p:cNvPr id="185" name="Group 46"/>
          <p:cNvGrpSpPr/>
          <p:nvPr/>
        </p:nvGrpSpPr>
        <p:grpSpPr>
          <a:xfrm>
            <a:off x="-2062440" y="-360"/>
            <a:ext cx="2746800" cy="6857280"/>
            <a:chOff x="-2062440" y="-360"/>
            <a:chExt cx="2746800" cy="6857280"/>
          </a:xfrm>
        </p:grpSpPr>
        <p:sp>
          <p:nvSpPr>
            <p:cNvPr id="186" name="Freeform: Shape 22"/>
            <p:cNvSpPr/>
            <p:nvPr/>
          </p:nvSpPr>
          <p:spPr>
            <a:xfrm rot="5400000">
              <a:off x="-4117680" y="2054520"/>
              <a:ext cx="6857280" cy="2746800"/>
            </a:xfrm>
            <a:custGeom>
              <a:avLst/>
              <a:gdLst>
                <a:gd name="textAreaLeft" fmla="*/ 0 w 6857280"/>
                <a:gd name="textAreaRight" fmla="*/ 6857640 w 6857280"/>
                <a:gd name="textAreaTop" fmla="*/ 0 h 2746800"/>
                <a:gd name="textAreaBottom" fmla="*/ 2747160 h 2746800"/>
              </a:gdLst>
              <a:ahLst/>
              <a:rect l="textAreaLeft" t="textAreaTop" r="textAreaRight" b="textAreaBottom"/>
              <a:pathLst>
                <a:path w="6858000" h="2794217">
                  <a:moveTo>
                    <a:pt x="0" y="2794217"/>
                  </a:moveTo>
                  <a:lnTo>
                    <a:pt x="0" y="299485"/>
                  </a:lnTo>
                  <a:lnTo>
                    <a:pt x="229509" y="299485"/>
                  </a:lnTo>
                  <a:lnTo>
                    <a:pt x="555173" y="0"/>
                  </a:lnTo>
                  <a:lnTo>
                    <a:pt x="880838" y="299485"/>
                  </a:lnTo>
                  <a:lnTo>
                    <a:pt x="6858000" y="299485"/>
                  </a:lnTo>
                  <a:lnTo>
                    <a:pt x="6858000" y="2794217"/>
                  </a:lnTo>
                  <a:close/>
                </a:path>
              </a:pathLst>
            </a:custGeom>
            <a:solidFill>
              <a:schemeClr val="accent4">
                <a:lumMod val="60000"/>
                <a:lumOff val="40000"/>
              </a:schemeClr>
            </a:solidFill>
            <a:ln>
              <a:noFill/>
            </a:ln>
            <a:effectLst>
              <a:outerShdw algn="l" blurRad="304920" dist="38160"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87" name="TextBox 33"/>
            <p:cNvSpPr/>
            <p:nvPr/>
          </p:nvSpPr>
          <p:spPr>
            <a:xfrm>
              <a:off x="-1211400" y="1531440"/>
              <a:ext cx="322560" cy="35024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800" spc="-1" strike="noStrike">
                  <a:solidFill>
                    <a:srgbClr val="1f1f1f"/>
                  </a:solidFill>
                  <a:latin typeface="Gill Sans MT"/>
                  <a:ea typeface="DejaVu Sans"/>
                </a:rPr>
                <a:t>FEATURES</a:t>
              </a:r>
              <a:endParaRPr b="0" lang="en-IN" sz="2800" spc="-1" strike="noStrike">
                <a:solidFill>
                  <a:srgbClr val="000000"/>
                </a:solidFill>
                <a:latin typeface="Arial"/>
              </a:endParaRPr>
            </a:p>
          </p:txBody>
        </p:sp>
      </p:grpSp>
      <p:grpSp>
        <p:nvGrpSpPr>
          <p:cNvPr id="188" name="Group 45"/>
          <p:cNvGrpSpPr/>
          <p:nvPr/>
        </p:nvGrpSpPr>
        <p:grpSpPr>
          <a:xfrm>
            <a:off x="-2175480" y="-360"/>
            <a:ext cx="2710800" cy="6857280"/>
            <a:chOff x="-2175480" y="-360"/>
            <a:chExt cx="2710800" cy="6857280"/>
          </a:xfrm>
        </p:grpSpPr>
        <p:sp>
          <p:nvSpPr>
            <p:cNvPr id="189" name="Freeform: Shape 19"/>
            <p:cNvSpPr/>
            <p:nvPr/>
          </p:nvSpPr>
          <p:spPr>
            <a:xfrm rot="5400000">
              <a:off x="-4248720" y="2072520"/>
              <a:ext cx="6857280" cy="2710800"/>
            </a:xfrm>
            <a:custGeom>
              <a:avLst/>
              <a:gdLst>
                <a:gd name="textAreaLeft" fmla="*/ 0 w 6857280"/>
                <a:gd name="textAreaRight" fmla="*/ 6857640 w 6857280"/>
                <a:gd name="textAreaTop" fmla="*/ 0 h 2710800"/>
                <a:gd name="textAreaBottom" fmla="*/ 2711160 h 2710800"/>
              </a:gdLst>
              <a:ahLst/>
              <a:rect l="textAreaLeft" t="textAreaTop" r="textAreaRight" b="textAreaBottom"/>
              <a:pathLst>
                <a:path w="6858000" h="2757611">
                  <a:moveTo>
                    <a:pt x="0" y="2757611"/>
                  </a:moveTo>
                  <a:lnTo>
                    <a:pt x="0" y="262879"/>
                  </a:lnTo>
                  <a:lnTo>
                    <a:pt x="262783" y="262879"/>
                  </a:lnTo>
                  <a:lnTo>
                    <a:pt x="548641" y="0"/>
                  </a:lnTo>
                  <a:lnTo>
                    <a:pt x="834500" y="262879"/>
                  </a:lnTo>
                  <a:lnTo>
                    <a:pt x="6858000" y="262879"/>
                  </a:lnTo>
                  <a:lnTo>
                    <a:pt x="6858000" y="2757611"/>
                  </a:lnTo>
                  <a:close/>
                </a:path>
              </a:pathLst>
            </a:custGeom>
            <a:solidFill>
              <a:schemeClr val="accent4">
                <a:lumMod val="40000"/>
                <a:lumOff val="60000"/>
              </a:schemeClr>
            </a:solidFill>
            <a:ln>
              <a:noFill/>
            </a:ln>
            <a:effectLst>
              <a:outerShdw algn="l" blurRad="304920" dist="38160"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90" name="TextBox 32"/>
            <p:cNvSpPr/>
            <p:nvPr/>
          </p:nvSpPr>
          <p:spPr>
            <a:xfrm>
              <a:off x="-1281240" y="802080"/>
              <a:ext cx="294840" cy="5208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800" spc="-1" strike="noStrike">
                  <a:solidFill>
                    <a:srgbClr val="1f1f1f"/>
                  </a:solidFill>
                  <a:latin typeface="Gill Sans MT"/>
                  <a:ea typeface="DejaVu Sans"/>
                </a:rPr>
                <a:t>INTRODUCTION</a:t>
              </a:r>
              <a:endParaRPr b="0" lang="en-IN" sz="2800" spc="-1" strike="noStrike">
                <a:solidFill>
                  <a:srgbClr val="000000"/>
                </a:solidFill>
                <a:latin typeface="Arial"/>
              </a:endParaRPr>
            </a:p>
          </p:txBody>
        </p:sp>
      </p:grpSp>
      <p:grpSp>
        <p:nvGrpSpPr>
          <p:cNvPr id="191" name="Group 43"/>
          <p:cNvGrpSpPr/>
          <p:nvPr/>
        </p:nvGrpSpPr>
        <p:grpSpPr>
          <a:xfrm>
            <a:off x="-2305080" y="-360"/>
            <a:ext cx="2722320" cy="6857280"/>
            <a:chOff x="-2305080" y="-360"/>
            <a:chExt cx="2722320" cy="6857280"/>
          </a:xfrm>
        </p:grpSpPr>
        <p:sp>
          <p:nvSpPr>
            <p:cNvPr id="192" name="Freeform: Shape 18"/>
            <p:cNvSpPr/>
            <p:nvPr/>
          </p:nvSpPr>
          <p:spPr>
            <a:xfrm rot="5400000">
              <a:off x="-4372560" y="2066760"/>
              <a:ext cx="6857280" cy="2722320"/>
            </a:xfrm>
            <a:custGeom>
              <a:avLst/>
              <a:gdLst>
                <a:gd name="textAreaLeft" fmla="*/ 0 w 6857280"/>
                <a:gd name="textAreaRight" fmla="*/ 6857640 w 6857280"/>
                <a:gd name="textAreaTop" fmla="*/ 0 h 2722320"/>
                <a:gd name="textAreaBottom" fmla="*/ 2722680 h 2722320"/>
              </a:gdLst>
              <a:ahLst/>
              <a:rect l="textAreaLeft" t="textAreaTop" r="textAreaRight" b="textAreaBottom"/>
              <a:pathLst>
                <a:path w="6858000" h="2769450">
                  <a:moveTo>
                    <a:pt x="0" y="2769450"/>
                  </a:moveTo>
                  <a:lnTo>
                    <a:pt x="0" y="274719"/>
                  </a:lnTo>
                  <a:lnTo>
                    <a:pt x="256438" y="274719"/>
                  </a:lnTo>
                  <a:lnTo>
                    <a:pt x="555172" y="0"/>
                  </a:lnTo>
                  <a:lnTo>
                    <a:pt x="853906" y="274719"/>
                  </a:lnTo>
                  <a:lnTo>
                    <a:pt x="6858000" y="274719"/>
                  </a:lnTo>
                  <a:lnTo>
                    <a:pt x="6858000" y="2769450"/>
                  </a:lnTo>
                  <a:close/>
                </a:path>
              </a:pathLst>
            </a:custGeom>
            <a:solidFill>
              <a:schemeClr val="accent4">
                <a:lumMod val="20000"/>
                <a:lumOff val="80000"/>
              </a:schemeClr>
            </a:solidFill>
            <a:ln>
              <a:noFill/>
            </a:ln>
            <a:effectLst>
              <a:outerShdw algn="l" blurRad="304920" dist="38160"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93" name="TextBox 36"/>
            <p:cNvSpPr/>
            <p:nvPr/>
          </p:nvSpPr>
          <p:spPr>
            <a:xfrm>
              <a:off x="-2287080" y="300600"/>
              <a:ext cx="2387160" cy="4722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800" spc="-1" strike="noStrike">
                  <a:solidFill>
                    <a:srgbClr val="0070c0"/>
                  </a:solidFill>
                  <a:latin typeface="Gill Sans MT"/>
                  <a:ea typeface="DejaVu Sans"/>
                </a:rPr>
                <a:t>TEAM MEMBERS</a:t>
              </a:r>
              <a:endParaRPr b="0" lang="en-IN" sz="2800" spc="-1" strike="noStrike">
                <a:solidFill>
                  <a:srgbClr val="000000"/>
                </a:solidFill>
                <a:latin typeface="Arial"/>
              </a:endParaRPr>
            </a:p>
            <a:p>
              <a:pPr>
                <a:lnSpc>
                  <a:spcPct val="100000"/>
                </a:lnSpc>
              </a:pPr>
              <a:endParaRPr b="0" lang="en-IN" sz="2800" spc="-1" strike="noStrike">
                <a:solidFill>
                  <a:srgbClr val="000000"/>
                </a:solidFill>
                <a:latin typeface="Arial"/>
              </a:endParaRPr>
            </a:p>
            <a:p>
              <a:pPr>
                <a:lnSpc>
                  <a:spcPct val="100000"/>
                </a:lnSpc>
              </a:pPr>
              <a:r>
                <a:rPr b="0" lang="en-IN" sz="2400" spc="-1" strike="noStrike">
                  <a:solidFill>
                    <a:srgbClr val="000000"/>
                  </a:solidFill>
                  <a:latin typeface="Gill Sans MT"/>
                  <a:ea typeface="DejaVu Sans"/>
                </a:rPr>
                <a:t>KESHAV</a:t>
              </a:r>
              <a:endParaRPr b="0" lang="en-IN" sz="2400" spc="-1" strike="noStrike">
                <a:solidFill>
                  <a:srgbClr val="000000"/>
                </a:solidFill>
                <a:latin typeface="Arial"/>
              </a:endParaRPr>
            </a:p>
            <a:p>
              <a:pPr>
                <a:lnSpc>
                  <a:spcPct val="100000"/>
                </a:lnSpc>
              </a:pPr>
              <a:r>
                <a:rPr b="0" lang="en-IN" sz="2400" spc="-1" strike="noStrike">
                  <a:solidFill>
                    <a:srgbClr val="000000"/>
                  </a:solidFill>
                  <a:latin typeface="Gill Sans MT"/>
                  <a:ea typeface="DejaVu Sans"/>
                </a:rPr>
                <a:t>AYUSH</a:t>
              </a:r>
              <a:endParaRPr b="0" lang="en-IN" sz="2400" spc="-1" strike="noStrike">
                <a:solidFill>
                  <a:srgbClr val="000000"/>
                </a:solidFill>
                <a:latin typeface="Arial"/>
              </a:endParaRPr>
            </a:p>
            <a:p>
              <a:pPr>
                <a:lnSpc>
                  <a:spcPct val="100000"/>
                </a:lnSpc>
              </a:pPr>
              <a:r>
                <a:rPr b="0" lang="en-IN" sz="2400" spc="-1" strike="noStrike">
                  <a:solidFill>
                    <a:srgbClr val="000000"/>
                  </a:solidFill>
                  <a:latin typeface="Gill Sans MT"/>
                  <a:ea typeface="DejaVu Sans"/>
                </a:rPr>
                <a:t>ASHUTOSH</a:t>
              </a:r>
              <a:endParaRPr b="0" lang="en-IN" sz="2400" spc="-1" strike="noStrike">
                <a:solidFill>
                  <a:srgbClr val="000000"/>
                </a:solidFill>
                <a:latin typeface="Arial"/>
              </a:endParaRPr>
            </a:p>
            <a:p>
              <a:pPr>
                <a:lnSpc>
                  <a:spcPct val="100000"/>
                </a:lnSpc>
              </a:pPr>
              <a:r>
                <a:rPr b="0" lang="en-IN" sz="2400" spc="-1" strike="noStrike">
                  <a:solidFill>
                    <a:srgbClr val="000000"/>
                  </a:solidFill>
                  <a:latin typeface="Gill Sans MT"/>
                  <a:ea typeface="DejaVu Sans"/>
                </a:rPr>
                <a:t>UJJWAL</a:t>
              </a: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a:p>
              <a:pPr>
                <a:lnSpc>
                  <a:spcPct val="100000"/>
                </a:lnSpc>
              </a:pPr>
              <a:r>
                <a:rPr b="0" lang="en-IN" sz="2800" spc="-1" strike="noStrike">
                  <a:solidFill>
                    <a:srgbClr val="0070c0"/>
                  </a:solidFill>
                  <a:latin typeface="Gill Sans MT"/>
                  <a:ea typeface="DejaVu Sans"/>
                </a:rPr>
                <a:t>MENTORS</a:t>
              </a:r>
              <a:endParaRPr b="0" lang="en-IN" sz="2800" spc="-1" strike="noStrike">
                <a:solidFill>
                  <a:srgbClr val="000000"/>
                </a:solidFill>
                <a:latin typeface="Arial"/>
              </a:endParaRPr>
            </a:p>
            <a:p>
              <a:pPr>
                <a:lnSpc>
                  <a:spcPct val="100000"/>
                </a:lnSpc>
              </a:pPr>
              <a:endParaRPr b="0" lang="en-IN" sz="2400" spc="-1" strike="noStrike">
                <a:solidFill>
                  <a:srgbClr val="000000"/>
                </a:solidFill>
                <a:latin typeface="Arial"/>
              </a:endParaRPr>
            </a:p>
            <a:p>
              <a:pPr>
                <a:lnSpc>
                  <a:spcPct val="100000"/>
                </a:lnSpc>
              </a:pPr>
              <a:r>
                <a:rPr b="0" lang="en-IN" sz="2400" spc="-1" strike="noStrike">
                  <a:solidFill>
                    <a:srgbClr val="000000"/>
                  </a:solidFill>
                  <a:latin typeface="Gill Sans MT"/>
                  <a:ea typeface="DejaVu Sans"/>
                </a:rPr>
                <a:t>SHASWAT SIR</a:t>
              </a:r>
              <a:endParaRPr b="0" lang="en-IN" sz="2400" spc="-1" strike="noStrike">
                <a:solidFill>
                  <a:srgbClr val="000000"/>
                </a:solidFill>
                <a:latin typeface="Arial"/>
              </a:endParaRPr>
            </a:p>
            <a:p>
              <a:pPr>
                <a:lnSpc>
                  <a:spcPct val="100000"/>
                </a:lnSpc>
              </a:pPr>
              <a:r>
                <a:rPr b="0" lang="en-IN" sz="2400" spc="-1" strike="noStrike">
                  <a:solidFill>
                    <a:srgbClr val="000000"/>
                  </a:solidFill>
                  <a:latin typeface="Gill Sans MT"/>
                  <a:ea typeface="DejaVu Sans"/>
                </a:rPr>
                <a:t>ARVIND SIR</a:t>
              </a:r>
              <a:endParaRPr b="0" lang="en-IN" sz="2400" spc="-1" strike="noStrike">
                <a:solidFill>
                  <a:srgbClr val="000000"/>
                </a:solidFill>
                <a:latin typeface="Arial"/>
              </a:endParaRPr>
            </a:p>
          </p:txBody>
        </p:sp>
      </p:grpSp>
      <p:sp>
        <p:nvSpPr>
          <p:cNvPr id="194" name="TextBox 1"/>
          <p:cNvSpPr/>
          <p:nvPr/>
        </p:nvSpPr>
        <p:spPr>
          <a:xfrm>
            <a:off x="2205360" y="998280"/>
            <a:ext cx="9854640" cy="5027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i="1" lang="en-IN" sz="7200" spc="-1" strike="noStrike">
                <a:solidFill>
                  <a:srgbClr val="000000"/>
                </a:solidFill>
                <a:latin typeface="MIBookman Old Style (Headings)"/>
                <a:ea typeface="DejaVu Sans"/>
              </a:rPr>
              <a:t>     </a:t>
            </a:r>
            <a:r>
              <a:rPr b="1" i="1" lang="en-IN" sz="7200" spc="-1" strike="noStrike">
                <a:solidFill>
                  <a:srgbClr val="852538"/>
                </a:solidFill>
                <a:latin typeface="MIBookman Old Style (Headings)"/>
                <a:ea typeface="DejaVu Sans"/>
              </a:rPr>
              <a:t>MINI PROJECT</a:t>
            </a:r>
            <a:endParaRPr b="0" lang="en-IN" sz="7200" spc="-1" strike="noStrike">
              <a:solidFill>
                <a:srgbClr val="000000"/>
              </a:solidFill>
              <a:latin typeface="Arial"/>
            </a:endParaRPr>
          </a:p>
          <a:p>
            <a:pPr>
              <a:lnSpc>
                <a:spcPct val="100000"/>
              </a:lnSpc>
            </a:pPr>
            <a:r>
              <a:rPr b="1" i="1" lang="en-IN" sz="7200" spc="-1" strike="noStrike">
                <a:solidFill>
                  <a:srgbClr val="000000"/>
                </a:solidFill>
                <a:latin typeface="MIBookman Old Style (Headings)"/>
                <a:ea typeface="DejaVu Sans"/>
              </a:rPr>
              <a:t>         </a:t>
            </a:r>
            <a:r>
              <a:rPr b="1" i="1" lang="en-IN" sz="5400" spc="-1" strike="noStrike">
                <a:solidFill>
                  <a:srgbClr val="6e1d4a"/>
                </a:solidFill>
                <a:latin typeface="MIBookman Old Style (Headings)"/>
                <a:ea typeface="DejaVu Sans"/>
              </a:rPr>
              <a:t>CHESS.AI</a:t>
            </a:r>
            <a:endParaRPr b="0" lang="en-IN" sz="5400" spc="-1" strike="noStrike">
              <a:solidFill>
                <a:srgbClr val="000000"/>
              </a:solidFill>
              <a:latin typeface="Arial"/>
            </a:endParaRPr>
          </a:p>
          <a:p>
            <a:pPr>
              <a:lnSpc>
                <a:spcPct val="100000"/>
              </a:lnSpc>
            </a:pPr>
            <a:endParaRPr b="0" lang="en-IN" sz="5400" spc="-1" strike="noStrike">
              <a:solidFill>
                <a:srgbClr val="000000"/>
              </a:solidFill>
              <a:latin typeface="Arial"/>
            </a:endParaRPr>
          </a:p>
          <a:p>
            <a:pPr>
              <a:lnSpc>
                <a:spcPct val="100000"/>
              </a:lnSpc>
            </a:pPr>
            <a:endParaRPr b="0" lang="en-IN" sz="5400" spc="-1" strike="noStrike">
              <a:solidFill>
                <a:srgbClr val="000000"/>
              </a:solidFill>
              <a:latin typeface="Arial"/>
            </a:endParaRPr>
          </a:p>
          <a:p>
            <a:pPr>
              <a:lnSpc>
                <a:spcPct val="100000"/>
              </a:lnSpc>
            </a:pPr>
            <a:endParaRPr b="0" lang="en-IN" sz="5400" spc="-1" strike="noStrike">
              <a:solidFill>
                <a:srgbClr val="000000"/>
              </a:solidFill>
              <a:latin typeface="Arial"/>
            </a:endParaRPr>
          </a:p>
          <a:p>
            <a:pPr>
              <a:lnSpc>
                <a:spcPct val="100000"/>
              </a:lnSpc>
            </a:pPr>
            <a:r>
              <a:rPr b="1" i="1" lang="en-IN" sz="1800" spc="-1" strike="noStrike">
                <a:solidFill>
                  <a:srgbClr val="ffff00"/>
                </a:solidFill>
                <a:latin typeface="MIBookman Old Style (Headings)"/>
                <a:ea typeface="DejaVu Sans"/>
              </a:rPr>
              <a:t>                                                                                                                                             </a:t>
            </a:r>
            <a:endParaRPr b="0" lang="en-IN" sz="1800" spc="-1" strike="noStrike">
              <a:solidFill>
                <a:srgbClr val="000000"/>
              </a:solidFill>
              <a:latin typeface="Arial"/>
            </a:endParaRPr>
          </a:p>
        </p:txBody>
      </p:sp>
      <p:sp>
        <p:nvSpPr>
          <p:cNvPr id="195" name=""/>
          <p:cNvSpPr/>
          <p:nvPr/>
        </p:nvSpPr>
        <p:spPr>
          <a:xfrm>
            <a:off x="4735080" y="5580000"/>
            <a:ext cx="2824560" cy="355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IN" sz="1800" spc="-1" strike="noStrike">
                <a:solidFill>
                  <a:srgbClr val="6e1d4a"/>
                </a:solidFill>
                <a:latin typeface="MIBookman Old Style (Headings)"/>
              </a:rPr>
              <a:t>SESSION: 2022-2023</a:t>
            </a:r>
            <a:endParaRPr b="0" lang="en-IN" sz="1800" spc="-1" strike="noStrike">
              <a:solidFill>
                <a:srgbClr val="000000"/>
              </a:solidFill>
              <a:latin typeface="Arial"/>
            </a:endParaRPr>
          </a:p>
        </p:txBody>
      </p:sp>
    </p:spTree>
  </p:cSld>
  <p:transition spd="slow">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581040" y="948600"/>
            <a:ext cx="11028960" cy="2708280"/>
          </a:xfrm>
          <a:prstGeom prst="rect">
            <a:avLst/>
          </a:prstGeom>
          <a:noFill/>
          <a:ln w="0">
            <a:noFill/>
          </a:ln>
        </p:spPr>
        <p:txBody>
          <a:bodyPr lIns="90000" rIns="90000" tIns="45000" bIns="45000" anchor="b">
            <a:noAutofit/>
          </a:bodyPr>
          <a:p>
            <a:pPr indent="0">
              <a:lnSpc>
                <a:spcPct val="100000"/>
              </a:lnSpc>
              <a:buNone/>
            </a:pPr>
            <a:r>
              <a:rPr b="1" lang="en-IN" sz="6600" spc="-1" strike="noStrike" cap="all">
                <a:solidFill>
                  <a:srgbClr val="4d1434"/>
                </a:solidFill>
                <a:latin typeface="Gill Sans MT"/>
              </a:rPr>
              <a:t>            </a:t>
            </a:r>
            <a:r>
              <a:rPr b="1" lang="en-IN" sz="6600" spc="-1" strike="noStrike" cap="all">
                <a:solidFill>
                  <a:srgbClr val="4d1434"/>
                </a:solidFill>
                <a:latin typeface="Gill Sans MT"/>
              </a:rPr>
              <a:t>Thank</a:t>
            </a:r>
            <a:br>
              <a:rPr sz="6600"/>
            </a:br>
            <a:r>
              <a:rPr b="1" lang="en-IN" sz="6600" spc="-1" strike="noStrike" cap="all">
                <a:solidFill>
                  <a:srgbClr val="4d1434"/>
                </a:solidFill>
                <a:latin typeface="Gill Sans MT"/>
              </a:rPr>
              <a:t>                         you</a:t>
            </a:r>
            <a:endParaRPr b="0" lang="en-IN" sz="6600" spc="-1" strike="noStrike">
              <a:solidFill>
                <a:srgbClr val="000000"/>
              </a:solidFill>
              <a:latin typeface="Arial"/>
            </a:endParaRPr>
          </a:p>
        </p:txBody>
      </p:sp>
      <p:pic>
        <p:nvPicPr>
          <p:cNvPr id="230" name="Picture 4" descr=""/>
          <p:cNvPicPr/>
          <p:nvPr/>
        </p:nvPicPr>
        <p:blipFill>
          <a:blip r:embed="rId1"/>
          <a:stretch/>
        </p:blipFill>
        <p:spPr>
          <a:xfrm>
            <a:off x="0" y="0"/>
            <a:ext cx="12191400" cy="68572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6" name="Group 48"/>
          <p:cNvGrpSpPr/>
          <p:nvPr/>
        </p:nvGrpSpPr>
        <p:grpSpPr>
          <a:xfrm>
            <a:off x="9731160" y="-360"/>
            <a:ext cx="2796120" cy="6857280"/>
            <a:chOff x="9731160" y="-360"/>
            <a:chExt cx="2796120" cy="6857280"/>
          </a:xfrm>
        </p:grpSpPr>
        <p:sp>
          <p:nvSpPr>
            <p:cNvPr id="197" name="Freeform: Shape 30"/>
            <p:cNvSpPr/>
            <p:nvPr/>
          </p:nvSpPr>
          <p:spPr>
            <a:xfrm rot="5400000">
              <a:off x="7700400" y="2030040"/>
              <a:ext cx="6857280" cy="2796120"/>
            </a:xfrm>
            <a:custGeom>
              <a:avLst/>
              <a:gdLst>
                <a:gd name="textAreaLeft" fmla="*/ 0 w 6857280"/>
                <a:gd name="textAreaRight" fmla="*/ 6857640 w 6857280"/>
                <a:gd name="textAreaTop" fmla="*/ 0 h 2796120"/>
                <a:gd name="textAreaBottom" fmla="*/ 2796480 h 2796120"/>
              </a:gdLst>
              <a:ahLst/>
              <a:rect l="textAreaLeft" t="textAreaTop" r="textAreaRight" b="textAreaBottom"/>
              <a:pathLst>
                <a:path w="6857994" h="2796780">
                  <a:moveTo>
                    <a:pt x="0" y="2796780"/>
                  </a:moveTo>
                  <a:lnTo>
                    <a:pt x="0" y="343862"/>
                  </a:lnTo>
                  <a:lnTo>
                    <a:pt x="536052" y="343862"/>
                  </a:lnTo>
                  <a:lnTo>
                    <a:pt x="555172" y="326573"/>
                  </a:lnTo>
                  <a:lnTo>
                    <a:pt x="150224" y="326573"/>
                  </a:lnTo>
                  <a:lnTo>
                    <a:pt x="489858" y="0"/>
                  </a:lnTo>
                  <a:lnTo>
                    <a:pt x="829492" y="326573"/>
                  </a:lnTo>
                  <a:lnTo>
                    <a:pt x="555174" y="326573"/>
                  </a:lnTo>
                  <a:lnTo>
                    <a:pt x="574294" y="343862"/>
                  </a:lnTo>
                  <a:lnTo>
                    <a:pt x="6857994" y="343862"/>
                  </a:lnTo>
                  <a:lnTo>
                    <a:pt x="6857993" y="2796780"/>
                  </a:lnTo>
                  <a:close/>
                </a:path>
              </a:pathLst>
            </a:custGeom>
            <a:solidFill>
              <a:schemeClr val="accent3">
                <a:lumMod val="50000"/>
              </a:schemeClr>
            </a:solidFill>
            <a:ln>
              <a:noFill/>
            </a:ln>
            <a:effectLst>
              <a:outerShdw algn="l" blurRad="304920" dist="38160"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98" name="TextBox 35"/>
            <p:cNvSpPr/>
            <p:nvPr/>
          </p:nvSpPr>
          <p:spPr>
            <a:xfrm>
              <a:off x="10659240" y="1100520"/>
              <a:ext cx="401400" cy="3929040"/>
            </a:xfrm>
            <a:prstGeom prst="rect">
              <a:avLst/>
            </a:prstGeom>
            <a:solidFill>
              <a:schemeClr val="accent3">
                <a:lumMod val="50000"/>
              </a:schemeClr>
            </a:solidFill>
            <a:ln w="0">
              <a:noFill/>
            </a:ln>
          </p:spPr>
          <p:style>
            <a:lnRef idx="0"/>
            <a:fillRef idx="0"/>
            <a:effectRef idx="0"/>
            <a:fontRef idx="minor"/>
          </p:style>
          <p:txBody>
            <a:bodyPr lIns="90000" rIns="90000" tIns="45000" bIns="45000" anchor="t">
              <a:spAutoFit/>
            </a:bodyPr>
            <a:p>
              <a:pPr>
                <a:lnSpc>
                  <a:spcPct val="100000"/>
                </a:lnSpc>
              </a:pPr>
              <a:r>
                <a:rPr b="0" lang="en-IN" sz="2800" spc="-1" strike="noStrike">
                  <a:solidFill>
                    <a:srgbClr val="1f1f1f"/>
                  </a:solidFill>
                  <a:latin typeface="Gill Sans MT"/>
                  <a:ea typeface="DejaVu Sans"/>
                </a:rPr>
                <a:t>THANK</a:t>
              </a:r>
              <a:endParaRPr b="0" lang="en-IN" sz="2800" spc="-1" strike="noStrike">
                <a:solidFill>
                  <a:srgbClr val="ffffff"/>
                </a:solidFill>
                <a:latin typeface="Arial"/>
              </a:endParaRPr>
            </a:p>
            <a:p>
              <a:pPr>
                <a:lnSpc>
                  <a:spcPct val="100000"/>
                </a:lnSpc>
              </a:pPr>
              <a:r>
                <a:rPr b="0" lang="en-IN" sz="2800" spc="-1" strike="noStrike">
                  <a:solidFill>
                    <a:srgbClr val="1f1f1f"/>
                  </a:solidFill>
                  <a:latin typeface="Gill Sans MT"/>
                  <a:ea typeface="DejaVu Sans"/>
                </a:rPr>
                <a:t> </a:t>
              </a:r>
              <a:r>
                <a:rPr b="0" lang="en-IN" sz="2800" spc="-1" strike="noStrike">
                  <a:solidFill>
                    <a:srgbClr val="1f1f1f"/>
                  </a:solidFill>
                  <a:latin typeface="Gill Sans MT"/>
                  <a:ea typeface="DejaVu Sans"/>
                </a:rPr>
                <a:t>YOU</a:t>
              </a:r>
              <a:endParaRPr b="0" lang="en-IN" sz="2800" spc="-1" strike="noStrike">
                <a:solidFill>
                  <a:srgbClr val="ffffff"/>
                </a:solidFill>
                <a:latin typeface="Arial"/>
              </a:endParaRPr>
            </a:p>
          </p:txBody>
        </p:sp>
      </p:grpSp>
      <p:grpSp>
        <p:nvGrpSpPr>
          <p:cNvPr id="199" name="Group 47"/>
          <p:cNvGrpSpPr/>
          <p:nvPr/>
        </p:nvGrpSpPr>
        <p:grpSpPr>
          <a:xfrm>
            <a:off x="7287480" y="-360"/>
            <a:ext cx="2747520" cy="6857280"/>
            <a:chOff x="7287480" y="-360"/>
            <a:chExt cx="2747520" cy="6857280"/>
          </a:xfrm>
        </p:grpSpPr>
        <p:sp>
          <p:nvSpPr>
            <p:cNvPr id="200" name="Freeform: Shape 26"/>
            <p:cNvSpPr/>
            <p:nvPr/>
          </p:nvSpPr>
          <p:spPr>
            <a:xfrm rot="5400000">
              <a:off x="5232240" y="2054160"/>
              <a:ext cx="6857280" cy="2747520"/>
            </a:xfrm>
            <a:custGeom>
              <a:avLst/>
              <a:gdLst>
                <a:gd name="textAreaLeft" fmla="*/ 0 w 6857280"/>
                <a:gd name="textAreaRight" fmla="*/ 6857640 w 6857280"/>
                <a:gd name="textAreaTop" fmla="*/ 0 h 2747520"/>
                <a:gd name="textAreaBottom" fmla="*/ 2747880 h 2747520"/>
              </a:gdLst>
              <a:ahLst/>
              <a:rect l="textAreaLeft" t="textAreaTop" r="textAreaRight" b="textAreaBottom"/>
              <a:pathLst>
                <a:path w="6858000" h="2795179">
                  <a:moveTo>
                    <a:pt x="0" y="2795179"/>
                  </a:moveTo>
                  <a:lnTo>
                    <a:pt x="0" y="300447"/>
                  </a:lnTo>
                  <a:lnTo>
                    <a:pt x="228466" y="300447"/>
                  </a:lnTo>
                  <a:lnTo>
                    <a:pt x="555175" y="0"/>
                  </a:lnTo>
                  <a:lnTo>
                    <a:pt x="881884" y="300447"/>
                  </a:lnTo>
                  <a:lnTo>
                    <a:pt x="6858000" y="300447"/>
                  </a:lnTo>
                  <a:lnTo>
                    <a:pt x="6858000" y="2795179"/>
                  </a:lnTo>
                  <a:close/>
                </a:path>
              </a:pathLst>
            </a:custGeom>
            <a:solidFill>
              <a:schemeClr val="accent1">
                <a:lumMod val="75000"/>
                <a:lumOff val="25000"/>
              </a:schemeClr>
            </a:solidFill>
            <a:ln>
              <a:noFill/>
            </a:ln>
            <a:effectLst>
              <a:outerShdw algn="l" blurRad="304920" dist="38160"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01" name="TextBox 34"/>
            <p:cNvSpPr/>
            <p:nvPr/>
          </p:nvSpPr>
          <p:spPr>
            <a:xfrm>
              <a:off x="8223480" y="428040"/>
              <a:ext cx="420840" cy="5941800"/>
            </a:xfrm>
            <a:prstGeom prst="rect">
              <a:avLst/>
            </a:prstGeom>
            <a:solidFill>
              <a:schemeClr val="accent1">
                <a:lumMod val="75000"/>
                <a:lumOff val="25000"/>
              </a:schemeClr>
            </a:solidFill>
            <a:ln w="0">
              <a:noFill/>
            </a:ln>
          </p:spPr>
          <p:style>
            <a:lnRef idx="0"/>
            <a:fillRef idx="0"/>
            <a:effectRef idx="0"/>
            <a:fontRef idx="minor"/>
          </p:style>
          <p:txBody>
            <a:bodyPr lIns="90000" rIns="90000" tIns="45000" bIns="45000" anchor="t">
              <a:spAutoFit/>
            </a:bodyPr>
            <a:p>
              <a:pPr>
                <a:lnSpc>
                  <a:spcPct val="100000"/>
                </a:lnSpc>
              </a:pPr>
              <a:r>
                <a:rPr b="0" lang="en-IN" sz="2400" spc="-1" strike="noStrike">
                  <a:solidFill>
                    <a:srgbClr val="1f1f1f"/>
                  </a:solidFill>
                  <a:latin typeface="Gill Sans MT"/>
                  <a:ea typeface="DejaVu Sans"/>
                </a:rPr>
                <a:t>TECHNOLOGY</a:t>
              </a: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a:p>
              <a:pPr>
                <a:lnSpc>
                  <a:spcPct val="100000"/>
                </a:lnSpc>
              </a:pPr>
              <a:r>
                <a:rPr b="0" lang="en-IN" sz="2400" spc="-1" strike="noStrike">
                  <a:solidFill>
                    <a:srgbClr val="1f1f1f"/>
                  </a:solidFill>
                  <a:latin typeface="Gill Sans MT"/>
                  <a:ea typeface="DejaVu Sans"/>
                </a:rPr>
                <a:t>STACK</a:t>
              </a:r>
              <a:endParaRPr b="0" lang="en-IN" sz="2400" spc="-1" strike="noStrike">
                <a:solidFill>
                  <a:srgbClr val="000000"/>
                </a:solidFill>
                <a:latin typeface="Arial"/>
              </a:endParaRPr>
            </a:p>
          </p:txBody>
        </p:sp>
      </p:grpSp>
      <p:grpSp>
        <p:nvGrpSpPr>
          <p:cNvPr id="202" name="Group 46"/>
          <p:cNvGrpSpPr/>
          <p:nvPr/>
        </p:nvGrpSpPr>
        <p:grpSpPr>
          <a:xfrm>
            <a:off x="4844880" y="-360"/>
            <a:ext cx="2746800" cy="6857280"/>
            <a:chOff x="4844880" y="-360"/>
            <a:chExt cx="2746800" cy="6857280"/>
          </a:xfrm>
        </p:grpSpPr>
        <p:sp>
          <p:nvSpPr>
            <p:cNvPr id="203" name="Freeform: Shape 22"/>
            <p:cNvSpPr/>
            <p:nvPr/>
          </p:nvSpPr>
          <p:spPr>
            <a:xfrm rot="5400000">
              <a:off x="2789280" y="2054520"/>
              <a:ext cx="6857280" cy="2746800"/>
            </a:xfrm>
            <a:custGeom>
              <a:avLst/>
              <a:gdLst>
                <a:gd name="textAreaLeft" fmla="*/ 0 w 6857280"/>
                <a:gd name="textAreaRight" fmla="*/ 6857640 w 6857280"/>
                <a:gd name="textAreaTop" fmla="*/ 0 h 2746800"/>
                <a:gd name="textAreaBottom" fmla="*/ 2747160 h 2746800"/>
              </a:gdLst>
              <a:ahLst/>
              <a:rect l="textAreaLeft" t="textAreaTop" r="textAreaRight" b="textAreaBottom"/>
              <a:pathLst>
                <a:path w="6858000" h="2794217">
                  <a:moveTo>
                    <a:pt x="0" y="2794217"/>
                  </a:moveTo>
                  <a:lnTo>
                    <a:pt x="0" y="299485"/>
                  </a:lnTo>
                  <a:lnTo>
                    <a:pt x="229509" y="299485"/>
                  </a:lnTo>
                  <a:lnTo>
                    <a:pt x="555173" y="0"/>
                  </a:lnTo>
                  <a:lnTo>
                    <a:pt x="880838" y="299485"/>
                  </a:lnTo>
                  <a:lnTo>
                    <a:pt x="6858000" y="299485"/>
                  </a:lnTo>
                  <a:lnTo>
                    <a:pt x="6858000" y="2794217"/>
                  </a:lnTo>
                  <a:close/>
                </a:path>
              </a:pathLst>
            </a:custGeom>
            <a:solidFill>
              <a:schemeClr val="accent1">
                <a:lumMod val="50000"/>
                <a:lumOff val="50000"/>
              </a:schemeClr>
            </a:solidFill>
            <a:ln>
              <a:noFill/>
            </a:ln>
            <a:effectLst>
              <a:outerShdw algn="l" blurRad="304920" dist="38160"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04" name="TextBox 33"/>
            <p:cNvSpPr/>
            <p:nvPr/>
          </p:nvSpPr>
          <p:spPr>
            <a:xfrm>
              <a:off x="5696280" y="1531440"/>
              <a:ext cx="322560" cy="3502440"/>
            </a:xfrm>
            <a:prstGeom prst="rect">
              <a:avLst/>
            </a:prstGeom>
            <a:solidFill>
              <a:schemeClr val="accent1">
                <a:lumMod val="50000"/>
                <a:lumOff val="50000"/>
              </a:schemeClr>
            </a:solidFill>
            <a:ln w="0">
              <a:noFill/>
            </a:ln>
          </p:spPr>
          <p:style>
            <a:lnRef idx="0"/>
            <a:fillRef idx="0"/>
            <a:effectRef idx="0"/>
            <a:fontRef idx="minor"/>
          </p:style>
          <p:txBody>
            <a:bodyPr lIns="90000" rIns="90000" tIns="45000" bIns="45000" anchor="t">
              <a:spAutoFit/>
            </a:bodyPr>
            <a:p>
              <a:pPr>
                <a:lnSpc>
                  <a:spcPct val="100000"/>
                </a:lnSpc>
              </a:pPr>
              <a:r>
                <a:rPr b="0" lang="en-IN" sz="2800" spc="-1" strike="noStrike">
                  <a:solidFill>
                    <a:srgbClr val="1f1f1f"/>
                  </a:solidFill>
                  <a:latin typeface="Gill Sans MT"/>
                  <a:ea typeface="DejaVu Sans"/>
                </a:rPr>
                <a:t>FEATURES</a:t>
              </a:r>
              <a:endParaRPr b="0" lang="en-IN" sz="2800" spc="-1" strike="noStrike">
                <a:solidFill>
                  <a:srgbClr val="000000"/>
                </a:solidFill>
                <a:latin typeface="Arial"/>
              </a:endParaRPr>
            </a:p>
          </p:txBody>
        </p:sp>
      </p:grpSp>
      <p:grpSp>
        <p:nvGrpSpPr>
          <p:cNvPr id="205" name="Group 45"/>
          <p:cNvGrpSpPr/>
          <p:nvPr/>
        </p:nvGrpSpPr>
        <p:grpSpPr>
          <a:xfrm>
            <a:off x="2427840" y="11160"/>
            <a:ext cx="2710800" cy="6857280"/>
            <a:chOff x="2427840" y="11160"/>
            <a:chExt cx="2710800" cy="6857280"/>
          </a:xfrm>
        </p:grpSpPr>
        <p:sp>
          <p:nvSpPr>
            <p:cNvPr id="206" name="Freeform: Shape 19"/>
            <p:cNvSpPr/>
            <p:nvPr/>
          </p:nvSpPr>
          <p:spPr>
            <a:xfrm rot="5400000">
              <a:off x="354240" y="2084040"/>
              <a:ext cx="6857280" cy="2710800"/>
            </a:xfrm>
            <a:custGeom>
              <a:avLst/>
              <a:gdLst>
                <a:gd name="textAreaLeft" fmla="*/ 0 w 6857280"/>
                <a:gd name="textAreaRight" fmla="*/ 6857640 w 6857280"/>
                <a:gd name="textAreaTop" fmla="*/ 0 h 2710800"/>
                <a:gd name="textAreaBottom" fmla="*/ 2711160 h 2710800"/>
              </a:gdLst>
              <a:ahLst/>
              <a:rect l="textAreaLeft" t="textAreaTop" r="textAreaRight" b="textAreaBottom"/>
              <a:pathLst>
                <a:path w="6858000" h="2757611">
                  <a:moveTo>
                    <a:pt x="0" y="2757611"/>
                  </a:moveTo>
                  <a:lnTo>
                    <a:pt x="0" y="262879"/>
                  </a:lnTo>
                  <a:lnTo>
                    <a:pt x="262783" y="262879"/>
                  </a:lnTo>
                  <a:lnTo>
                    <a:pt x="548641" y="0"/>
                  </a:lnTo>
                  <a:lnTo>
                    <a:pt x="834500" y="262879"/>
                  </a:lnTo>
                  <a:lnTo>
                    <a:pt x="6858000" y="262879"/>
                  </a:lnTo>
                  <a:lnTo>
                    <a:pt x="6858000" y="2757611"/>
                  </a:lnTo>
                  <a:close/>
                </a:path>
              </a:pathLst>
            </a:custGeom>
            <a:solidFill>
              <a:schemeClr val="accent2">
                <a:lumMod val="40000"/>
                <a:lumOff val="60000"/>
              </a:schemeClr>
            </a:solidFill>
            <a:ln>
              <a:noFill/>
            </a:ln>
            <a:effectLst>
              <a:outerShdw algn="l" blurRad="304920" dist="38160"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07" name="TextBox 32"/>
            <p:cNvSpPr/>
            <p:nvPr/>
          </p:nvSpPr>
          <p:spPr>
            <a:xfrm>
              <a:off x="3322440" y="813600"/>
              <a:ext cx="294840" cy="5208840"/>
            </a:xfrm>
            <a:prstGeom prst="rect">
              <a:avLst/>
            </a:prstGeom>
            <a:solidFill>
              <a:schemeClr val="accent2">
                <a:lumMod val="40000"/>
                <a:lumOff val="60000"/>
              </a:schemeClr>
            </a:solidFill>
            <a:ln w="0">
              <a:noFill/>
            </a:ln>
          </p:spPr>
          <p:style>
            <a:lnRef idx="0"/>
            <a:fillRef idx="0"/>
            <a:effectRef idx="0"/>
            <a:fontRef idx="minor"/>
          </p:style>
          <p:txBody>
            <a:bodyPr lIns="90000" rIns="90000" tIns="45000" bIns="45000" anchor="t">
              <a:spAutoFit/>
            </a:bodyPr>
            <a:p>
              <a:pPr>
                <a:lnSpc>
                  <a:spcPct val="100000"/>
                </a:lnSpc>
              </a:pPr>
              <a:r>
                <a:rPr b="0" lang="en-IN" sz="2800" spc="-1" strike="noStrike">
                  <a:solidFill>
                    <a:srgbClr val="000000"/>
                  </a:solidFill>
                  <a:latin typeface="Gill Sans MT"/>
                  <a:ea typeface="DejaVu Sans"/>
                </a:rPr>
                <a:t>INTRODUCTION</a:t>
              </a:r>
              <a:endParaRPr b="0" lang="en-IN" sz="2800" spc="-1" strike="noStrike">
                <a:solidFill>
                  <a:srgbClr val="000000"/>
                </a:solidFill>
                <a:latin typeface="Arial"/>
              </a:endParaRPr>
            </a:p>
          </p:txBody>
        </p:sp>
      </p:grpSp>
      <p:grpSp>
        <p:nvGrpSpPr>
          <p:cNvPr id="208" name="Group 43"/>
          <p:cNvGrpSpPr/>
          <p:nvPr/>
        </p:nvGrpSpPr>
        <p:grpSpPr>
          <a:xfrm>
            <a:off x="-4680" y="-360"/>
            <a:ext cx="2722320" cy="6857280"/>
            <a:chOff x="-4680" y="-360"/>
            <a:chExt cx="2722320" cy="6857280"/>
          </a:xfrm>
        </p:grpSpPr>
        <p:sp>
          <p:nvSpPr>
            <p:cNvPr id="209" name="Freeform: Shape 18"/>
            <p:cNvSpPr/>
            <p:nvPr/>
          </p:nvSpPr>
          <p:spPr>
            <a:xfrm rot="5400000">
              <a:off x="-2072160" y="2066760"/>
              <a:ext cx="6857280" cy="2722320"/>
            </a:xfrm>
            <a:custGeom>
              <a:avLst/>
              <a:gdLst>
                <a:gd name="textAreaLeft" fmla="*/ 0 w 6857280"/>
                <a:gd name="textAreaRight" fmla="*/ 6857640 w 6857280"/>
                <a:gd name="textAreaTop" fmla="*/ 0 h 2722320"/>
                <a:gd name="textAreaBottom" fmla="*/ 2722680 h 2722320"/>
              </a:gdLst>
              <a:ahLst/>
              <a:rect l="textAreaLeft" t="textAreaTop" r="textAreaRight" b="textAreaBottom"/>
              <a:pathLst>
                <a:path w="6858000" h="2769450">
                  <a:moveTo>
                    <a:pt x="0" y="2769450"/>
                  </a:moveTo>
                  <a:lnTo>
                    <a:pt x="0" y="274719"/>
                  </a:lnTo>
                  <a:lnTo>
                    <a:pt x="256438" y="274719"/>
                  </a:lnTo>
                  <a:lnTo>
                    <a:pt x="555172" y="0"/>
                  </a:lnTo>
                  <a:lnTo>
                    <a:pt x="853906" y="274719"/>
                  </a:lnTo>
                  <a:lnTo>
                    <a:pt x="6858000" y="274719"/>
                  </a:lnTo>
                  <a:lnTo>
                    <a:pt x="6858000" y="2769450"/>
                  </a:lnTo>
                  <a:close/>
                </a:path>
              </a:pathLst>
            </a:custGeom>
            <a:solidFill>
              <a:schemeClr val="accent2">
                <a:lumMod val="20000"/>
                <a:lumOff val="80000"/>
              </a:schemeClr>
            </a:solidFill>
            <a:ln>
              <a:noFill/>
            </a:ln>
            <a:effectLst>
              <a:outerShdw algn="l" blurRad="304920" dist="38160"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10" name="TextBox 36"/>
            <p:cNvSpPr/>
            <p:nvPr/>
          </p:nvSpPr>
          <p:spPr>
            <a:xfrm>
              <a:off x="13320" y="300600"/>
              <a:ext cx="2387160" cy="4722120"/>
            </a:xfrm>
            <a:prstGeom prst="rect">
              <a:avLst/>
            </a:prstGeom>
            <a:solidFill>
              <a:schemeClr val="accent2">
                <a:lumMod val="20000"/>
                <a:lumOff val="80000"/>
              </a:schemeClr>
            </a:solidFill>
            <a:ln w="0">
              <a:noFill/>
            </a:ln>
          </p:spPr>
          <p:style>
            <a:lnRef idx="0"/>
            <a:fillRef idx="0"/>
            <a:effectRef idx="0"/>
            <a:fontRef idx="minor"/>
          </p:style>
          <p:txBody>
            <a:bodyPr lIns="90000" rIns="90000" tIns="45000" bIns="45000" anchor="t">
              <a:spAutoFit/>
            </a:bodyPr>
            <a:p>
              <a:pPr>
                <a:lnSpc>
                  <a:spcPct val="100000"/>
                </a:lnSpc>
              </a:pPr>
              <a:r>
                <a:rPr b="0" lang="en-IN" sz="2800" spc="-1" strike="noStrike">
                  <a:solidFill>
                    <a:srgbClr val="6c254a"/>
                  </a:solidFill>
                  <a:latin typeface="Gill Sans MT"/>
                  <a:ea typeface="DejaVu Sans"/>
                </a:rPr>
                <a:t>TEAM MEMBERS</a:t>
              </a:r>
              <a:endParaRPr b="0" lang="en-IN" sz="2800" spc="-1" strike="noStrike">
                <a:solidFill>
                  <a:srgbClr val="000000"/>
                </a:solidFill>
                <a:latin typeface="Arial"/>
              </a:endParaRPr>
            </a:p>
            <a:p>
              <a:pPr>
                <a:lnSpc>
                  <a:spcPct val="100000"/>
                </a:lnSpc>
              </a:pPr>
              <a:endParaRPr b="0" lang="en-IN" sz="2800" spc="-1" strike="noStrike">
                <a:solidFill>
                  <a:srgbClr val="000000"/>
                </a:solidFill>
                <a:latin typeface="Arial"/>
              </a:endParaRPr>
            </a:p>
            <a:p>
              <a:pPr>
                <a:lnSpc>
                  <a:spcPct val="100000"/>
                </a:lnSpc>
              </a:pPr>
              <a:r>
                <a:rPr b="0" lang="en-IN" sz="2400" spc="-1" strike="noStrike">
                  <a:solidFill>
                    <a:srgbClr val="000000"/>
                  </a:solidFill>
                  <a:latin typeface="Gill Sans MT"/>
                  <a:ea typeface="DejaVu Sans"/>
                </a:rPr>
                <a:t>KESHAV</a:t>
              </a:r>
              <a:endParaRPr b="0" lang="en-IN" sz="2400" spc="-1" strike="noStrike">
                <a:solidFill>
                  <a:srgbClr val="000000"/>
                </a:solidFill>
                <a:latin typeface="Arial"/>
              </a:endParaRPr>
            </a:p>
            <a:p>
              <a:pPr>
                <a:lnSpc>
                  <a:spcPct val="100000"/>
                </a:lnSpc>
              </a:pPr>
              <a:r>
                <a:rPr b="0" lang="en-IN" sz="2400" spc="-1" strike="noStrike">
                  <a:solidFill>
                    <a:srgbClr val="000000"/>
                  </a:solidFill>
                  <a:latin typeface="Gill Sans MT"/>
                  <a:ea typeface="DejaVu Sans"/>
                </a:rPr>
                <a:t>AYUSH</a:t>
              </a:r>
              <a:endParaRPr b="0" lang="en-IN" sz="2400" spc="-1" strike="noStrike">
                <a:solidFill>
                  <a:srgbClr val="000000"/>
                </a:solidFill>
                <a:latin typeface="Arial"/>
              </a:endParaRPr>
            </a:p>
            <a:p>
              <a:pPr>
                <a:lnSpc>
                  <a:spcPct val="100000"/>
                </a:lnSpc>
              </a:pPr>
              <a:r>
                <a:rPr b="0" lang="en-IN" sz="2400" spc="-1" strike="noStrike">
                  <a:solidFill>
                    <a:srgbClr val="000000"/>
                  </a:solidFill>
                  <a:latin typeface="Gill Sans MT"/>
                  <a:ea typeface="DejaVu Sans"/>
                </a:rPr>
                <a:t>ASHUTOSH</a:t>
              </a:r>
              <a:endParaRPr b="0" lang="en-IN" sz="2400" spc="-1" strike="noStrike">
                <a:solidFill>
                  <a:srgbClr val="000000"/>
                </a:solidFill>
                <a:latin typeface="Arial"/>
              </a:endParaRPr>
            </a:p>
            <a:p>
              <a:pPr>
                <a:lnSpc>
                  <a:spcPct val="100000"/>
                </a:lnSpc>
              </a:pPr>
              <a:r>
                <a:rPr b="0" lang="en-IN" sz="2400" spc="-1" strike="noStrike">
                  <a:solidFill>
                    <a:srgbClr val="000000"/>
                  </a:solidFill>
                  <a:latin typeface="Gill Sans MT"/>
                  <a:ea typeface="DejaVu Sans"/>
                </a:rPr>
                <a:t>UJJWAL</a:t>
              </a: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a:p>
              <a:pPr>
                <a:lnSpc>
                  <a:spcPct val="100000"/>
                </a:lnSpc>
              </a:pPr>
              <a:r>
                <a:rPr b="0" lang="en-IN" sz="2800" spc="-1" strike="noStrike">
                  <a:solidFill>
                    <a:srgbClr val="852538"/>
                  </a:solidFill>
                  <a:latin typeface="Gill Sans MT"/>
                  <a:ea typeface="DejaVu Sans"/>
                </a:rPr>
                <a:t>MENTORS</a:t>
              </a:r>
              <a:endParaRPr b="0" lang="en-IN" sz="2800" spc="-1" strike="noStrike">
                <a:solidFill>
                  <a:srgbClr val="000000"/>
                </a:solidFill>
                <a:latin typeface="Arial"/>
              </a:endParaRPr>
            </a:p>
            <a:p>
              <a:pPr>
                <a:lnSpc>
                  <a:spcPct val="100000"/>
                </a:lnSpc>
              </a:pPr>
              <a:endParaRPr b="0" lang="en-IN" sz="2400" spc="-1" strike="noStrike">
                <a:solidFill>
                  <a:srgbClr val="000000"/>
                </a:solidFill>
                <a:latin typeface="Arial"/>
              </a:endParaRPr>
            </a:p>
            <a:p>
              <a:pPr>
                <a:lnSpc>
                  <a:spcPct val="100000"/>
                </a:lnSpc>
              </a:pPr>
              <a:r>
                <a:rPr b="0" lang="en-IN" sz="2400" spc="-1" strike="noStrike">
                  <a:solidFill>
                    <a:srgbClr val="000000"/>
                  </a:solidFill>
                  <a:latin typeface="Gill Sans MT"/>
                  <a:ea typeface="DejaVu Sans"/>
                </a:rPr>
                <a:t>SHASWAT SIR</a:t>
              </a:r>
              <a:endParaRPr b="0" lang="en-IN" sz="2400" spc="-1" strike="noStrike">
                <a:solidFill>
                  <a:srgbClr val="000000"/>
                </a:solidFill>
                <a:latin typeface="Arial"/>
              </a:endParaRPr>
            </a:p>
            <a:p>
              <a:pPr>
                <a:lnSpc>
                  <a:spcPct val="100000"/>
                </a:lnSpc>
              </a:pPr>
              <a:r>
                <a:rPr b="0" lang="en-IN" sz="2400" spc="-1" strike="noStrike">
                  <a:solidFill>
                    <a:srgbClr val="000000"/>
                  </a:solidFill>
                  <a:latin typeface="Gill Sans MT"/>
                  <a:ea typeface="DejaVu Sans"/>
                </a:rPr>
                <a:t>ARVIND SIR</a:t>
              </a:r>
              <a:endParaRPr b="0" lang="en-IN" sz="2400" spc="-1" strike="noStrike">
                <a:solidFill>
                  <a:srgbClr val="000000"/>
                </a:solidFill>
                <a:latin typeface="Arial"/>
              </a:endParaRPr>
            </a:p>
          </p:txBody>
        </p:sp>
      </p:grpSp>
      <p:sp>
        <p:nvSpPr>
          <p:cNvPr id="211" name="TextBox 51"/>
          <p:cNvSpPr/>
          <p:nvPr/>
        </p:nvSpPr>
        <p:spPr>
          <a:xfrm>
            <a:off x="13151160" y="546840"/>
            <a:ext cx="9843120" cy="5301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i="1" lang="en-IN" sz="7200" spc="-1" strike="noStrike">
                <a:solidFill>
                  <a:srgbClr val="000000"/>
                </a:solidFill>
                <a:latin typeface="MIBookman Old Style (Headings)"/>
                <a:ea typeface="DejaVu Sans"/>
              </a:rPr>
              <a:t>     </a:t>
            </a:r>
            <a:r>
              <a:rPr b="1" i="1" lang="en-IN" sz="7200" spc="-1" strike="noStrike">
                <a:solidFill>
                  <a:srgbClr val="000000"/>
                </a:solidFill>
                <a:latin typeface="MIBookman Old Style (Headings)"/>
                <a:ea typeface="DejaVu Sans"/>
              </a:rPr>
              <a:t>MINI PROJECT</a:t>
            </a:r>
            <a:endParaRPr b="0" lang="en-IN" sz="7200" spc="-1" strike="noStrike">
              <a:solidFill>
                <a:srgbClr val="000000"/>
              </a:solidFill>
              <a:latin typeface="Arial"/>
            </a:endParaRPr>
          </a:p>
          <a:p>
            <a:pPr>
              <a:lnSpc>
                <a:spcPct val="100000"/>
              </a:lnSpc>
            </a:pPr>
            <a:r>
              <a:rPr b="1" i="1" lang="en-IN" sz="7200" spc="-1" strike="noStrike">
                <a:solidFill>
                  <a:srgbClr val="000000"/>
                </a:solidFill>
                <a:latin typeface="MIBookman Old Style (Headings)"/>
                <a:ea typeface="DejaVu Sans"/>
              </a:rPr>
              <a:t>         </a:t>
            </a:r>
            <a:r>
              <a:rPr b="1" i="1" lang="en-IN" sz="5400" spc="-1" strike="noStrike">
                <a:solidFill>
                  <a:srgbClr val="ffff00"/>
                </a:solidFill>
                <a:latin typeface="MIBookman Old Style (Headings)"/>
                <a:ea typeface="DejaVu Sans"/>
              </a:rPr>
              <a:t>CHESS.AI</a:t>
            </a:r>
            <a:endParaRPr b="0" lang="en-IN" sz="5400" spc="-1" strike="noStrike">
              <a:solidFill>
                <a:srgbClr val="000000"/>
              </a:solidFill>
              <a:latin typeface="Arial"/>
            </a:endParaRPr>
          </a:p>
          <a:p>
            <a:pPr>
              <a:lnSpc>
                <a:spcPct val="100000"/>
              </a:lnSpc>
            </a:pPr>
            <a:endParaRPr b="0" lang="en-IN" sz="5400" spc="-1" strike="noStrike">
              <a:solidFill>
                <a:srgbClr val="000000"/>
              </a:solidFill>
              <a:latin typeface="Arial"/>
            </a:endParaRPr>
          </a:p>
          <a:p>
            <a:pPr>
              <a:lnSpc>
                <a:spcPct val="100000"/>
              </a:lnSpc>
            </a:pPr>
            <a:endParaRPr b="0" lang="en-IN" sz="5400" spc="-1" strike="noStrike">
              <a:solidFill>
                <a:srgbClr val="000000"/>
              </a:solidFill>
              <a:latin typeface="Arial"/>
            </a:endParaRPr>
          </a:p>
          <a:p>
            <a:pPr>
              <a:lnSpc>
                <a:spcPct val="100000"/>
              </a:lnSpc>
            </a:pPr>
            <a:endParaRPr b="0" lang="en-IN" sz="5400" spc="-1" strike="noStrike">
              <a:solidFill>
                <a:srgbClr val="000000"/>
              </a:solidFill>
              <a:latin typeface="Arial"/>
            </a:endParaRPr>
          </a:p>
          <a:p>
            <a:pPr>
              <a:lnSpc>
                <a:spcPct val="100000"/>
              </a:lnSpc>
            </a:pPr>
            <a:r>
              <a:rPr b="1" i="1" lang="en-IN" sz="1800" spc="-1" strike="noStrike">
                <a:solidFill>
                  <a:srgbClr val="ffff00"/>
                </a:solidFill>
                <a:latin typeface="MIBookman Old Style (Headings)"/>
                <a:ea typeface="DejaVu Sans"/>
              </a:rPr>
              <a:t>                                                                                                                                              </a:t>
            </a:r>
            <a:r>
              <a:rPr b="1" i="1" lang="en-IN" sz="1800" spc="-1" strike="noStrike">
                <a:solidFill>
                  <a:srgbClr val="ffff00"/>
                </a:solidFill>
                <a:latin typeface="MIBookman Old Style (Headings)"/>
                <a:ea typeface="DejaVu Sans"/>
              </a:rPr>
              <a:t>SESSION: 2022-2023</a:t>
            </a:r>
            <a:endParaRPr b="0" lang="en-IN" sz="1800" spc="-1" strike="noStrike">
              <a:solidFill>
                <a:srgbClr val="000000"/>
              </a:solidFill>
              <a:latin typeface="Arial"/>
            </a:endParaRPr>
          </a:p>
        </p:txBody>
      </p:sp>
    </p:spTree>
  </p:cSld>
  <p:transition spd="slow">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750960" y="141480"/>
            <a:ext cx="8522280" cy="1096200"/>
          </a:xfrm>
          <a:prstGeom prst="rect">
            <a:avLst/>
          </a:prstGeom>
          <a:noFill/>
          <a:ln w="0">
            <a:noFill/>
          </a:ln>
        </p:spPr>
        <p:txBody>
          <a:bodyPr lIns="0" rIns="0" tIns="0" bIns="0" anchor="b">
            <a:normAutofit/>
          </a:bodyPr>
          <a:p>
            <a:pPr indent="0">
              <a:lnSpc>
                <a:spcPct val="100000"/>
              </a:lnSpc>
              <a:buNone/>
            </a:pPr>
            <a:r>
              <a:rPr b="0" lang="en-IN" sz="3600" spc="-1" strike="noStrike" cap="all">
                <a:solidFill>
                  <a:srgbClr val="4d1434"/>
                </a:solidFill>
                <a:latin typeface="Gill Sans MT"/>
              </a:rPr>
              <a:t>Introduction</a:t>
            </a:r>
            <a:endParaRPr b="0" lang="en-IN" sz="3600" spc="-1" strike="noStrike">
              <a:solidFill>
                <a:srgbClr val="000000"/>
              </a:solidFill>
              <a:latin typeface="Arial"/>
            </a:endParaRPr>
          </a:p>
        </p:txBody>
      </p:sp>
      <p:sp>
        <p:nvSpPr>
          <p:cNvPr id="213" name="PlaceHolder 2"/>
          <p:cNvSpPr>
            <a:spLocks noGrp="1"/>
          </p:cNvSpPr>
          <p:nvPr>
            <p:ph type="subTitle"/>
          </p:nvPr>
        </p:nvSpPr>
        <p:spPr>
          <a:xfrm>
            <a:off x="750960" y="1564920"/>
            <a:ext cx="7869600" cy="5020200"/>
          </a:xfrm>
          <a:prstGeom prst="rect">
            <a:avLst/>
          </a:prstGeom>
          <a:noFill/>
          <a:ln w="0">
            <a:noFill/>
          </a:ln>
        </p:spPr>
        <p:txBody>
          <a:bodyPr lIns="0" rIns="0" tIns="0" bIns="0" anchor="t">
            <a:noAutofit/>
          </a:bodyPr>
          <a:p>
            <a:pPr indent="0">
              <a:lnSpc>
                <a:spcPct val="100000"/>
              </a:lnSpc>
              <a:spcBef>
                <a:spcPts val="320"/>
              </a:spcBef>
              <a:spcAft>
                <a:spcPts val="601"/>
              </a:spcAft>
              <a:buNone/>
              <a:tabLst>
                <a:tab algn="l" pos="0"/>
              </a:tabLst>
            </a:pPr>
            <a:r>
              <a:rPr b="0" lang="en-US" sz="1600" spc="-1" strike="noStrike" cap="all">
                <a:solidFill>
                  <a:srgbClr val="903163"/>
                </a:solidFill>
                <a:latin typeface="Söhne"/>
              </a:rPr>
              <a:t>Chess is a game that has fascinated human minds for centuries. The complex strategies, tactical maneuvers, and deep thinking required make it a perfect playground for the integration of Artificial Intelligence (AI),Creating a Chess Game with AI Support. Chess, often considered the "king of board games," is not just a game; it's a timeless battle of wits. </a:t>
            </a:r>
            <a:endParaRPr b="0" lang="en-IN" sz="1600" spc="-1" strike="noStrike">
              <a:solidFill>
                <a:srgbClr val="000000"/>
              </a:solidFill>
              <a:latin typeface="Arial"/>
            </a:endParaRPr>
          </a:p>
          <a:p>
            <a:pPr indent="0">
              <a:lnSpc>
                <a:spcPct val="100000"/>
              </a:lnSpc>
              <a:spcBef>
                <a:spcPts val="320"/>
              </a:spcBef>
              <a:spcAft>
                <a:spcPts val="601"/>
              </a:spcAft>
              <a:buNone/>
              <a:tabLst>
                <a:tab algn="l" pos="0"/>
              </a:tabLst>
            </a:pPr>
            <a:endParaRPr b="0" lang="en-IN" sz="1600" spc="-1" strike="noStrike">
              <a:solidFill>
                <a:srgbClr val="000000"/>
              </a:solidFill>
              <a:latin typeface="Arial"/>
            </a:endParaRPr>
          </a:p>
        </p:txBody>
      </p:sp>
      <p:pic>
        <p:nvPicPr>
          <p:cNvPr id="214" name="Picture 4" descr=""/>
          <p:cNvPicPr/>
          <p:nvPr/>
        </p:nvPicPr>
        <p:blipFill>
          <a:blip r:embed="rId1"/>
          <a:stretch/>
        </p:blipFill>
        <p:spPr>
          <a:xfrm>
            <a:off x="7207560" y="3429000"/>
            <a:ext cx="3052440" cy="2383560"/>
          </a:xfrm>
          <a:prstGeom prst="rect">
            <a:avLst/>
          </a:prstGeom>
          <a:ln w="0">
            <a:noFill/>
          </a:ln>
        </p:spPr>
      </p:pic>
      <p:pic>
        <p:nvPicPr>
          <p:cNvPr id="215" name="Picture 5" descr=""/>
          <p:cNvPicPr/>
          <p:nvPr/>
        </p:nvPicPr>
        <p:blipFill>
          <a:blip r:embed="rId2"/>
          <a:stretch/>
        </p:blipFill>
        <p:spPr>
          <a:xfrm>
            <a:off x="1156320" y="3815640"/>
            <a:ext cx="4285440" cy="19425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581040" y="702000"/>
            <a:ext cx="11028960" cy="1013040"/>
          </a:xfrm>
          <a:prstGeom prst="rect">
            <a:avLst/>
          </a:prstGeom>
          <a:noFill/>
          <a:ln w="0">
            <a:noFill/>
          </a:ln>
        </p:spPr>
        <p:txBody>
          <a:bodyPr lIns="90000" rIns="90000" tIns="45000" bIns="45000" anchor="b">
            <a:normAutofit/>
          </a:bodyPr>
          <a:p>
            <a:pPr indent="0">
              <a:lnSpc>
                <a:spcPct val="100000"/>
              </a:lnSpc>
              <a:buNone/>
            </a:pPr>
            <a:r>
              <a:rPr b="0" lang="en-IN" sz="4400" spc="-1" strike="noStrike" cap="all">
                <a:solidFill>
                  <a:srgbClr val="ffffff"/>
                </a:solidFill>
                <a:latin typeface="Gill Sans MT"/>
              </a:rPr>
              <a:t>FEATURES</a:t>
            </a:r>
            <a:endParaRPr b="0" lang="en-IN" sz="4400" spc="-1" strike="noStrike">
              <a:solidFill>
                <a:srgbClr val="000000"/>
              </a:solidFill>
              <a:latin typeface="Arial"/>
            </a:endParaRPr>
          </a:p>
        </p:txBody>
      </p:sp>
      <p:sp>
        <p:nvSpPr>
          <p:cNvPr id="217" name="PlaceHolder 2"/>
          <p:cNvSpPr>
            <a:spLocks noGrp="1"/>
          </p:cNvSpPr>
          <p:nvPr>
            <p:ph/>
          </p:nvPr>
        </p:nvSpPr>
        <p:spPr>
          <a:xfrm>
            <a:off x="581040" y="2180520"/>
            <a:ext cx="11028960" cy="3677760"/>
          </a:xfrm>
          <a:prstGeom prst="rect">
            <a:avLst/>
          </a:prstGeom>
          <a:noFill/>
          <a:ln w="0">
            <a:noFill/>
          </a:ln>
        </p:spPr>
        <p:txBody>
          <a:bodyPr lIns="90000" rIns="90000" tIns="45000" bIns="45000" anchor="ctr">
            <a:normAutofit/>
          </a:bodyPr>
          <a:p>
            <a:pPr marL="306000" indent="-306000">
              <a:lnSpc>
                <a:spcPct val="100000"/>
              </a:lnSpc>
              <a:spcBef>
                <a:spcPts val="641"/>
              </a:spcBef>
              <a:spcAft>
                <a:spcPts val="601"/>
              </a:spcAft>
              <a:buClr>
                <a:srgbClr val="903163"/>
              </a:buClr>
              <a:buSzPct val="92000"/>
              <a:buFont typeface="Wingdings 2" charset="2"/>
              <a:buChar char=""/>
            </a:pPr>
            <a:r>
              <a:rPr b="0" lang="en-IN" sz="3200" spc="-1" strike="noStrike">
                <a:solidFill>
                  <a:srgbClr val="3d3d3d"/>
                </a:solidFill>
                <a:latin typeface="Gill Sans MT"/>
              </a:rPr>
              <a:t>Play with friends</a:t>
            </a:r>
            <a:endParaRPr b="0" lang="en-IN" sz="3200" spc="-1" strike="noStrike">
              <a:solidFill>
                <a:srgbClr val="000000"/>
              </a:solidFill>
              <a:latin typeface="Arial"/>
            </a:endParaRPr>
          </a:p>
          <a:p>
            <a:pPr marL="306000" indent="-306000">
              <a:lnSpc>
                <a:spcPct val="100000"/>
              </a:lnSpc>
              <a:spcBef>
                <a:spcPts val="641"/>
              </a:spcBef>
              <a:spcAft>
                <a:spcPts val="601"/>
              </a:spcAft>
              <a:buClr>
                <a:srgbClr val="903163"/>
              </a:buClr>
              <a:buSzPct val="92000"/>
              <a:buFont typeface="Wingdings 2" charset="2"/>
              <a:buChar char=""/>
            </a:pPr>
            <a:r>
              <a:rPr b="0" lang="en-IN" sz="3200" spc="-1" strike="noStrike">
                <a:solidFill>
                  <a:srgbClr val="3d3d3d"/>
                </a:solidFill>
                <a:latin typeface="Gill Sans MT"/>
              </a:rPr>
              <a:t>Play with computer</a:t>
            </a:r>
            <a:endParaRPr b="0" lang="en-IN" sz="3200" spc="-1" strike="noStrike">
              <a:solidFill>
                <a:srgbClr val="000000"/>
              </a:solidFill>
              <a:latin typeface="Arial"/>
            </a:endParaRPr>
          </a:p>
          <a:p>
            <a:pPr marL="306000" indent="-306000">
              <a:lnSpc>
                <a:spcPct val="100000"/>
              </a:lnSpc>
              <a:spcBef>
                <a:spcPts val="641"/>
              </a:spcBef>
              <a:spcAft>
                <a:spcPts val="601"/>
              </a:spcAft>
              <a:buClr>
                <a:srgbClr val="903163"/>
              </a:buClr>
              <a:buSzPct val="92000"/>
              <a:buFont typeface="Wingdings 2" charset="2"/>
              <a:buChar char=""/>
            </a:pPr>
            <a:r>
              <a:rPr b="0" lang="en-IN" sz="3200" spc="-1" strike="noStrike">
                <a:solidFill>
                  <a:srgbClr val="3d3d3d"/>
                </a:solidFill>
                <a:latin typeface="Gill Sans MT"/>
              </a:rPr>
              <a:t>Analysing after game</a:t>
            </a:r>
            <a:endParaRPr b="0" lang="en-IN" sz="3200" spc="-1" strike="noStrike">
              <a:solidFill>
                <a:srgbClr val="000000"/>
              </a:solidFill>
              <a:latin typeface="Arial"/>
            </a:endParaRPr>
          </a:p>
          <a:p>
            <a:pPr indent="0">
              <a:lnSpc>
                <a:spcPct val="100000"/>
              </a:lnSpc>
              <a:spcBef>
                <a:spcPts val="641"/>
              </a:spcBef>
              <a:spcAft>
                <a:spcPts val="601"/>
              </a:spcAft>
              <a:buNone/>
              <a:tabLst>
                <a:tab algn="l" pos="0"/>
              </a:tabLst>
            </a:pPr>
            <a:endParaRPr b="0" lang="en-IN" sz="3200" spc="-1" strike="noStrike">
              <a:solidFill>
                <a:srgbClr val="000000"/>
              </a:solidFill>
              <a:latin typeface="Arial"/>
            </a:endParaRPr>
          </a:p>
          <a:p>
            <a:pPr indent="0">
              <a:lnSpc>
                <a:spcPct val="100000"/>
              </a:lnSpc>
              <a:spcBef>
                <a:spcPts val="641"/>
              </a:spcBef>
              <a:spcAft>
                <a:spcPts val="601"/>
              </a:spcAft>
              <a:buNone/>
              <a:tabLst>
                <a:tab algn="l" pos="0"/>
              </a:tabLst>
            </a:pPr>
            <a:endParaRPr b="0" lang="en-IN" sz="3200" spc="-1" strike="noStrike">
              <a:solidFill>
                <a:srgbClr val="000000"/>
              </a:solidFill>
              <a:latin typeface="Arial"/>
            </a:endParaRPr>
          </a:p>
        </p:txBody>
      </p:sp>
    </p:spTree>
  </p:cSld>
  <mc:AlternateContent>
    <mc:Choice Requires="p14">
      <p:transition spd="slow">
        <p14:flash/>
      </p:transition>
    </mc:Choice>
    <mc:Fallback>
      <p:transition spd="slow">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581040" y="702000"/>
            <a:ext cx="11028960" cy="1013040"/>
          </a:xfrm>
          <a:prstGeom prst="rect">
            <a:avLst/>
          </a:prstGeom>
          <a:noFill/>
          <a:ln w="0">
            <a:noFill/>
          </a:ln>
        </p:spPr>
        <p:txBody>
          <a:bodyPr lIns="90000" rIns="90000" tIns="45000" bIns="45000" anchor="b">
            <a:normAutofit/>
          </a:bodyPr>
          <a:p>
            <a:pPr indent="0">
              <a:lnSpc>
                <a:spcPct val="100000"/>
              </a:lnSpc>
              <a:buNone/>
            </a:pPr>
            <a:r>
              <a:rPr b="0" lang="en-IN" sz="5400" spc="-1" strike="noStrike" cap="all">
                <a:solidFill>
                  <a:srgbClr val="ffffff"/>
                </a:solidFill>
                <a:latin typeface="Gill Sans MT"/>
              </a:rPr>
              <a:t>Front end</a:t>
            </a:r>
            <a:endParaRPr b="0" lang="en-IN" sz="5400" spc="-1" strike="noStrike">
              <a:solidFill>
                <a:srgbClr val="000000"/>
              </a:solidFill>
              <a:latin typeface="Arial"/>
            </a:endParaRPr>
          </a:p>
        </p:txBody>
      </p:sp>
      <p:sp>
        <p:nvSpPr>
          <p:cNvPr id="219" name="PlaceHolder 2"/>
          <p:cNvSpPr>
            <a:spLocks noGrp="1"/>
          </p:cNvSpPr>
          <p:nvPr>
            <p:ph/>
          </p:nvPr>
        </p:nvSpPr>
        <p:spPr>
          <a:xfrm>
            <a:off x="581040" y="2065680"/>
            <a:ext cx="11028960" cy="3637800"/>
          </a:xfrm>
          <a:prstGeom prst="rect">
            <a:avLst/>
          </a:prstGeom>
          <a:noFill/>
          <a:ln w="0">
            <a:noFill/>
          </a:ln>
        </p:spPr>
        <p:txBody>
          <a:bodyPr lIns="90000" rIns="90000" tIns="45000" bIns="45000" anchor="ctr">
            <a:normAutofit/>
          </a:bodyPr>
          <a:p>
            <a:pPr marL="306000" indent="-306000">
              <a:lnSpc>
                <a:spcPct val="100000"/>
              </a:lnSpc>
              <a:spcBef>
                <a:spcPts val="799"/>
              </a:spcBef>
              <a:spcAft>
                <a:spcPts val="601"/>
              </a:spcAft>
              <a:buClr>
                <a:srgbClr val="903163"/>
              </a:buClr>
              <a:buSzPct val="92000"/>
              <a:buFont typeface="Wingdings" charset="2"/>
              <a:buChar char=""/>
            </a:pPr>
            <a:r>
              <a:rPr b="0" lang="en-IN" sz="4000" spc="-1" strike="noStrike">
                <a:solidFill>
                  <a:srgbClr val="3d3d3d"/>
                </a:solidFill>
                <a:latin typeface="Arial Narrow"/>
              </a:rPr>
              <a:t>HTML</a:t>
            </a:r>
            <a:endParaRPr b="0" lang="en-IN" sz="4000" spc="-1" strike="noStrike">
              <a:solidFill>
                <a:srgbClr val="000000"/>
              </a:solidFill>
              <a:latin typeface="Arial"/>
            </a:endParaRPr>
          </a:p>
          <a:p>
            <a:pPr marL="306000" indent="-306000">
              <a:lnSpc>
                <a:spcPct val="100000"/>
              </a:lnSpc>
              <a:spcBef>
                <a:spcPts val="799"/>
              </a:spcBef>
              <a:spcAft>
                <a:spcPts val="601"/>
              </a:spcAft>
              <a:buClr>
                <a:srgbClr val="903163"/>
              </a:buClr>
              <a:buSzPct val="92000"/>
              <a:buFont typeface="Wingdings" charset="2"/>
              <a:buChar char=""/>
            </a:pPr>
            <a:r>
              <a:rPr b="0" lang="en-IN" sz="4000" spc="-1" strike="noStrike">
                <a:solidFill>
                  <a:srgbClr val="3d3d3d"/>
                </a:solidFill>
                <a:latin typeface="Arial Narrow"/>
              </a:rPr>
              <a:t>CSS,BOOTSTRAP</a:t>
            </a:r>
            <a:endParaRPr b="0" lang="en-IN" sz="4000" spc="-1" strike="noStrike">
              <a:solidFill>
                <a:srgbClr val="000000"/>
              </a:solidFill>
              <a:latin typeface="Arial"/>
            </a:endParaRPr>
          </a:p>
          <a:p>
            <a:pPr marL="306000" indent="-306000">
              <a:lnSpc>
                <a:spcPct val="100000"/>
              </a:lnSpc>
              <a:spcBef>
                <a:spcPts val="799"/>
              </a:spcBef>
              <a:spcAft>
                <a:spcPts val="601"/>
              </a:spcAft>
              <a:buClr>
                <a:srgbClr val="903163"/>
              </a:buClr>
              <a:buSzPct val="92000"/>
              <a:buFont typeface="Wingdings" charset="2"/>
              <a:buChar char=""/>
            </a:pPr>
            <a:r>
              <a:rPr b="0" lang="en-IN" sz="4000" spc="-1" strike="noStrike">
                <a:solidFill>
                  <a:srgbClr val="3d3d3d"/>
                </a:solidFill>
                <a:latin typeface="Arial Narrow"/>
              </a:rPr>
              <a:t>JAVASCRIPT</a:t>
            </a:r>
            <a:endParaRPr b="0" lang="en-IN" sz="4000" spc="-1" strike="noStrike">
              <a:solidFill>
                <a:srgbClr val="000000"/>
              </a:solidFill>
              <a:latin typeface="Arial"/>
            </a:endParaRPr>
          </a:p>
          <a:p>
            <a:pPr marL="306000" indent="-306000">
              <a:lnSpc>
                <a:spcPct val="100000"/>
              </a:lnSpc>
              <a:spcBef>
                <a:spcPts val="799"/>
              </a:spcBef>
              <a:spcAft>
                <a:spcPts val="601"/>
              </a:spcAft>
              <a:buClr>
                <a:srgbClr val="903163"/>
              </a:buClr>
              <a:buSzPct val="92000"/>
              <a:buFont typeface="Wingdings" charset="2"/>
              <a:buChar char=""/>
            </a:pPr>
            <a:r>
              <a:rPr b="0" lang="en-IN" sz="4000" spc="-1" strike="noStrike">
                <a:solidFill>
                  <a:srgbClr val="3d3d3d"/>
                </a:solidFill>
                <a:latin typeface="Arial Narrow"/>
              </a:rPr>
              <a:t>ANGULAR.JS</a:t>
            </a:r>
            <a:endParaRPr b="0" lang="en-IN" sz="4000" spc="-1" strike="noStrike">
              <a:solidFill>
                <a:srgbClr val="000000"/>
              </a:solidFill>
              <a:latin typeface="Arial"/>
            </a:endParaRPr>
          </a:p>
        </p:txBody>
      </p:sp>
      <p:sp>
        <p:nvSpPr>
          <p:cNvPr id="220" name="TextBox 5"/>
          <p:cNvSpPr/>
          <p:nvPr/>
        </p:nvSpPr>
        <p:spPr>
          <a:xfrm>
            <a:off x="8779320" y="3904920"/>
            <a:ext cx="2541240" cy="230040"/>
          </a:xfrm>
          <a:prstGeom prst="rect">
            <a:avLst/>
          </a:prstGeom>
          <a:no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pic>
        <p:nvPicPr>
          <p:cNvPr id="221" name="Picture 7" descr=""/>
          <p:cNvPicPr/>
          <p:nvPr/>
        </p:nvPicPr>
        <p:blipFill>
          <a:blip r:embed="rId1"/>
          <a:stretch/>
        </p:blipFill>
        <p:spPr>
          <a:xfrm>
            <a:off x="9316440" y="4288320"/>
            <a:ext cx="1506960" cy="1476720"/>
          </a:xfrm>
          <a:prstGeom prst="rect">
            <a:avLst/>
          </a:prstGeom>
          <a:ln w="0">
            <a:noFill/>
          </a:ln>
        </p:spPr>
      </p:pic>
      <p:pic>
        <p:nvPicPr>
          <p:cNvPr id="222" name="Picture 10" descr=""/>
          <p:cNvPicPr/>
          <p:nvPr/>
        </p:nvPicPr>
        <p:blipFill>
          <a:blip r:embed="rId2"/>
          <a:stretch/>
        </p:blipFill>
        <p:spPr>
          <a:xfrm>
            <a:off x="8694720" y="2218320"/>
            <a:ext cx="2363040" cy="1916640"/>
          </a:xfrm>
          <a:prstGeom prst="rect">
            <a:avLst/>
          </a:prstGeom>
          <a:ln w="0">
            <a:noFill/>
          </a:ln>
        </p:spPr>
      </p:pic>
    </p:spTree>
  </p:cSld>
  <p:transition spd="slow">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Box 1"/>
          <p:cNvSpPr/>
          <p:nvPr/>
        </p:nvSpPr>
        <p:spPr>
          <a:xfrm>
            <a:off x="937440" y="1108800"/>
            <a:ext cx="10549080" cy="4964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4000" spc="-1" strike="noStrike">
                <a:solidFill>
                  <a:srgbClr val="6e1d4a"/>
                </a:solidFill>
                <a:latin typeface="Gill Sans MT"/>
                <a:ea typeface="DejaVu Sans"/>
              </a:rPr>
              <a:t>Angular.js:-</a:t>
            </a:r>
            <a:r>
              <a:rPr b="0" lang="en-IN" sz="3200" spc="-1" strike="noStrike">
                <a:solidFill>
                  <a:srgbClr val="6e1d4a"/>
                </a:solidFill>
                <a:latin typeface="Gill Sans MT"/>
                <a:ea typeface="DejaVu Sans"/>
              </a:rPr>
              <a:t>Angular.js is a popular framework of js and it help us to built a Single Page Application . And also it helps to implement the JavaScript functions.</a:t>
            </a:r>
            <a:endParaRPr b="0" lang="en-IN" sz="3200" spc="-1" strike="noStrike">
              <a:solidFill>
                <a:srgbClr val="000000"/>
              </a:solidFill>
              <a:latin typeface="Arial"/>
            </a:endParaRPr>
          </a:p>
          <a:p>
            <a:pPr>
              <a:lnSpc>
                <a:spcPct val="100000"/>
              </a:lnSpc>
            </a:pPr>
            <a:endParaRPr b="0" lang="en-IN" sz="4000" spc="-1" strike="noStrike">
              <a:solidFill>
                <a:srgbClr val="000000"/>
              </a:solidFill>
              <a:latin typeface="Arial"/>
            </a:endParaRPr>
          </a:p>
          <a:p>
            <a:pPr>
              <a:lnSpc>
                <a:spcPct val="100000"/>
              </a:lnSpc>
            </a:pPr>
            <a:r>
              <a:rPr b="0" lang="en-IN" sz="4000" spc="-1" strike="noStrike">
                <a:solidFill>
                  <a:srgbClr val="6e1d4a"/>
                </a:solidFill>
                <a:latin typeface="Gill Sans MT"/>
                <a:ea typeface="DejaVu Sans"/>
              </a:rPr>
              <a:t>JavaScript:- </a:t>
            </a:r>
            <a:r>
              <a:rPr b="0" lang="en-US" sz="3200" spc="-1" strike="noStrike">
                <a:solidFill>
                  <a:srgbClr val="6e1d4a"/>
                </a:solidFill>
                <a:latin typeface="Söhne"/>
                <a:ea typeface="DejaVu Sans"/>
              </a:rPr>
              <a:t>JavaScript is used within AngularJS controllers to control and manage different aspects of the game, such as updating the view (HTML) when the game state changes, handling user input, and managing game rules</a:t>
            </a:r>
            <a:r>
              <a:rPr b="0" lang="en-US" sz="4000" spc="-1" strike="noStrike">
                <a:solidFill>
                  <a:srgbClr val="374151"/>
                </a:solidFill>
                <a:latin typeface="Söhne"/>
                <a:ea typeface="DejaVu Sans"/>
              </a:rPr>
              <a:t>.</a:t>
            </a:r>
            <a:endParaRPr b="0" lang="en-IN" sz="4000" spc="-1" strike="noStrike">
              <a:solidFill>
                <a:srgbClr val="000000"/>
              </a:solidFill>
              <a:latin typeface="Arial"/>
            </a:endParaRPr>
          </a:p>
        </p:txBody>
      </p:sp>
    </p:spTree>
  </p:cSld>
  <p:transition spd="slow">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581040" y="702000"/>
            <a:ext cx="11028960" cy="1013040"/>
          </a:xfrm>
          <a:prstGeom prst="rect">
            <a:avLst/>
          </a:prstGeom>
          <a:noFill/>
          <a:ln w="0">
            <a:noFill/>
          </a:ln>
        </p:spPr>
        <p:txBody>
          <a:bodyPr lIns="90000" rIns="90000" tIns="45000" bIns="45000" anchor="b">
            <a:normAutofit/>
          </a:bodyPr>
          <a:p>
            <a:pPr indent="0">
              <a:lnSpc>
                <a:spcPct val="100000"/>
              </a:lnSpc>
              <a:buNone/>
            </a:pPr>
            <a:r>
              <a:rPr b="0" lang="en-IN" sz="5400" spc="-1" strike="noStrike" cap="all">
                <a:solidFill>
                  <a:srgbClr val="ffffff"/>
                </a:solidFill>
                <a:latin typeface="Gill Sans MT"/>
              </a:rPr>
              <a:t>BACK END</a:t>
            </a:r>
            <a:endParaRPr b="0" lang="en-IN" sz="5400" spc="-1" strike="noStrike">
              <a:solidFill>
                <a:srgbClr val="000000"/>
              </a:solidFill>
              <a:latin typeface="Arial"/>
            </a:endParaRPr>
          </a:p>
        </p:txBody>
      </p:sp>
      <p:sp>
        <p:nvSpPr>
          <p:cNvPr id="225" name="PlaceHolder 2"/>
          <p:cNvSpPr>
            <a:spLocks noGrp="1"/>
          </p:cNvSpPr>
          <p:nvPr>
            <p:ph/>
          </p:nvPr>
        </p:nvSpPr>
        <p:spPr>
          <a:xfrm>
            <a:off x="581040" y="2180520"/>
            <a:ext cx="11028960" cy="3677760"/>
          </a:xfrm>
          <a:prstGeom prst="rect">
            <a:avLst/>
          </a:prstGeom>
          <a:noFill/>
          <a:ln w="0">
            <a:noFill/>
          </a:ln>
        </p:spPr>
        <p:txBody>
          <a:bodyPr lIns="90000" rIns="90000" tIns="45000" bIns="45000" anchor="ctr">
            <a:normAutofit/>
          </a:bodyPr>
          <a:p>
            <a:pPr marL="306000" indent="-306000">
              <a:lnSpc>
                <a:spcPct val="100000"/>
              </a:lnSpc>
              <a:spcBef>
                <a:spcPts val="799"/>
              </a:spcBef>
              <a:spcAft>
                <a:spcPts val="601"/>
              </a:spcAft>
              <a:buClr>
                <a:srgbClr val="903163"/>
              </a:buClr>
              <a:buSzPct val="92000"/>
              <a:buFont typeface="Wingdings" charset="2"/>
              <a:buChar char=""/>
            </a:pPr>
            <a:r>
              <a:rPr b="0" lang="en-IN" sz="4000" spc="-1" strike="noStrike">
                <a:solidFill>
                  <a:srgbClr val="3d3d3d"/>
                </a:solidFill>
                <a:latin typeface="Gill Sans MT"/>
              </a:rPr>
              <a:t>PYTHON</a:t>
            </a:r>
            <a:endParaRPr b="0" lang="en-IN" sz="4000" spc="-1" strike="noStrike">
              <a:solidFill>
                <a:srgbClr val="000000"/>
              </a:solidFill>
              <a:latin typeface="Arial"/>
            </a:endParaRPr>
          </a:p>
          <a:p>
            <a:pPr marL="306000" indent="-306000">
              <a:lnSpc>
                <a:spcPct val="100000"/>
              </a:lnSpc>
              <a:spcBef>
                <a:spcPts val="799"/>
              </a:spcBef>
              <a:spcAft>
                <a:spcPts val="601"/>
              </a:spcAft>
              <a:buClr>
                <a:srgbClr val="903163"/>
              </a:buClr>
              <a:buSzPct val="92000"/>
              <a:buFont typeface="Wingdings" charset="2"/>
              <a:buChar char=""/>
            </a:pPr>
            <a:r>
              <a:rPr b="0" lang="en-IN" sz="4000" spc="-1" strike="noStrike">
                <a:solidFill>
                  <a:srgbClr val="3d3d3d"/>
                </a:solidFill>
                <a:latin typeface="Gill Sans MT"/>
              </a:rPr>
              <a:t>DJANGO</a:t>
            </a:r>
            <a:endParaRPr b="0" lang="en-IN" sz="4000" spc="-1" strike="noStrike">
              <a:solidFill>
                <a:srgbClr val="000000"/>
              </a:solidFill>
              <a:latin typeface="Arial"/>
            </a:endParaRPr>
          </a:p>
          <a:p>
            <a:pPr marL="306000" indent="-306000">
              <a:lnSpc>
                <a:spcPct val="100000"/>
              </a:lnSpc>
              <a:spcBef>
                <a:spcPts val="799"/>
              </a:spcBef>
              <a:spcAft>
                <a:spcPts val="601"/>
              </a:spcAft>
              <a:buClr>
                <a:srgbClr val="903163"/>
              </a:buClr>
              <a:buSzPct val="92000"/>
              <a:buFont typeface="Wingdings" charset="2"/>
              <a:buChar char=""/>
            </a:pPr>
            <a:r>
              <a:rPr b="0" lang="en-IN" sz="4000" spc="-1" strike="noStrike">
                <a:solidFill>
                  <a:srgbClr val="3d3d3d"/>
                </a:solidFill>
                <a:latin typeface="Gill Sans MT"/>
              </a:rPr>
              <a:t>DATABASE(MySQL)</a:t>
            </a:r>
            <a:endParaRPr b="0" lang="en-IN" sz="4000" spc="-1" strike="noStrike">
              <a:solidFill>
                <a:srgbClr val="000000"/>
              </a:solidFill>
              <a:latin typeface="Arial"/>
            </a:endParaRPr>
          </a:p>
        </p:txBody>
      </p:sp>
    </p:spTree>
  </p:cSld>
  <p:transition spd="slow">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Box 1"/>
          <p:cNvSpPr/>
          <p:nvPr/>
        </p:nvSpPr>
        <p:spPr>
          <a:xfrm>
            <a:off x="537120" y="720000"/>
            <a:ext cx="11189160" cy="3623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4000" spc="-1" strike="noStrike">
                <a:solidFill>
                  <a:srgbClr val="6e1d4a"/>
                </a:solidFill>
                <a:latin typeface="Gill Sans MT"/>
                <a:ea typeface="DejaVu Sans"/>
              </a:rPr>
              <a:t>Django:-</a:t>
            </a:r>
            <a:endParaRPr b="0" lang="en-IN" sz="4000" spc="-1" strike="noStrike">
              <a:solidFill>
                <a:srgbClr val="000000"/>
              </a:solidFill>
              <a:latin typeface="Arial"/>
            </a:endParaRPr>
          </a:p>
          <a:p>
            <a:pPr marL="571680" indent="-571680">
              <a:lnSpc>
                <a:spcPct val="100000"/>
              </a:lnSpc>
              <a:buClr>
                <a:srgbClr val="6e1d4a"/>
              </a:buClr>
              <a:buFont typeface="Arial"/>
              <a:buChar char="•"/>
            </a:pPr>
            <a:r>
              <a:rPr b="0" lang="en-IN" sz="3200" spc="-1" strike="noStrike">
                <a:solidFill>
                  <a:srgbClr val="6e1d4a"/>
                </a:solidFill>
                <a:latin typeface="Gill Sans MT"/>
                <a:ea typeface="DejaVu Sans"/>
              </a:rPr>
              <a:t> </a:t>
            </a:r>
            <a:r>
              <a:rPr b="0" lang="en-IN" sz="3200" spc="-1" strike="noStrike">
                <a:solidFill>
                  <a:srgbClr val="6e1d4a"/>
                </a:solidFill>
                <a:latin typeface="Gill Sans MT"/>
                <a:ea typeface="DejaVu Sans"/>
              </a:rPr>
              <a:t>used </a:t>
            </a:r>
            <a:r>
              <a:rPr b="0" lang="en-US" sz="3200" spc="-1" strike="noStrike">
                <a:solidFill>
                  <a:srgbClr val="6e1d4a"/>
                </a:solidFill>
                <a:latin typeface="Söhne"/>
                <a:ea typeface="DejaVu Sans"/>
              </a:rPr>
              <a:t>to create the backend of your chess gaming website.</a:t>
            </a:r>
            <a:endParaRPr b="0" lang="en-IN" sz="3200" spc="-1" strike="noStrike">
              <a:solidFill>
                <a:srgbClr val="000000"/>
              </a:solidFill>
              <a:latin typeface="Arial"/>
            </a:endParaRPr>
          </a:p>
          <a:p>
            <a:pPr marL="571680" indent="-571680">
              <a:lnSpc>
                <a:spcPct val="100000"/>
              </a:lnSpc>
              <a:buClr>
                <a:srgbClr val="6e1d4a"/>
              </a:buClr>
              <a:buFont typeface="Arial"/>
              <a:buChar char="•"/>
            </a:pPr>
            <a:r>
              <a:rPr b="0" lang="en-US" sz="3200" spc="-1" strike="noStrike">
                <a:solidFill>
                  <a:srgbClr val="6e1d4a"/>
                </a:solidFill>
                <a:latin typeface="Söhne"/>
                <a:ea typeface="DejaVu Sans"/>
              </a:rPr>
              <a:t>Set up a database (e.g., PostgreSQL, SQLite) to store user accounts, game records, and other data.</a:t>
            </a:r>
            <a:endParaRPr b="0" lang="en-IN" sz="3200" spc="-1" strike="noStrike">
              <a:solidFill>
                <a:srgbClr val="000000"/>
              </a:solidFill>
              <a:latin typeface="Arial"/>
            </a:endParaRPr>
          </a:p>
          <a:p>
            <a:pPr marL="571680" indent="-571680">
              <a:lnSpc>
                <a:spcPct val="100000"/>
              </a:lnSpc>
              <a:buClr>
                <a:srgbClr val="6e1d4a"/>
              </a:buClr>
              <a:buFont typeface="Arial"/>
              <a:buChar char="•"/>
            </a:pPr>
            <a:r>
              <a:rPr b="0" lang="en-US" sz="3200" spc="-1" strike="noStrike">
                <a:solidFill>
                  <a:srgbClr val="6e1d4a"/>
                </a:solidFill>
                <a:latin typeface="Söhne"/>
                <a:ea typeface="DejaVu Sans"/>
              </a:rPr>
              <a:t>Implement server-side logic for managing game state, player authentication, handling game history</a:t>
            </a:r>
            <a:endParaRPr b="0" lang="en-IN" sz="3200" spc="-1" strike="noStrike">
              <a:solidFill>
                <a:srgbClr val="000000"/>
              </a:solidFill>
              <a:latin typeface="Arial"/>
            </a:endParaRPr>
          </a:p>
        </p:txBody>
      </p:sp>
    </p:spTree>
  </p:cSld>
  <p:transition spd="slow">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581040" y="702000"/>
            <a:ext cx="11028960" cy="1013040"/>
          </a:xfrm>
          <a:prstGeom prst="rect">
            <a:avLst/>
          </a:prstGeom>
          <a:noFill/>
          <a:ln w="0">
            <a:noFill/>
          </a:ln>
        </p:spPr>
        <p:txBody>
          <a:bodyPr lIns="90000" rIns="90000" tIns="45000" bIns="45000" anchor="b">
            <a:normAutofit/>
          </a:bodyPr>
          <a:p>
            <a:pPr indent="0">
              <a:lnSpc>
                <a:spcPct val="100000"/>
              </a:lnSpc>
              <a:buNone/>
            </a:pPr>
            <a:r>
              <a:rPr b="0" lang="en-IN" sz="4000" spc="-1" strike="noStrike" cap="all">
                <a:solidFill>
                  <a:srgbClr val="ffffff"/>
                </a:solidFill>
                <a:latin typeface="Gill Sans MT"/>
              </a:rPr>
              <a:t>BUILDING THE GAME WITH AI</a:t>
            </a:r>
            <a:endParaRPr b="0" lang="en-IN" sz="4000" spc="-1" strike="noStrike">
              <a:solidFill>
                <a:srgbClr val="000000"/>
              </a:solidFill>
              <a:latin typeface="Arial"/>
            </a:endParaRPr>
          </a:p>
        </p:txBody>
      </p:sp>
      <p:sp>
        <p:nvSpPr>
          <p:cNvPr id="228" name="PlaceHolder 2"/>
          <p:cNvSpPr>
            <a:spLocks noGrp="1"/>
          </p:cNvSpPr>
          <p:nvPr>
            <p:ph/>
          </p:nvPr>
        </p:nvSpPr>
        <p:spPr>
          <a:xfrm>
            <a:off x="581040" y="2180520"/>
            <a:ext cx="11028960" cy="3677760"/>
          </a:xfrm>
          <a:prstGeom prst="rect">
            <a:avLst/>
          </a:prstGeom>
          <a:noFill/>
          <a:ln w="0">
            <a:noFill/>
          </a:ln>
        </p:spPr>
        <p:txBody>
          <a:bodyPr lIns="90000" rIns="90000" tIns="45000" bIns="45000" anchor="ctr">
            <a:normAutofit/>
          </a:bodyPr>
          <a:p>
            <a:pPr marL="306000" indent="-306000">
              <a:lnSpc>
                <a:spcPct val="100000"/>
              </a:lnSpc>
              <a:spcBef>
                <a:spcPts val="360"/>
              </a:spcBef>
              <a:spcAft>
                <a:spcPts val="601"/>
              </a:spcAft>
              <a:buClr>
                <a:srgbClr val="903163"/>
              </a:buClr>
              <a:buSzPct val="92000"/>
              <a:buFont typeface="Wingdings 2" charset="2"/>
              <a:buChar char=""/>
            </a:pPr>
            <a:r>
              <a:rPr b="1" lang="en-US" sz="1800" spc="-1" strike="noStrike">
                <a:solidFill>
                  <a:srgbClr val="3d3d3d"/>
                </a:solidFill>
                <a:latin typeface="Söhne"/>
              </a:rPr>
              <a:t>Implement Move Generation</a:t>
            </a:r>
            <a:r>
              <a:rPr b="0" lang="en-US" sz="1800" spc="-1" strike="noStrike">
                <a:solidFill>
                  <a:srgbClr val="374151"/>
                </a:solidFill>
                <a:latin typeface="Söhne"/>
              </a:rPr>
              <a:t>: Create functions to generate legal moves for the current position. This should include generating moves for all pieces on the board.</a:t>
            </a:r>
            <a:endParaRPr b="0" lang="en-IN" sz="1800" spc="-1" strike="noStrike">
              <a:solidFill>
                <a:srgbClr val="000000"/>
              </a:solidFill>
              <a:latin typeface="Arial"/>
            </a:endParaRPr>
          </a:p>
          <a:p>
            <a:pPr marL="306000" indent="-306000">
              <a:lnSpc>
                <a:spcPct val="100000"/>
              </a:lnSpc>
              <a:spcBef>
                <a:spcPts val="360"/>
              </a:spcBef>
              <a:spcAft>
                <a:spcPts val="601"/>
              </a:spcAft>
              <a:buClr>
                <a:srgbClr val="903163"/>
              </a:buClr>
              <a:buSzPct val="92000"/>
              <a:buFont typeface="Wingdings 2" charset="2"/>
              <a:buChar char=""/>
            </a:pPr>
            <a:r>
              <a:rPr b="1" lang="en-US" sz="1800" spc="-1" strike="noStrike">
                <a:solidFill>
                  <a:srgbClr val="3d3d3d"/>
                </a:solidFill>
                <a:latin typeface="Söhne"/>
              </a:rPr>
              <a:t>Minimax Algorithm</a:t>
            </a:r>
            <a:r>
              <a:rPr b="0" lang="en-US" sz="1800" spc="-1" strike="noStrike">
                <a:solidFill>
                  <a:srgbClr val="374151"/>
                </a:solidFill>
                <a:latin typeface="Söhne"/>
              </a:rPr>
              <a:t>: Implement the minimax algorithm, which is a recursive algorithm for searching through possible moves in a game tree. The algorithm considers both the player's and opponent's best moves, assuming they play optimally.</a:t>
            </a:r>
            <a:endParaRPr b="0" lang="en-IN" sz="1800" spc="-1" strike="noStrike">
              <a:solidFill>
                <a:srgbClr val="000000"/>
              </a:solidFill>
              <a:latin typeface="Arial"/>
            </a:endParaRPr>
          </a:p>
          <a:p>
            <a:pPr marL="306000" indent="-306000">
              <a:lnSpc>
                <a:spcPct val="100000"/>
              </a:lnSpc>
              <a:spcBef>
                <a:spcPts val="360"/>
              </a:spcBef>
              <a:spcAft>
                <a:spcPts val="601"/>
              </a:spcAft>
              <a:buClr>
                <a:srgbClr val="903163"/>
              </a:buClr>
              <a:buSzPct val="92000"/>
              <a:buFont typeface="Wingdings 2" charset="2"/>
              <a:buChar char=""/>
            </a:pPr>
            <a:r>
              <a:rPr b="1" lang="en-US" sz="1800" spc="-1" strike="noStrike">
                <a:solidFill>
                  <a:srgbClr val="374151"/>
                </a:solidFill>
                <a:latin typeface="Söhne"/>
              </a:rPr>
              <a:t>AI Move Selection</a:t>
            </a:r>
            <a:r>
              <a:rPr b="0" lang="en-US" sz="1800" spc="-1" strike="noStrike">
                <a:solidFill>
                  <a:srgbClr val="374151"/>
                </a:solidFill>
                <a:latin typeface="Söhne"/>
              </a:rPr>
              <a:t>: Develop a function to select the best move for the AI based on the minimax search results.</a:t>
            </a:r>
            <a:endParaRPr b="0" lang="en-IN" sz="1800" spc="-1" strike="noStrike">
              <a:solidFill>
                <a:srgbClr val="000000"/>
              </a:solidFill>
              <a:latin typeface="Arial"/>
            </a:endParaRPr>
          </a:p>
          <a:p>
            <a:pPr marL="306000" indent="-306000">
              <a:lnSpc>
                <a:spcPct val="100000"/>
              </a:lnSpc>
              <a:spcBef>
                <a:spcPts val="360"/>
              </a:spcBef>
              <a:spcAft>
                <a:spcPts val="601"/>
              </a:spcAft>
              <a:buClr>
                <a:srgbClr val="903163"/>
              </a:buClr>
              <a:buSzPct val="92000"/>
              <a:buFont typeface="Wingdings 2" charset="2"/>
              <a:buChar char=""/>
            </a:pPr>
            <a:r>
              <a:rPr b="1" lang="en-US" sz="1800" spc="-1" strike="noStrike">
                <a:solidFill>
                  <a:srgbClr val="3d3d3d"/>
                </a:solidFill>
                <a:latin typeface="Söhne"/>
              </a:rPr>
              <a:t>Incorporate AI into Game Loop</a:t>
            </a:r>
            <a:r>
              <a:rPr b="0" lang="en-US" sz="1800" spc="-1" strike="noStrike">
                <a:solidFill>
                  <a:srgbClr val="374151"/>
                </a:solidFill>
                <a:latin typeface="Söhne"/>
              </a:rPr>
              <a:t>: In your game loop, when it's the AI's turn, call the AI move selection function and execute the chosen move on the board.</a:t>
            </a:r>
            <a:endParaRPr b="0" lang="en-IN" sz="18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TM03457464[[fn=Dividend]]</Template>
  <TotalTime>811</TotalTime>
  <Application>LibreOffice/7.5.2.2$Linux_X86_64 LibreOffice_project/50$Build-2</Application>
  <AppVersion>15.0000</AppVersion>
  <Words>414</Words>
  <Paragraphs>76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2023-10-16T10:29:30Z</dcterms:created>
  <dc:creator>Ayush Anand</dc:creator>
  <dc:description/>
  <dc:language>en-IN</dc:language>
  <cp:lastModifiedBy/>
  <dcterms:modified xsi:type="dcterms:W3CDTF">2023-10-18T22:07:19Z</dcterms:modified>
  <cp:revision>4</cp:revision>
  <dc:subject/>
  <dc:title>MINI PROJECT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