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6"/>
  </p:notesMasterIdLst>
  <p:sldIdLst>
    <p:sldId id="268" r:id="rId5"/>
    <p:sldId id="257" r:id="rId6"/>
    <p:sldId id="258" r:id="rId7"/>
    <p:sldId id="259" r:id="rId8"/>
    <p:sldId id="260" r:id="rId9"/>
    <p:sldId id="261" r:id="rId10"/>
    <p:sldId id="262" r:id="rId11"/>
    <p:sldId id="263" r:id="rId12"/>
    <p:sldId id="266" r:id="rId13"/>
    <p:sldId id="264" r:id="rId14"/>
    <p:sldId id="265"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EDBAD-0D35-4DEA-B8AA-F678016E426A}" v="1" dt="2023-10-19T04:18:51.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4" autoAdjust="0"/>
  </p:normalViewPr>
  <p:slideViewPr>
    <p:cSldViewPr snapToGrid="0">
      <p:cViewPr varScale="1">
        <p:scale>
          <a:sx n="70" d="100"/>
          <a:sy n="70"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E7C42A2-7DA5-42FE-BBDF-8B3A720A8C18}" type="datetimeFigureOut">
              <a:rPr lang="en-IN" smtClean="0"/>
              <a:t>19-10-2023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E45C98A-A213-4E6E-A77C-63DFE2B75092}" type="slidenum">
              <a:rPr lang="en-IN" smtClean="0"/>
              <a:t>‹#›</a:t>
            </a:fld>
            <a:endParaRPr lang="en-IN"/>
          </a:p>
        </p:txBody>
      </p:sp>
    </p:spTree>
    <p:extLst>
      <p:ext uri="{BB962C8B-B14F-4D97-AF65-F5344CB8AC3E}">
        <p14:creationId xmlns:p14="http://schemas.microsoft.com/office/powerpoint/2010/main" val="78106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45C98A-A213-4E6E-A77C-63DFE2B75092}" type="slidenum">
              <a:rPr lang="en-IN" smtClean="0"/>
              <a:t>11</a:t>
            </a:fld>
            <a:endParaRPr lang="en-IN"/>
          </a:p>
        </p:txBody>
      </p:sp>
    </p:spTree>
    <p:extLst>
      <p:ext uri="{BB962C8B-B14F-4D97-AF65-F5344CB8AC3E}">
        <p14:creationId xmlns:p14="http://schemas.microsoft.com/office/powerpoint/2010/main" val="4626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BA4CE22-E30B-4FB4-9F72-DABE505E3DD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359571D-D5F9-4473-9280-14A946F0EF2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731F171C-6023-403F-BB5F-B7AACA0752A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015CBBA-5DB0-4DFA-9FCD-3E69BD38AAA6}"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30D1EA08-FA75-452A-9BA5-D15E1670C186}"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5C10554-B672-448D-B5A0-A3649519506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C052EF0-6341-483F-90CD-0B631F01625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FCFBBCC-3151-449A-9C1A-0356AA772AB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6E88235-10F8-4968-BD01-E6E71D9C707C}"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A988838-7F51-4901-AFFA-6A1852AA0DF1}"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F932B96-87A1-4E95-A34D-72730375131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0A658A6-347B-4D31-AACF-36A0CACEB764}"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FCB418D-A3D9-4C61-8688-2F5F70A41A5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2732F00-6AA0-4994-8F8E-173269A7EC7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858EA44-7E34-473D-9D9F-B4E11F26429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C24664BC-E13C-449F-A1A5-ED6AAB42D58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3915D3C4-8878-415D-9A1E-7648EE2233E2}"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DF81A39-FF06-47C7-B06A-6E6908DDB04A}"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3EBD789-DCD7-4FB8-BD4F-04A236E4DFBD}"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2C928573-0F2C-4F84-B863-13D97A5CECA8}"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E434373-7B1A-4F83-8623-0C63E197B89A}"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5BF99307-ABCF-417B-9BD3-13F3AF1BDC58}"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16DD5A9-57F0-46D3-B515-AD4EAF3FA87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0A772535-8C76-4372-9DF9-C2C21A39020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ABC56262-1E32-45C9-BCA4-F94ABA1D5C5D}"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E4DF691A-2E73-41E6-A250-A980F6C4F93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BB1ED6A-1874-48DF-8BE7-AAFC6C70518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D1E8D9B-A9C6-44CC-AF0C-BE3AFAD3C2B8}"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A114F3DA-38F8-4F10-811B-7ADA65AE3533}"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26D17B94-6B4A-4FD6-A430-09B7804A2740}"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4D8A5F88-560E-43DD-9CF2-2E806E8A2B4E}"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C3BD1179-CC59-4BA1-8715-AF13455DDDF7}"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35A9DAD-AA65-450C-85FB-6FB16649D495}"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685DCAD-A5CB-486B-9E43-0EF5EE3E41A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F41D46ED-14B9-425A-8D3D-9D19CC17D706}"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27FC5D4-2CBC-4F13-A203-1D600F22F937}"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D98F0815-2B79-41C4-96B9-DCBEDAF51195}"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D452ED52-5C6E-49EC-B78F-D2B4F8C692E9}"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412A49D-6367-4E44-BC5A-10902DE59F67}"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1FA09B1-8D48-473C-AA5D-1770F4804094}"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FA68BE22-93B4-40AA-A6C8-9C010B5A1C6C}"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7C5C3166-0458-48DF-9C8C-D19701B08318}"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6B41C805-4FDF-4B5D-A8E6-335711B3B4D1}"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7D567D4-2967-4187-B9CB-B2109135C39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8441412-10E9-482F-86B8-44B5CBD91EA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FFE3DFD-21A1-4DDB-AFC1-E901523657F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5F67E07-6F19-4B90-AF4D-D6D7BC66790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1263802-6D80-4933-BF69-4DEA7D6A89C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8"/>
          <p:cNvSpPr/>
          <p:nvPr/>
        </p:nvSpPr>
        <p:spPr>
          <a:xfrm>
            <a:off x="446400" y="457200"/>
            <a:ext cx="3702240" cy="9396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 name="Rectangle 9"/>
          <p:cNvSpPr/>
          <p:nvPr/>
        </p:nvSpPr>
        <p:spPr>
          <a:xfrm>
            <a:off x="8042040" y="453600"/>
            <a:ext cx="3702240" cy="9756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240" cy="9036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PlaceHolder 1"/>
          <p:cNvSpPr>
            <a:spLocks noGrp="1"/>
          </p:cNvSpPr>
          <p:nvPr>
            <p:ph type="ftr" idx="1"/>
          </p:nvPr>
        </p:nvSpPr>
        <p:spPr>
          <a:xfrm>
            <a:off x="581040" y="5951880"/>
            <a:ext cx="691596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defRPr>
            </a:lvl1pPr>
          </a:lstStyle>
          <a:p>
            <a:pPr algn="ctr">
              <a:lnSpc>
                <a:spcPct val="100000"/>
              </a:lnSpc>
              <a:buNone/>
              <a:tabLst>
                <a:tab pos="0" algn="l"/>
              </a:tabLst>
            </a:pPr>
            <a:r>
              <a:rPr lang="en-IN" sz="1400" b="0" strike="noStrike" spc="-1">
                <a:solidFill>
                  <a:srgbClr val="000000"/>
                </a:solidFill>
                <a:latin typeface="Times New Roman"/>
              </a:rPr>
              <a:t>&lt;footer&gt;</a:t>
            </a:r>
            <a:endParaRPr lang="en-IN" sz="1400" b="0" strike="noStrike" spc="-1">
              <a:latin typeface="Times New Roman"/>
            </a:endParaRPr>
          </a:p>
        </p:txBody>
      </p:sp>
      <p:sp>
        <p:nvSpPr>
          <p:cNvPr id="4" name="PlaceHolder 2"/>
          <p:cNvSpPr>
            <a:spLocks noGrp="1"/>
          </p:cNvSpPr>
          <p:nvPr>
            <p:ph type="sldNum" idx="2"/>
          </p:nvPr>
        </p:nvSpPr>
        <p:spPr>
          <a:xfrm>
            <a:off x="10558440" y="5956200"/>
            <a:ext cx="105156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900" b="0" strike="noStrike" spc="-1">
                <a:solidFill>
                  <a:srgbClr val="903163"/>
                </a:solidFill>
                <a:latin typeface="Gill Sans MT"/>
              </a:defRPr>
            </a:lvl1pPr>
          </a:lstStyle>
          <a:p>
            <a:pPr algn="r">
              <a:lnSpc>
                <a:spcPct val="100000"/>
              </a:lnSpc>
              <a:buNone/>
              <a:tabLst>
                <a:tab pos="0" algn="l"/>
              </a:tabLst>
            </a:pPr>
            <a:fld id="{DFC0B476-4F02-4849-98D8-F0D394F30EB9}" type="slidenum">
              <a:rPr lang="en-IN" sz="900" b="0" strike="noStrike" spc="-1">
                <a:solidFill>
                  <a:srgbClr val="903163"/>
                </a:solidFill>
                <a:latin typeface="Gill Sans MT"/>
              </a:rPr>
              <a:t>‹#›</a:t>
            </a:fld>
            <a:endParaRPr lang="en-IN" sz="900" b="0" strike="noStrike" spc="-1">
              <a:latin typeface="Times New Roman"/>
            </a:endParaRPr>
          </a:p>
        </p:txBody>
      </p:sp>
      <p:sp>
        <p:nvSpPr>
          <p:cNvPr id="5" name="PlaceHolder 3"/>
          <p:cNvSpPr>
            <a:spLocks noGrp="1"/>
          </p:cNvSpPr>
          <p:nvPr>
            <p:ph type="dt" idx="3"/>
          </p:nvPr>
        </p:nvSpPr>
        <p:spPr>
          <a:xfrm>
            <a:off x="7606080" y="5956200"/>
            <a:ext cx="284364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8"/>
          <p:cNvSpPr/>
          <p:nvPr/>
        </p:nvSpPr>
        <p:spPr>
          <a:xfrm>
            <a:off x="446400" y="457200"/>
            <a:ext cx="3702240" cy="9396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Rectangle 9"/>
          <p:cNvSpPr/>
          <p:nvPr/>
        </p:nvSpPr>
        <p:spPr>
          <a:xfrm>
            <a:off x="8042040" y="453600"/>
            <a:ext cx="3702240" cy="9756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10"/>
          <p:cNvSpPr/>
          <p:nvPr/>
        </p:nvSpPr>
        <p:spPr>
          <a:xfrm>
            <a:off x="4241880" y="457200"/>
            <a:ext cx="3702240" cy="9036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6"/>
          <p:cNvSpPr/>
          <p:nvPr/>
        </p:nvSpPr>
        <p:spPr>
          <a:xfrm>
            <a:off x="446400" y="3085920"/>
            <a:ext cx="11261880" cy="330372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49"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50" name="PlaceHolder 3"/>
          <p:cNvSpPr>
            <a:spLocks noGrp="1"/>
          </p:cNvSpPr>
          <p:nvPr>
            <p:ph type="ftr" idx="4"/>
          </p:nvPr>
        </p:nvSpPr>
        <p:spPr>
          <a:xfrm>
            <a:off x="581040" y="5951880"/>
            <a:ext cx="691596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defRPr>
            </a:lvl1pPr>
          </a:lstStyle>
          <a:p>
            <a:pPr algn="ctr">
              <a:lnSpc>
                <a:spcPct val="100000"/>
              </a:lnSpc>
              <a:buNone/>
              <a:tabLst>
                <a:tab pos="0" algn="l"/>
              </a:tabLst>
            </a:pPr>
            <a:r>
              <a:rPr lang="en-IN" sz="1400" b="0" strike="noStrike" spc="-1">
                <a:solidFill>
                  <a:srgbClr val="000000"/>
                </a:solidFill>
                <a:latin typeface="Times New Roman"/>
              </a:rPr>
              <a:t>&lt;footer&gt;</a:t>
            </a:r>
            <a:endParaRPr lang="en-IN" sz="1400" b="0" strike="noStrike" spc="-1">
              <a:latin typeface="Times New Roman"/>
            </a:endParaRPr>
          </a:p>
        </p:txBody>
      </p:sp>
      <p:sp>
        <p:nvSpPr>
          <p:cNvPr id="51" name="PlaceHolder 4"/>
          <p:cNvSpPr>
            <a:spLocks noGrp="1"/>
          </p:cNvSpPr>
          <p:nvPr>
            <p:ph type="sldNum" idx="5"/>
          </p:nvPr>
        </p:nvSpPr>
        <p:spPr>
          <a:xfrm>
            <a:off x="10558440" y="5956200"/>
            <a:ext cx="101520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900" b="0" strike="noStrike" spc="-1">
                <a:solidFill>
                  <a:srgbClr val="9F296B"/>
                </a:solidFill>
                <a:latin typeface="Gill Sans MT"/>
              </a:defRPr>
            </a:lvl1pPr>
          </a:lstStyle>
          <a:p>
            <a:pPr algn="r">
              <a:lnSpc>
                <a:spcPct val="100000"/>
              </a:lnSpc>
              <a:buNone/>
              <a:tabLst>
                <a:tab pos="0" algn="l"/>
              </a:tabLst>
            </a:pPr>
            <a:fld id="{AC463DA0-4639-433B-8CFC-1FD7EE7A8276}" type="slidenum">
              <a:rPr lang="en-IN" sz="900" b="0" strike="noStrike" spc="-1">
                <a:solidFill>
                  <a:srgbClr val="9F296B"/>
                </a:solidFill>
                <a:latin typeface="Gill Sans MT"/>
              </a:rPr>
              <a:t>‹#›</a:t>
            </a:fld>
            <a:endParaRPr lang="en-IN" sz="900" b="0" strike="noStrike" spc="-1">
              <a:latin typeface="Times New Roman"/>
            </a:endParaRPr>
          </a:p>
        </p:txBody>
      </p:sp>
      <p:sp>
        <p:nvSpPr>
          <p:cNvPr id="52" name="PlaceHolder 5"/>
          <p:cNvSpPr>
            <a:spLocks noGrp="1"/>
          </p:cNvSpPr>
          <p:nvPr>
            <p:ph type="dt" idx="6"/>
          </p:nvPr>
        </p:nvSpPr>
        <p:spPr>
          <a:xfrm>
            <a:off x="7606080" y="5956200"/>
            <a:ext cx="284364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240" cy="9396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240" cy="9756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240" cy="9036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Rectangle 6"/>
          <p:cNvSpPr/>
          <p:nvPr/>
        </p:nvSpPr>
        <p:spPr>
          <a:xfrm>
            <a:off x="440280" y="614520"/>
            <a:ext cx="11308320" cy="118836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PlaceHolder 1"/>
          <p:cNvSpPr>
            <a:spLocks noGrp="1"/>
          </p:cNvSpPr>
          <p:nvPr>
            <p:ph type="ftr" idx="7"/>
          </p:nvPr>
        </p:nvSpPr>
        <p:spPr>
          <a:xfrm>
            <a:off x="581040" y="5951880"/>
            <a:ext cx="691596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defRPr>
            </a:lvl1pPr>
          </a:lstStyle>
          <a:p>
            <a:pPr algn="ctr">
              <a:lnSpc>
                <a:spcPct val="100000"/>
              </a:lnSpc>
              <a:buNone/>
              <a:tabLst>
                <a:tab pos="0" algn="l"/>
              </a:tabLst>
            </a:pPr>
            <a:r>
              <a:rPr lang="en-IN" sz="1400" b="0" strike="noStrike" spc="-1">
                <a:solidFill>
                  <a:srgbClr val="000000"/>
                </a:solidFill>
                <a:latin typeface="Times New Roman"/>
              </a:rPr>
              <a:t>&lt;footer&gt;</a:t>
            </a:r>
            <a:endParaRPr lang="en-IN" sz="1400" b="0" strike="noStrike" spc="-1">
              <a:latin typeface="Times New Roman"/>
            </a:endParaRPr>
          </a:p>
        </p:txBody>
      </p:sp>
      <p:sp>
        <p:nvSpPr>
          <p:cNvPr id="94" name="PlaceHolder 2"/>
          <p:cNvSpPr>
            <a:spLocks noGrp="1"/>
          </p:cNvSpPr>
          <p:nvPr>
            <p:ph type="sldNum" idx="8"/>
          </p:nvPr>
        </p:nvSpPr>
        <p:spPr>
          <a:xfrm>
            <a:off x="10558440" y="5956200"/>
            <a:ext cx="105156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900" b="0" strike="noStrike" spc="-1">
                <a:solidFill>
                  <a:srgbClr val="903163"/>
                </a:solidFill>
                <a:latin typeface="Gill Sans MT"/>
              </a:defRPr>
            </a:lvl1pPr>
          </a:lstStyle>
          <a:p>
            <a:pPr algn="r">
              <a:lnSpc>
                <a:spcPct val="100000"/>
              </a:lnSpc>
              <a:buNone/>
              <a:tabLst>
                <a:tab pos="0" algn="l"/>
              </a:tabLst>
            </a:pPr>
            <a:fld id="{D3F988B7-841A-4FCA-939F-EDD90AB7930A}" type="slidenum">
              <a:rPr lang="en-IN" sz="900" b="0" strike="noStrike" spc="-1">
                <a:solidFill>
                  <a:srgbClr val="903163"/>
                </a:solidFill>
                <a:latin typeface="Gill Sans MT"/>
              </a:rPr>
              <a:t>‹#›</a:t>
            </a:fld>
            <a:endParaRPr lang="en-IN" sz="900" b="0" strike="noStrike" spc="-1">
              <a:latin typeface="Times New Roman"/>
            </a:endParaRPr>
          </a:p>
        </p:txBody>
      </p:sp>
      <p:sp>
        <p:nvSpPr>
          <p:cNvPr id="95" name="PlaceHolder 3"/>
          <p:cNvSpPr>
            <a:spLocks noGrp="1"/>
          </p:cNvSpPr>
          <p:nvPr>
            <p:ph type="dt" idx="9"/>
          </p:nvPr>
        </p:nvSpPr>
        <p:spPr>
          <a:xfrm>
            <a:off x="7606080" y="5956200"/>
            <a:ext cx="284364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9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Rectangle 8"/>
          <p:cNvSpPr/>
          <p:nvPr/>
        </p:nvSpPr>
        <p:spPr>
          <a:xfrm>
            <a:off x="446400" y="457200"/>
            <a:ext cx="3702240" cy="9396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Rectangle 9"/>
          <p:cNvSpPr/>
          <p:nvPr/>
        </p:nvSpPr>
        <p:spPr>
          <a:xfrm>
            <a:off x="8042040" y="453600"/>
            <a:ext cx="3702240" cy="97560"/>
          </a:xfrm>
          <a:prstGeom prst="rect">
            <a:avLst/>
          </a:prstGeom>
          <a:solidFill>
            <a:schemeClr val="accent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Rectangle 10"/>
          <p:cNvSpPr/>
          <p:nvPr/>
        </p:nvSpPr>
        <p:spPr>
          <a:xfrm>
            <a:off x="4241880" y="457200"/>
            <a:ext cx="3702240" cy="90360"/>
          </a:xfrm>
          <a:prstGeom prst="rect">
            <a:avLst/>
          </a:prstGeom>
          <a:solidFill>
            <a:schemeClr val="accent2"/>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7" name="Rectangle 7"/>
          <p:cNvSpPr/>
          <p:nvPr/>
        </p:nvSpPr>
        <p:spPr>
          <a:xfrm>
            <a:off x="447840" y="5141880"/>
            <a:ext cx="11289960" cy="125784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8" name="PlaceHolder 1"/>
          <p:cNvSpPr>
            <a:spLocks noGrp="1"/>
          </p:cNvSpPr>
          <p:nvPr>
            <p:ph type="ftr" idx="10"/>
          </p:nvPr>
        </p:nvSpPr>
        <p:spPr>
          <a:xfrm>
            <a:off x="581040" y="5951880"/>
            <a:ext cx="691596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defRPr>
            </a:lvl1pPr>
          </a:lstStyle>
          <a:p>
            <a:pPr algn="ctr">
              <a:lnSpc>
                <a:spcPct val="100000"/>
              </a:lnSpc>
              <a:buNone/>
              <a:tabLst>
                <a:tab pos="0" algn="l"/>
              </a:tabLst>
            </a:pPr>
            <a:r>
              <a:rPr lang="en-IN" sz="1400" b="0" strike="noStrike" spc="-1">
                <a:solidFill>
                  <a:srgbClr val="000000"/>
                </a:solidFill>
                <a:latin typeface="Times New Roman"/>
              </a:rPr>
              <a:t>&lt;footer&gt;</a:t>
            </a:r>
            <a:endParaRPr lang="en-IN" sz="1400" b="0" strike="noStrike" spc="-1">
              <a:latin typeface="Times New Roman"/>
            </a:endParaRPr>
          </a:p>
        </p:txBody>
      </p:sp>
      <p:sp>
        <p:nvSpPr>
          <p:cNvPr id="139" name="PlaceHolder 2"/>
          <p:cNvSpPr>
            <a:spLocks noGrp="1"/>
          </p:cNvSpPr>
          <p:nvPr>
            <p:ph type="sldNum" idx="11"/>
          </p:nvPr>
        </p:nvSpPr>
        <p:spPr>
          <a:xfrm>
            <a:off x="10558440" y="5956200"/>
            <a:ext cx="105156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900" b="0" strike="noStrike" spc="-1">
                <a:solidFill>
                  <a:srgbClr val="9F296B"/>
                </a:solidFill>
                <a:latin typeface="Gill Sans MT"/>
              </a:defRPr>
            </a:lvl1pPr>
          </a:lstStyle>
          <a:p>
            <a:pPr algn="r">
              <a:lnSpc>
                <a:spcPct val="100000"/>
              </a:lnSpc>
              <a:buNone/>
              <a:tabLst>
                <a:tab pos="0" algn="l"/>
              </a:tabLst>
            </a:pPr>
            <a:fld id="{7298AFF1-A937-49AD-8811-D097EACC2A3A}" type="slidenum">
              <a:rPr lang="en-IN" sz="900" b="0" strike="noStrike" spc="-1">
                <a:solidFill>
                  <a:srgbClr val="9F296B"/>
                </a:solidFill>
                <a:latin typeface="Gill Sans MT"/>
              </a:rPr>
              <a:t>‹#›</a:t>
            </a:fld>
            <a:endParaRPr lang="en-IN" sz="900" b="0" strike="noStrike" spc="-1">
              <a:latin typeface="Times New Roman"/>
            </a:endParaRPr>
          </a:p>
        </p:txBody>
      </p:sp>
      <p:sp>
        <p:nvSpPr>
          <p:cNvPr id="140" name="PlaceHolder 3"/>
          <p:cNvSpPr>
            <a:spLocks noGrp="1"/>
          </p:cNvSpPr>
          <p:nvPr>
            <p:ph type="dt" idx="12"/>
          </p:nvPr>
        </p:nvSpPr>
        <p:spPr>
          <a:xfrm>
            <a:off x="7606080" y="5956200"/>
            <a:ext cx="284364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4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grammingwithbasics.com/2019/06/executive-summary-python-programming-language.html" TargetMode="External"/><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48"/>
          <p:cNvGrpSpPr/>
          <p:nvPr/>
        </p:nvGrpSpPr>
        <p:grpSpPr>
          <a:xfrm>
            <a:off x="-1513263" y="-3240"/>
            <a:ext cx="2795760" cy="6856920"/>
            <a:chOff x="9731520" y="-720"/>
            <a:chExt cx="2795760" cy="6856920"/>
          </a:xfrm>
        </p:grpSpPr>
        <p:sp>
          <p:nvSpPr>
            <p:cNvPr id="197" name="Freeform: Shape 30"/>
            <p:cNvSpPr/>
            <p:nvPr/>
          </p:nvSpPr>
          <p:spPr>
            <a:xfrm rot="5400000">
              <a:off x="7700760" y="2029680"/>
              <a:ext cx="6856920" cy="2795760"/>
            </a:xfrm>
            <a:custGeom>
              <a:avLst/>
              <a:gdLst/>
              <a:ahLst/>
              <a:cxnLst/>
              <a:rect l="l" t="t" r="r" b="b"/>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3">
                <a:lumMod val="5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198" name="TextBox 35"/>
            <p:cNvSpPr/>
            <p:nvPr/>
          </p:nvSpPr>
          <p:spPr>
            <a:xfrm>
              <a:off x="10659240" y="1100520"/>
              <a:ext cx="401040" cy="3929040"/>
            </a:xfrm>
            <a:prstGeom prst="rect">
              <a:avLst/>
            </a:prstGeom>
            <a:solidFill>
              <a:schemeClr val="accent3">
                <a:lumMod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1F1F1F"/>
                  </a:solidFill>
                  <a:latin typeface="Gill Sans MT"/>
                  <a:ea typeface="DejaVu Sans"/>
                </a:rPr>
                <a:t>THANK</a:t>
              </a:r>
              <a:endParaRPr lang="en-IN" sz="2800" b="0" strike="noStrike" spc="-1">
                <a:latin typeface="Arial"/>
              </a:endParaRPr>
            </a:p>
            <a:p>
              <a:pPr>
                <a:lnSpc>
                  <a:spcPct val="100000"/>
                </a:lnSpc>
                <a:buNone/>
              </a:pPr>
              <a:r>
                <a:rPr lang="en-IN" sz="2800" b="0" strike="noStrike" spc="-1">
                  <a:solidFill>
                    <a:srgbClr val="1F1F1F"/>
                  </a:solidFill>
                  <a:latin typeface="Gill Sans MT"/>
                  <a:ea typeface="DejaVu Sans"/>
                </a:rPr>
                <a:t> YOU</a:t>
              </a:r>
              <a:endParaRPr lang="en-IN" sz="2800" b="0" strike="noStrike" spc="-1">
                <a:latin typeface="Arial"/>
              </a:endParaRPr>
            </a:p>
          </p:txBody>
        </p:sp>
      </p:grpSp>
      <p:grpSp>
        <p:nvGrpSpPr>
          <p:cNvPr id="199" name="Group 47"/>
          <p:cNvGrpSpPr/>
          <p:nvPr/>
        </p:nvGrpSpPr>
        <p:grpSpPr>
          <a:xfrm>
            <a:off x="-1627477" y="-900"/>
            <a:ext cx="2747160" cy="6856920"/>
            <a:chOff x="7287480" y="-720"/>
            <a:chExt cx="2747160" cy="6856920"/>
          </a:xfrm>
        </p:grpSpPr>
        <p:sp>
          <p:nvSpPr>
            <p:cNvPr id="200" name="Freeform: Shape 26"/>
            <p:cNvSpPr/>
            <p:nvPr/>
          </p:nvSpPr>
          <p:spPr>
            <a:xfrm rot="5400000">
              <a:off x="5232240" y="2053800"/>
              <a:ext cx="6856920" cy="2747160"/>
            </a:xfrm>
            <a:custGeom>
              <a:avLst/>
              <a:gdLst/>
              <a:ahLst/>
              <a:cxnLst/>
              <a:rect l="l" t="t" r="r" b="b"/>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1">
                <a:lumMod val="75000"/>
                <a:lumOff val="25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1" name="TextBox 34"/>
            <p:cNvSpPr/>
            <p:nvPr/>
          </p:nvSpPr>
          <p:spPr>
            <a:xfrm>
              <a:off x="8223480" y="428040"/>
              <a:ext cx="420480" cy="5941800"/>
            </a:xfrm>
            <a:prstGeom prst="rect">
              <a:avLst/>
            </a:prstGeom>
            <a:solidFill>
              <a:schemeClr val="accent1">
                <a:lumMod val="75000"/>
                <a:lumOff val="2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400" b="0" strike="noStrike" spc="-1">
                  <a:solidFill>
                    <a:srgbClr val="1F1F1F"/>
                  </a:solidFill>
                  <a:latin typeface="Gill Sans MT"/>
                  <a:ea typeface="DejaVu Sans"/>
                </a:rPr>
                <a:t>TECHNOLOGY</a:t>
              </a:r>
              <a:endParaRPr lang="en-IN" sz="2400" b="0" strike="noStrike" spc="-1">
                <a:latin typeface="Arial"/>
              </a:endParaRPr>
            </a:p>
            <a:p>
              <a:pPr>
                <a:lnSpc>
                  <a:spcPct val="100000"/>
                </a:lnSpc>
                <a:buNone/>
              </a:pPr>
              <a:endParaRPr lang="en-IN" sz="2400" b="0" strike="noStrike" spc="-1">
                <a:latin typeface="Arial"/>
              </a:endParaRPr>
            </a:p>
            <a:p>
              <a:pPr>
                <a:lnSpc>
                  <a:spcPct val="100000"/>
                </a:lnSpc>
                <a:buNone/>
              </a:pPr>
              <a:r>
                <a:rPr lang="en-IN" sz="2400" b="0" strike="noStrike" spc="-1">
                  <a:solidFill>
                    <a:srgbClr val="1F1F1F"/>
                  </a:solidFill>
                  <a:latin typeface="Gill Sans MT"/>
                  <a:ea typeface="DejaVu Sans"/>
                </a:rPr>
                <a:t>STACK</a:t>
              </a:r>
              <a:endParaRPr lang="en-IN" sz="2400" b="0" strike="noStrike" spc="-1">
                <a:latin typeface="Arial"/>
              </a:endParaRPr>
            </a:p>
          </p:txBody>
        </p:sp>
      </p:grpSp>
      <p:grpSp>
        <p:nvGrpSpPr>
          <p:cNvPr id="202" name="Group 46"/>
          <p:cNvGrpSpPr/>
          <p:nvPr/>
        </p:nvGrpSpPr>
        <p:grpSpPr>
          <a:xfrm>
            <a:off x="-1790650" y="-24143"/>
            <a:ext cx="2746440" cy="6856920"/>
            <a:chOff x="4844880" y="-720"/>
            <a:chExt cx="2746440" cy="6856920"/>
          </a:xfrm>
        </p:grpSpPr>
        <p:sp>
          <p:nvSpPr>
            <p:cNvPr id="203" name="Freeform: Shape 22"/>
            <p:cNvSpPr/>
            <p:nvPr/>
          </p:nvSpPr>
          <p:spPr>
            <a:xfrm rot="5400000">
              <a:off x="2789280" y="2054160"/>
              <a:ext cx="6856920" cy="2746440"/>
            </a:xfrm>
            <a:custGeom>
              <a:avLst/>
              <a:gdLst/>
              <a:ahLst/>
              <a:cxnLst/>
              <a:rect l="l" t="t" r="r" b="b"/>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1">
                <a:lumMod val="50000"/>
                <a:lumOff val="5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4" name="TextBox 33"/>
            <p:cNvSpPr/>
            <p:nvPr/>
          </p:nvSpPr>
          <p:spPr>
            <a:xfrm>
              <a:off x="5696280" y="1531440"/>
              <a:ext cx="322200" cy="3502440"/>
            </a:xfrm>
            <a:prstGeom prst="rect">
              <a:avLst/>
            </a:prstGeom>
            <a:solidFill>
              <a:schemeClr val="accent1">
                <a:lumMod val="50000"/>
                <a:lumOff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1F1F1F"/>
                  </a:solidFill>
                  <a:latin typeface="Gill Sans MT"/>
                  <a:ea typeface="DejaVu Sans"/>
                </a:rPr>
                <a:t>FEATURES</a:t>
              </a:r>
              <a:endParaRPr lang="en-IN" sz="2800" b="0" strike="noStrike" spc="-1">
                <a:latin typeface="Arial"/>
              </a:endParaRPr>
            </a:p>
          </p:txBody>
        </p:sp>
      </p:grpSp>
      <p:grpSp>
        <p:nvGrpSpPr>
          <p:cNvPr id="205" name="Group 45"/>
          <p:cNvGrpSpPr/>
          <p:nvPr/>
        </p:nvGrpSpPr>
        <p:grpSpPr>
          <a:xfrm>
            <a:off x="-1902428" y="1080"/>
            <a:ext cx="2710440" cy="6856920"/>
            <a:chOff x="2427840" y="10800"/>
            <a:chExt cx="2710440" cy="6856920"/>
          </a:xfrm>
        </p:grpSpPr>
        <p:sp>
          <p:nvSpPr>
            <p:cNvPr id="206" name="Freeform: Shape 19"/>
            <p:cNvSpPr/>
            <p:nvPr/>
          </p:nvSpPr>
          <p:spPr>
            <a:xfrm rot="5400000">
              <a:off x="354240" y="2083680"/>
              <a:ext cx="6856920" cy="2710440"/>
            </a:xfrm>
            <a:custGeom>
              <a:avLst/>
              <a:gdLst/>
              <a:ahLst/>
              <a:cxnLst/>
              <a:rect l="l" t="t" r="r" b="b"/>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2">
                <a:lumMod val="40000"/>
                <a:lumOff val="6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7" name="TextBox 32"/>
            <p:cNvSpPr/>
            <p:nvPr/>
          </p:nvSpPr>
          <p:spPr>
            <a:xfrm>
              <a:off x="3322440" y="813600"/>
              <a:ext cx="294480" cy="520884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000000"/>
                  </a:solidFill>
                  <a:latin typeface="Gill Sans MT"/>
                  <a:ea typeface="DejaVu Sans"/>
                </a:rPr>
                <a:t>INTRODUCTION</a:t>
              </a:r>
              <a:endParaRPr lang="en-IN" sz="2800" b="0" strike="noStrike" spc="-1">
                <a:latin typeface="Arial"/>
              </a:endParaRPr>
            </a:p>
          </p:txBody>
        </p:sp>
      </p:grpSp>
      <p:grpSp>
        <p:nvGrpSpPr>
          <p:cNvPr id="4" name="Group 3">
            <a:extLst>
              <a:ext uri="{FF2B5EF4-FFF2-40B4-BE49-F238E27FC236}">
                <a16:creationId xmlns:a16="http://schemas.microsoft.com/office/drawing/2014/main" id="{D0D138D5-F4A9-ED15-B8B1-1D8437149CC4}"/>
              </a:ext>
            </a:extLst>
          </p:cNvPr>
          <p:cNvGrpSpPr/>
          <p:nvPr/>
        </p:nvGrpSpPr>
        <p:grpSpPr>
          <a:xfrm>
            <a:off x="-2072710" y="1080"/>
            <a:ext cx="2721960" cy="6856920"/>
            <a:chOff x="-4320" y="-1080"/>
            <a:chExt cx="2721960" cy="6856920"/>
          </a:xfrm>
        </p:grpSpPr>
        <p:sp>
          <p:nvSpPr>
            <p:cNvPr id="209" name="Freeform: Shape 18"/>
            <p:cNvSpPr/>
            <p:nvPr/>
          </p:nvSpPr>
          <p:spPr>
            <a:xfrm rot="5400000">
              <a:off x="-2071800" y="2066400"/>
              <a:ext cx="6856920" cy="2721960"/>
            </a:xfrm>
            <a:custGeom>
              <a:avLst/>
              <a:gdLst/>
              <a:ahLst/>
              <a:cxnLst/>
              <a:rect l="l" t="t" r="r" b="b"/>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2">
                <a:lumMod val="20000"/>
                <a:lumOff val="8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10" name="TextBox 36"/>
            <p:cNvSpPr/>
            <p:nvPr/>
          </p:nvSpPr>
          <p:spPr>
            <a:xfrm>
              <a:off x="13320" y="300600"/>
              <a:ext cx="2386800" cy="5877078"/>
            </a:xfrm>
            <a:prstGeom prst="rect">
              <a:avLst/>
            </a:prstGeom>
            <a:solidFill>
              <a:schemeClr val="accent2">
                <a:lumMod val="20000"/>
                <a:lumOff val="8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dirty="0">
                  <a:solidFill>
                    <a:srgbClr val="6C254A"/>
                  </a:solidFill>
                  <a:latin typeface="Gill Sans MT"/>
                  <a:ea typeface="DejaVu Sans"/>
                </a:rPr>
                <a:t>TEAM MEMBERS</a:t>
              </a: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r>
                <a:rPr lang="en-IN" sz="2400" b="0" strike="noStrike" spc="-1" dirty="0">
                  <a:solidFill>
                    <a:srgbClr val="000000"/>
                  </a:solidFill>
                  <a:latin typeface="Gill Sans MT"/>
                  <a:ea typeface="DejaVu Sans"/>
                </a:rPr>
                <a:t>KESHAV</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AYUSH</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ASHUTOSH</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UJJWAL</a:t>
              </a:r>
              <a:endParaRPr lang="en-IN" sz="24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IN" sz="2800" b="0" strike="noStrike" spc="-1" dirty="0">
                  <a:solidFill>
                    <a:srgbClr val="852538"/>
                  </a:solidFill>
                  <a:latin typeface="Gill Sans MT"/>
                  <a:ea typeface="DejaVu Sans"/>
                </a:rPr>
                <a:t>MENTORS</a:t>
              </a:r>
              <a:endParaRPr lang="en-IN" sz="28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SHASHWAT </a:t>
              </a:r>
              <a:endParaRPr lang="en-IN" sz="2400" spc="-1" dirty="0">
                <a:solidFill>
                  <a:srgbClr val="000000"/>
                </a:solidFill>
                <a:latin typeface="Gill Sans MT"/>
                <a:ea typeface="DejaVu Sans"/>
              </a:endParaRPr>
            </a:p>
            <a:p>
              <a:pPr>
                <a:lnSpc>
                  <a:spcPct val="100000"/>
                </a:lnSpc>
                <a:buNone/>
              </a:pPr>
              <a:r>
                <a:rPr lang="en-IN" sz="2400" b="0" strike="noStrike" spc="-1" dirty="0">
                  <a:solidFill>
                    <a:srgbClr val="000000"/>
                  </a:solidFill>
                  <a:latin typeface="Gill Sans MT"/>
                </a:rPr>
                <a:t>(III YEAR)</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ARVIND KR. </a:t>
              </a:r>
              <a:r>
                <a:rPr lang="en-IN" sz="2400" spc="-1" dirty="0">
                  <a:solidFill>
                    <a:srgbClr val="000000"/>
                  </a:solidFill>
                  <a:latin typeface="Gill Sans MT"/>
                  <a:ea typeface="DejaVu Sans"/>
                </a:rPr>
                <a:t>GAUTAM</a:t>
              </a:r>
              <a:endParaRPr lang="en-IN" sz="2400" b="0" strike="noStrike" spc="-1" dirty="0">
                <a:solidFill>
                  <a:srgbClr val="000000"/>
                </a:solidFill>
                <a:latin typeface="Gill Sans MT"/>
                <a:ea typeface="DejaVu Sans"/>
              </a:endParaRPr>
            </a:p>
            <a:p>
              <a:pPr>
                <a:lnSpc>
                  <a:spcPct val="100000"/>
                </a:lnSpc>
                <a:buNone/>
              </a:pPr>
              <a:r>
                <a:rPr lang="en-IN" sz="2400" spc="-1" dirty="0">
                  <a:solidFill>
                    <a:srgbClr val="000000"/>
                  </a:solidFill>
                  <a:latin typeface="Gill Sans MT"/>
                  <a:ea typeface="DejaVu Sans"/>
                </a:rPr>
                <a:t>(III YEAR)</a:t>
              </a:r>
              <a:endParaRPr lang="en-IN" sz="2400" b="0" strike="noStrike" spc="-1" dirty="0">
                <a:solidFill>
                  <a:srgbClr val="000000"/>
                </a:solidFill>
                <a:latin typeface="Gill Sans MT"/>
                <a:ea typeface="DejaVu Sans"/>
              </a:endParaRPr>
            </a:p>
          </p:txBody>
        </p:sp>
      </p:grpSp>
      <p:sp>
        <p:nvSpPr>
          <p:cNvPr id="211" name="TextBox 51"/>
          <p:cNvSpPr/>
          <p:nvPr/>
        </p:nvSpPr>
        <p:spPr>
          <a:xfrm>
            <a:off x="2104284" y="1026877"/>
            <a:ext cx="984276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7200" b="1" i="1" strike="noStrike" spc="-1" dirty="0">
                <a:solidFill>
                  <a:srgbClr val="000000"/>
                </a:solidFill>
                <a:latin typeface="MIBookman Old Style (Headings)"/>
                <a:ea typeface="DejaVu Sans"/>
              </a:rPr>
              <a:t>        </a:t>
            </a:r>
            <a:r>
              <a:rPr lang="en-IN" sz="7200" b="1" i="1" strike="noStrike" spc="-1" dirty="0">
                <a:solidFill>
                  <a:schemeClr val="accent2">
                    <a:lumMod val="75000"/>
                  </a:schemeClr>
                </a:solidFill>
                <a:latin typeface="MIBookman Old Style (Headings)"/>
                <a:ea typeface="DejaVu Sans"/>
              </a:rPr>
              <a:t>MINI PROJECT</a:t>
            </a:r>
            <a:endParaRPr lang="en-IN" sz="7200" b="0" strike="noStrike" spc="-1" dirty="0">
              <a:solidFill>
                <a:schemeClr val="accent2">
                  <a:lumMod val="75000"/>
                </a:schemeClr>
              </a:solidFill>
              <a:latin typeface="Arial"/>
            </a:endParaRPr>
          </a:p>
          <a:p>
            <a:pPr>
              <a:lnSpc>
                <a:spcPct val="100000"/>
              </a:lnSpc>
              <a:buNone/>
            </a:pPr>
            <a:r>
              <a:rPr lang="en-IN" sz="7200" b="1" i="1" strike="noStrike" spc="-1" dirty="0">
                <a:solidFill>
                  <a:srgbClr val="000000"/>
                </a:solidFill>
                <a:latin typeface="MIBookman Old Style (Headings)"/>
                <a:ea typeface="DejaVu Sans"/>
              </a:rPr>
              <a:t>             </a:t>
            </a:r>
            <a:r>
              <a:rPr lang="en-IN" sz="5400" b="1" i="1" strike="noStrike" spc="-1" dirty="0">
                <a:solidFill>
                  <a:schemeClr val="accent1">
                    <a:lumMod val="50000"/>
                    <a:lumOff val="50000"/>
                  </a:schemeClr>
                </a:solidFill>
                <a:latin typeface="MIBookman Old Style (Headings)"/>
                <a:ea typeface="DejaVu Sans"/>
              </a:rPr>
              <a:t>CHESS.AI</a:t>
            </a:r>
            <a:endParaRPr lang="en-IN" sz="5400" b="0" strike="noStrike" spc="-1" dirty="0">
              <a:solidFill>
                <a:schemeClr val="accent1">
                  <a:lumMod val="50000"/>
                  <a:lumOff val="50000"/>
                </a:schemeClr>
              </a:solidFill>
              <a:latin typeface="Arial"/>
            </a:endParaRPr>
          </a:p>
          <a:p>
            <a:pPr>
              <a:lnSpc>
                <a:spcPct val="100000"/>
              </a:lnSpc>
              <a:buNone/>
            </a:pPr>
            <a:endParaRPr lang="en-IN" sz="5400" b="0" strike="noStrike" spc="-1" dirty="0">
              <a:latin typeface="Arial"/>
            </a:endParaRPr>
          </a:p>
          <a:p>
            <a:pPr>
              <a:lnSpc>
                <a:spcPct val="100000"/>
              </a:lnSpc>
              <a:buNone/>
            </a:pPr>
            <a:endParaRPr lang="en-IN" sz="5400" b="0" strike="noStrike" spc="-1" dirty="0">
              <a:latin typeface="Arial"/>
            </a:endParaRPr>
          </a:p>
          <a:p>
            <a:pPr>
              <a:lnSpc>
                <a:spcPct val="100000"/>
              </a:lnSpc>
              <a:buNone/>
            </a:pPr>
            <a:endParaRPr lang="en-IN" sz="5400" b="0" strike="noStrike" spc="-1" dirty="0">
              <a:solidFill>
                <a:schemeClr val="accent1">
                  <a:lumMod val="50000"/>
                  <a:lumOff val="50000"/>
                </a:schemeClr>
              </a:solidFill>
              <a:latin typeface="Arial"/>
            </a:endParaRPr>
          </a:p>
          <a:p>
            <a:pPr>
              <a:lnSpc>
                <a:spcPct val="100000"/>
              </a:lnSpc>
              <a:buNone/>
            </a:pPr>
            <a:r>
              <a:rPr lang="en-IN" sz="1800" b="1" i="1" strike="noStrike" spc="-1" dirty="0">
                <a:solidFill>
                  <a:schemeClr val="accent1">
                    <a:lumMod val="50000"/>
                    <a:lumOff val="50000"/>
                  </a:schemeClr>
                </a:solidFill>
                <a:latin typeface="MIBookman Old Style (Headings)"/>
                <a:ea typeface="DejaVu Sans"/>
              </a:rPr>
              <a:t>                                                                                                                                              </a:t>
            </a:r>
          </a:p>
          <a:p>
            <a:pPr>
              <a:lnSpc>
                <a:spcPct val="100000"/>
              </a:lnSpc>
              <a:buNone/>
            </a:pPr>
            <a:r>
              <a:rPr lang="en-IN" b="1" i="1" spc="-1" dirty="0">
                <a:solidFill>
                  <a:schemeClr val="accent1">
                    <a:lumMod val="50000"/>
                    <a:lumOff val="50000"/>
                  </a:schemeClr>
                </a:solidFill>
                <a:latin typeface="MIBookman Old Style (Headings)"/>
                <a:ea typeface="DejaVu Sans"/>
              </a:rPr>
              <a:t>                                                            </a:t>
            </a:r>
            <a:r>
              <a:rPr lang="en-IN" sz="1800" b="1" i="1" strike="noStrike" spc="-1" dirty="0">
                <a:solidFill>
                  <a:schemeClr val="accent1">
                    <a:lumMod val="50000"/>
                    <a:lumOff val="50000"/>
                  </a:schemeClr>
                </a:solidFill>
                <a:latin typeface="MIBookman Old Style (Headings)"/>
                <a:ea typeface="DejaVu Sans"/>
              </a:rPr>
              <a:t>SESSION: 2022-2023</a:t>
            </a:r>
            <a:endParaRPr lang="en-IN" sz="1800" b="0" strike="noStrike" spc="-1" dirty="0">
              <a:solidFill>
                <a:schemeClr val="accent1">
                  <a:lumMod val="50000"/>
                  <a:lumOff val="50000"/>
                </a:schemeClr>
              </a:solidFill>
              <a:latin typeface="Arial"/>
            </a:endParaRPr>
          </a:p>
        </p:txBody>
      </p:sp>
    </p:spTree>
    <p:extLst>
      <p:ext uri="{BB962C8B-B14F-4D97-AF65-F5344CB8AC3E}">
        <p14:creationId xmlns:p14="http://schemas.microsoft.com/office/powerpoint/2010/main" val="15569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581040" y="702000"/>
            <a:ext cx="11028600" cy="1012680"/>
          </a:xfrm>
          <a:prstGeom prst="rect">
            <a:avLst/>
          </a:prstGeom>
          <a:noFill/>
          <a:ln w="0">
            <a:noFill/>
          </a:ln>
        </p:spPr>
        <p:txBody>
          <a:bodyPr lIns="90000" tIns="45000" rIns="90000" bIns="45000" anchor="b">
            <a:normAutofit/>
          </a:bodyPr>
          <a:lstStyle/>
          <a:p>
            <a:pPr>
              <a:lnSpc>
                <a:spcPct val="100000"/>
              </a:lnSpc>
              <a:buNone/>
              <a:tabLst>
                <a:tab pos="0" algn="l"/>
              </a:tabLst>
            </a:pPr>
            <a:r>
              <a:rPr lang="en-IN" sz="4000" b="0" strike="noStrike" cap="all" spc="-1">
                <a:solidFill>
                  <a:srgbClr val="FFFFFF"/>
                </a:solidFill>
                <a:latin typeface="Gill Sans MT"/>
              </a:rPr>
              <a:t>BUILDING THE GAME WITH AI</a:t>
            </a:r>
            <a:endParaRPr lang="en-IN" sz="4000" b="0" strike="noStrike" spc="-1">
              <a:latin typeface="Arial"/>
            </a:endParaRPr>
          </a:p>
        </p:txBody>
      </p:sp>
      <p:sp>
        <p:nvSpPr>
          <p:cNvPr id="228" name="PlaceHolder 2"/>
          <p:cNvSpPr>
            <a:spLocks noGrp="1"/>
          </p:cNvSpPr>
          <p:nvPr>
            <p:ph/>
          </p:nvPr>
        </p:nvSpPr>
        <p:spPr>
          <a:xfrm>
            <a:off x="581040" y="2180520"/>
            <a:ext cx="11028600" cy="3677400"/>
          </a:xfrm>
          <a:prstGeom prst="rect">
            <a:avLst/>
          </a:prstGeom>
          <a:noFill/>
          <a:ln w="0">
            <a:noFill/>
          </a:ln>
        </p:spPr>
        <p:txBody>
          <a:bodyPr lIns="90000" tIns="45000" rIns="90000" bIns="45000" anchor="ctr">
            <a:normAutofit/>
          </a:bodyPr>
          <a:lstStyle/>
          <a:p>
            <a:pPr marL="306000" indent="-306000">
              <a:lnSpc>
                <a:spcPct val="100000"/>
              </a:lnSpc>
              <a:spcBef>
                <a:spcPts val="360"/>
              </a:spcBef>
              <a:spcAft>
                <a:spcPts val="601"/>
              </a:spcAft>
              <a:buClr>
                <a:srgbClr val="903163"/>
              </a:buClr>
              <a:buSzPct val="92000"/>
              <a:buFont typeface="Wingdings 2" charset="2"/>
              <a:buChar char=""/>
            </a:pPr>
            <a:r>
              <a:rPr lang="en-US" sz="1800" b="1" strike="noStrike" spc="-1">
                <a:solidFill>
                  <a:srgbClr val="3D3D3D"/>
                </a:solidFill>
                <a:latin typeface="Söhne"/>
              </a:rPr>
              <a:t>Implement Move Generation</a:t>
            </a:r>
            <a:r>
              <a:rPr lang="en-US" sz="1800" b="0" strike="noStrike" spc="-1">
                <a:solidFill>
                  <a:srgbClr val="374151"/>
                </a:solidFill>
                <a:latin typeface="Söhne"/>
              </a:rPr>
              <a:t>: Create functions to generate legal moves for the current position. This should include generating moves for all pieces on the board.</a:t>
            </a:r>
            <a:endParaRPr lang="en-IN" sz="1800" b="0" strike="noStrike" spc="-1">
              <a:latin typeface="Arial"/>
            </a:endParaRPr>
          </a:p>
          <a:p>
            <a:pPr marL="306000" indent="-306000">
              <a:lnSpc>
                <a:spcPct val="100000"/>
              </a:lnSpc>
              <a:spcBef>
                <a:spcPts val="360"/>
              </a:spcBef>
              <a:spcAft>
                <a:spcPts val="601"/>
              </a:spcAft>
              <a:buClr>
                <a:srgbClr val="903163"/>
              </a:buClr>
              <a:buSzPct val="92000"/>
              <a:buFont typeface="Wingdings 2" charset="2"/>
              <a:buChar char=""/>
            </a:pPr>
            <a:r>
              <a:rPr lang="en-US" sz="1800" b="1" strike="noStrike" spc="-1">
                <a:solidFill>
                  <a:srgbClr val="3D3D3D"/>
                </a:solidFill>
                <a:latin typeface="Söhne"/>
              </a:rPr>
              <a:t>Minimax Algorithm</a:t>
            </a:r>
            <a:r>
              <a:rPr lang="en-US" sz="1800" b="0" strike="noStrike" spc="-1">
                <a:solidFill>
                  <a:srgbClr val="374151"/>
                </a:solidFill>
                <a:latin typeface="Söhne"/>
              </a:rPr>
              <a:t>: Implement the minimax algorithm, which is a recursive algorithm for searching through possible moves in a game tree. The algorithm considers both the player's and opponent's best moves, assuming they play optimally.</a:t>
            </a:r>
            <a:endParaRPr lang="en-IN" sz="1800" b="0" strike="noStrike" spc="-1">
              <a:latin typeface="Arial"/>
            </a:endParaRPr>
          </a:p>
          <a:p>
            <a:pPr marL="306000" indent="-306000">
              <a:lnSpc>
                <a:spcPct val="100000"/>
              </a:lnSpc>
              <a:spcBef>
                <a:spcPts val="360"/>
              </a:spcBef>
              <a:spcAft>
                <a:spcPts val="601"/>
              </a:spcAft>
              <a:buClr>
                <a:srgbClr val="903163"/>
              </a:buClr>
              <a:buSzPct val="92000"/>
              <a:buFont typeface="Wingdings 2" charset="2"/>
              <a:buChar char=""/>
            </a:pPr>
            <a:r>
              <a:rPr lang="en-US" sz="1800" b="1" strike="noStrike" spc="-1">
                <a:solidFill>
                  <a:srgbClr val="374151"/>
                </a:solidFill>
                <a:latin typeface="Söhne"/>
              </a:rPr>
              <a:t>AI Move Selection</a:t>
            </a:r>
            <a:r>
              <a:rPr lang="en-US" sz="1800" b="0" strike="noStrike" spc="-1">
                <a:solidFill>
                  <a:srgbClr val="374151"/>
                </a:solidFill>
                <a:latin typeface="Söhne"/>
              </a:rPr>
              <a:t>: Develop a function to select the best move for the AI based on the minimax search results.</a:t>
            </a:r>
            <a:endParaRPr lang="en-IN" sz="1800" b="0" strike="noStrike" spc="-1">
              <a:latin typeface="Arial"/>
            </a:endParaRPr>
          </a:p>
          <a:p>
            <a:pPr marL="306000" indent="-306000">
              <a:lnSpc>
                <a:spcPct val="100000"/>
              </a:lnSpc>
              <a:spcBef>
                <a:spcPts val="360"/>
              </a:spcBef>
              <a:spcAft>
                <a:spcPts val="601"/>
              </a:spcAft>
              <a:buClr>
                <a:srgbClr val="903163"/>
              </a:buClr>
              <a:buSzPct val="92000"/>
              <a:buFont typeface="Wingdings 2" charset="2"/>
              <a:buChar char=""/>
            </a:pPr>
            <a:r>
              <a:rPr lang="en-US" sz="1800" b="1" strike="noStrike" spc="-1">
                <a:solidFill>
                  <a:srgbClr val="3D3D3D"/>
                </a:solidFill>
                <a:latin typeface="Söhne"/>
              </a:rPr>
              <a:t>Incorporate AI into Game Loop</a:t>
            </a:r>
            <a:r>
              <a:rPr lang="en-US" sz="1800" b="0" strike="noStrike" spc="-1">
                <a:solidFill>
                  <a:srgbClr val="374151"/>
                </a:solidFill>
                <a:latin typeface="Söhne"/>
              </a:rPr>
              <a:t>: In your game loop, when it's the AI's turn, call the AI move selection function and execute the chosen move on the board.</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581040" y="948600"/>
            <a:ext cx="11028600" cy="2707920"/>
          </a:xfrm>
          <a:prstGeom prst="rect">
            <a:avLst/>
          </a:prstGeom>
          <a:noFill/>
          <a:ln w="0">
            <a:noFill/>
          </a:ln>
        </p:spPr>
        <p:txBody>
          <a:bodyPr lIns="90000" tIns="45000" rIns="90000" bIns="45000" anchor="b">
            <a:noAutofit/>
          </a:bodyPr>
          <a:lstStyle/>
          <a:p>
            <a:pPr>
              <a:lnSpc>
                <a:spcPct val="100000"/>
              </a:lnSpc>
              <a:buNone/>
              <a:tabLst>
                <a:tab pos="0" algn="l"/>
              </a:tabLst>
            </a:pPr>
            <a:r>
              <a:rPr lang="en-IN" sz="6600" b="1" strike="noStrike" cap="all" spc="-1">
                <a:solidFill>
                  <a:srgbClr val="4D1434"/>
                </a:solidFill>
                <a:latin typeface="Gill Sans MT"/>
              </a:rPr>
              <a:t>           </a:t>
            </a:r>
            <a:r>
              <a:rPr lang="en-IN" sz="6600" b="1" strike="noStrike" cap="all" spc="-1">
                <a:solidFill>
                  <a:schemeClr val="accent1">
                    <a:lumMod val="25000"/>
                    <a:lumOff val="75000"/>
                  </a:schemeClr>
                </a:solidFill>
                <a:latin typeface="Gill Sans MT"/>
              </a:rPr>
              <a:t>Thank  </a:t>
            </a:r>
            <a:r>
              <a:rPr lang="en-IN" sz="6600" b="1" strike="noStrike" cap="all" spc="-1" dirty="0">
                <a:solidFill>
                  <a:schemeClr val="accent1">
                    <a:lumMod val="25000"/>
                    <a:lumOff val="75000"/>
                  </a:schemeClr>
                </a:solidFill>
                <a:latin typeface="Gill Sans MT"/>
              </a:rPr>
              <a:t>you </a:t>
            </a:r>
            <a:r>
              <a:rPr lang="en-IN" sz="6600" b="1" strike="noStrike" cap="all" spc="-1" dirty="0">
                <a:solidFill>
                  <a:schemeClr val="accent1">
                    <a:lumMod val="25000"/>
                    <a:lumOff val="75000"/>
                  </a:schemeClr>
                </a:solidFill>
                <a:latin typeface="Gill Sans MT"/>
                <a:sym typeface="Wingdings" panose="05000000000000000000" pitchFamily="2" charset="2"/>
              </a:rPr>
              <a:t></a:t>
            </a:r>
            <a:endParaRPr lang="en-IN" sz="6600" b="0" strike="noStrike" spc="-1" dirty="0">
              <a:solidFill>
                <a:schemeClr val="accent1">
                  <a:lumMod val="25000"/>
                  <a:lumOff val="75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48"/>
          <p:cNvGrpSpPr/>
          <p:nvPr/>
        </p:nvGrpSpPr>
        <p:grpSpPr>
          <a:xfrm>
            <a:off x="9731520" y="-720"/>
            <a:ext cx="2795760" cy="6856920"/>
            <a:chOff x="9731520" y="-720"/>
            <a:chExt cx="2795760" cy="6856920"/>
          </a:xfrm>
        </p:grpSpPr>
        <p:sp>
          <p:nvSpPr>
            <p:cNvPr id="197" name="Freeform: Shape 30"/>
            <p:cNvSpPr/>
            <p:nvPr/>
          </p:nvSpPr>
          <p:spPr>
            <a:xfrm rot="5400000">
              <a:off x="7700760" y="2029680"/>
              <a:ext cx="6856920" cy="2795760"/>
            </a:xfrm>
            <a:custGeom>
              <a:avLst/>
              <a:gdLst/>
              <a:ahLst/>
              <a:cxnLst/>
              <a:rect l="l" t="t" r="r" b="b"/>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3">
                <a:lumMod val="5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198" name="TextBox 35"/>
            <p:cNvSpPr/>
            <p:nvPr/>
          </p:nvSpPr>
          <p:spPr>
            <a:xfrm>
              <a:off x="10659240" y="1100520"/>
              <a:ext cx="401040" cy="3929040"/>
            </a:xfrm>
            <a:prstGeom prst="rect">
              <a:avLst/>
            </a:prstGeom>
            <a:solidFill>
              <a:schemeClr val="accent3">
                <a:lumMod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1F1F1F"/>
                  </a:solidFill>
                  <a:latin typeface="Gill Sans MT"/>
                  <a:ea typeface="DejaVu Sans"/>
                </a:rPr>
                <a:t>THANK</a:t>
              </a:r>
              <a:endParaRPr lang="en-IN" sz="2800" b="0" strike="noStrike" spc="-1">
                <a:latin typeface="Arial"/>
              </a:endParaRPr>
            </a:p>
            <a:p>
              <a:pPr>
                <a:lnSpc>
                  <a:spcPct val="100000"/>
                </a:lnSpc>
                <a:buNone/>
              </a:pPr>
              <a:r>
                <a:rPr lang="en-IN" sz="2800" b="0" strike="noStrike" spc="-1">
                  <a:solidFill>
                    <a:srgbClr val="1F1F1F"/>
                  </a:solidFill>
                  <a:latin typeface="Gill Sans MT"/>
                  <a:ea typeface="DejaVu Sans"/>
                </a:rPr>
                <a:t> YOU</a:t>
              </a:r>
              <a:endParaRPr lang="en-IN" sz="2800" b="0" strike="noStrike" spc="-1">
                <a:latin typeface="Arial"/>
              </a:endParaRPr>
            </a:p>
          </p:txBody>
        </p:sp>
      </p:grpSp>
      <p:grpSp>
        <p:nvGrpSpPr>
          <p:cNvPr id="199" name="Group 47"/>
          <p:cNvGrpSpPr/>
          <p:nvPr/>
        </p:nvGrpSpPr>
        <p:grpSpPr>
          <a:xfrm>
            <a:off x="7287480" y="-720"/>
            <a:ext cx="2747160" cy="6856920"/>
            <a:chOff x="7287480" y="-720"/>
            <a:chExt cx="2747160" cy="6856920"/>
          </a:xfrm>
        </p:grpSpPr>
        <p:sp>
          <p:nvSpPr>
            <p:cNvPr id="200" name="Freeform: Shape 26"/>
            <p:cNvSpPr/>
            <p:nvPr/>
          </p:nvSpPr>
          <p:spPr>
            <a:xfrm rot="5400000">
              <a:off x="5232240" y="2053800"/>
              <a:ext cx="6856920" cy="2747160"/>
            </a:xfrm>
            <a:custGeom>
              <a:avLst/>
              <a:gdLst/>
              <a:ahLst/>
              <a:cxnLst/>
              <a:rect l="l" t="t" r="r" b="b"/>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1">
                <a:lumMod val="75000"/>
                <a:lumOff val="25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1" name="TextBox 34"/>
            <p:cNvSpPr/>
            <p:nvPr/>
          </p:nvSpPr>
          <p:spPr>
            <a:xfrm>
              <a:off x="8223480" y="428040"/>
              <a:ext cx="420480" cy="5941800"/>
            </a:xfrm>
            <a:prstGeom prst="rect">
              <a:avLst/>
            </a:prstGeom>
            <a:solidFill>
              <a:schemeClr val="accent1">
                <a:lumMod val="75000"/>
                <a:lumOff val="2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400" b="0" strike="noStrike" spc="-1">
                  <a:solidFill>
                    <a:srgbClr val="1F1F1F"/>
                  </a:solidFill>
                  <a:latin typeface="Gill Sans MT"/>
                  <a:ea typeface="DejaVu Sans"/>
                </a:rPr>
                <a:t>TECHNOLOGY</a:t>
              </a:r>
              <a:endParaRPr lang="en-IN" sz="2400" b="0" strike="noStrike" spc="-1">
                <a:latin typeface="Arial"/>
              </a:endParaRPr>
            </a:p>
            <a:p>
              <a:pPr>
                <a:lnSpc>
                  <a:spcPct val="100000"/>
                </a:lnSpc>
                <a:buNone/>
              </a:pPr>
              <a:endParaRPr lang="en-IN" sz="2400" b="0" strike="noStrike" spc="-1">
                <a:latin typeface="Arial"/>
              </a:endParaRPr>
            </a:p>
            <a:p>
              <a:pPr>
                <a:lnSpc>
                  <a:spcPct val="100000"/>
                </a:lnSpc>
                <a:buNone/>
              </a:pPr>
              <a:r>
                <a:rPr lang="en-IN" sz="2400" b="0" strike="noStrike" spc="-1">
                  <a:solidFill>
                    <a:srgbClr val="1F1F1F"/>
                  </a:solidFill>
                  <a:latin typeface="Gill Sans MT"/>
                  <a:ea typeface="DejaVu Sans"/>
                </a:rPr>
                <a:t>STACK</a:t>
              </a:r>
              <a:endParaRPr lang="en-IN" sz="2400" b="0" strike="noStrike" spc="-1">
                <a:latin typeface="Arial"/>
              </a:endParaRPr>
            </a:p>
          </p:txBody>
        </p:sp>
      </p:grpSp>
      <p:grpSp>
        <p:nvGrpSpPr>
          <p:cNvPr id="202" name="Group 46"/>
          <p:cNvGrpSpPr/>
          <p:nvPr/>
        </p:nvGrpSpPr>
        <p:grpSpPr>
          <a:xfrm>
            <a:off x="4844880" y="-720"/>
            <a:ext cx="2746440" cy="6856920"/>
            <a:chOff x="4844880" y="-720"/>
            <a:chExt cx="2746440" cy="6856920"/>
          </a:xfrm>
        </p:grpSpPr>
        <p:sp>
          <p:nvSpPr>
            <p:cNvPr id="203" name="Freeform: Shape 22"/>
            <p:cNvSpPr/>
            <p:nvPr/>
          </p:nvSpPr>
          <p:spPr>
            <a:xfrm rot="5400000">
              <a:off x="2789280" y="2054160"/>
              <a:ext cx="6856920" cy="2746440"/>
            </a:xfrm>
            <a:custGeom>
              <a:avLst/>
              <a:gdLst/>
              <a:ahLst/>
              <a:cxnLst/>
              <a:rect l="l" t="t" r="r" b="b"/>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1">
                <a:lumMod val="50000"/>
                <a:lumOff val="5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4" name="TextBox 33"/>
            <p:cNvSpPr/>
            <p:nvPr/>
          </p:nvSpPr>
          <p:spPr>
            <a:xfrm>
              <a:off x="5696280" y="1531440"/>
              <a:ext cx="322200" cy="3502440"/>
            </a:xfrm>
            <a:prstGeom prst="rect">
              <a:avLst/>
            </a:prstGeom>
            <a:solidFill>
              <a:schemeClr val="accent1">
                <a:lumMod val="50000"/>
                <a:lumOff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1F1F1F"/>
                  </a:solidFill>
                  <a:latin typeface="Gill Sans MT"/>
                  <a:ea typeface="DejaVu Sans"/>
                </a:rPr>
                <a:t>FEATURES</a:t>
              </a:r>
              <a:endParaRPr lang="en-IN" sz="2800" b="0" strike="noStrike" spc="-1">
                <a:latin typeface="Arial"/>
              </a:endParaRPr>
            </a:p>
          </p:txBody>
        </p:sp>
      </p:grpSp>
      <p:grpSp>
        <p:nvGrpSpPr>
          <p:cNvPr id="205" name="Group 45"/>
          <p:cNvGrpSpPr/>
          <p:nvPr/>
        </p:nvGrpSpPr>
        <p:grpSpPr>
          <a:xfrm>
            <a:off x="2471132" y="1080"/>
            <a:ext cx="2710440" cy="6856920"/>
            <a:chOff x="2427840" y="10800"/>
            <a:chExt cx="2710440" cy="6856920"/>
          </a:xfrm>
        </p:grpSpPr>
        <p:sp>
          <p:nvSpPr>
            <p:cNvPr id="206" name="Freeform: Shape 19"/>
            <p:cNvSpPr/>
            <p:nvPr/>
          </p:nvSpPr>
          <p:spPr>
            <a:xfrm rot="5400000">
              <a:off x="354240" y="2083680"/>
              <a:ext cx="6856920" cy="2710440"/>
            </a:xfrm>
            <a:custGeom>
              <a:avLst/>
              <a:gdLst/>
              <a:ahLst/>
              <a:cxnLst/>
              <a:rect l="l" t="t" r="r" b="b"/>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2">
                <a:lumMod val="40000"/>
                <a:lumOff val="6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07" name="TextBox 32"/>
            <p:cNvSpPr/>
            <p:nvPr/>
          </p:nvSpPr>
          <p:spPr>
            <a:xfrm>
              <a:off x="3322440" y="813600"/>
              <a:ext cx="294480" cy="520884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a:solidFill>
                    <a:srgbClr val="000000"/>
                  </a:solidFill>
                  <a:latin typeface="Gill Sans MT"/>
                  <a:ea typeface="DejaVu Sans"/>
                </a:rPr>
                <a:t>INTRODUCTION</a:t>
              </a:r>
              <a:endParaRPr lang="en-IN" sz="2800" b="0" strike="noStrike" spc="-1">
                <a:latin typeface="Arial"/>
              </a:endParaRPr>
            </a:p>
          </p:txBody>
        </p:sp>
      </p:grpSp>
      <p:grpSp>
        <p:nvGrpSpPr>
          <p:cNvPr id="4" name="Group 3">
            <a:extLst>
              <a:ext uri="{FF2B5EF4-FFF2-40B4-BE49-F238E27FC236}">
                <a16:creationId xmlns:a16="http://schemas.microsoft.com/office/drawing/2014/main" id="{D0D138D5-F4A9-ED15-B8B1-1D8437149CC4}"/>
              </a:ext>
            </a:extLst>
          </p:cNvPr>
          <p:cNvGrpSpPr/>
          <p:nvPr/>
        </p:nvGrpSpPr>
        <p:grpSpPr>
          <a:xfrm>
            <a:off x="-4320" y="-1080"/>
            <a:ext cx="2721960" cy="6856920"/>
            <a:chOff x="-4320" y="-1080"/>
            <a:chExt cx="2721960" cy="6856920"/>
          </a:xfrm>
        </p:grpSpPr>
        <p:sp>
          <p:nvSpPr>
            <p:cNvPr id="209" name="Freeform: Shape 18"/>
            <p:cNvSpPr/>
            <p:nvPr/>
          </p:nvSpPr>
          <p:spPr>
            <a:xfrm rot="5400000">
              <a:off x="-2071800" y="2066400"/>
              <a:ext cx="6856920" cy="2721960"/>
            </a:xfrm>
            <a:custGeom>
              <a:avLst/>
              <a:gdLst/>
              <a:ahLst/>
              <a:cxnLst/>
              <a:rect l="l" t="t" r="r" b="b"/>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2">
                <a:lumMod val="20000"/>
                <a:lumOff val="80000"/>
              </a:schemeClr>
            </a:solidFill>
            <a:ln>
              <a:noFill/>
            </a:ln>
            <a:effectLst>
              <a:outerShdw blurRad="304920" dist="38160" algn="l"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210" name="TextBox 36"/>
            <p:cNvSpPr/>
            <p:nvPr/>
          </p:nvSpPr>
          <p:spPr>
            <a:xfrm>
              <a:off x="13320" y="300600"/>
              <a:ext cx="2386800" cy="5877078"/>
            </a:xfrm>
            <a:prstGeom prst="rect">
              <a:avLst/>
            </a:prstGeom>
            <a:solidFill>
              <a:schemeClr val="accent2">
                <a:lumMod val="20000"/>
                <a:lumOff val="8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800" b="0" strike="noStrike" spc="-1" dirty="0">
                  <a:solidFill>
                    <a:srgbClr val="6C254A"/>
                  </a:solidFill>
                  <a:latin typeface="Gill Sans MT"/>
                  <a:ea typeface="DejaVu Sans"/>
                </a:rPr>
                <a:t>TEAM MEMBERS</a:t>
              </a: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r>
                <a:rPr lang="en-IN" sz="2400" b="0" strike="noStrike" spc="-1" dirty="0">
                  <a:solidFill>
                    <a:srgbClr val="000000"/>
                  </a:solidFill>
                  <a:latin typeface="Gill Sans MT"/>
                  <a:ea typeface="DejaVu Sans"/>
                </a:rPr>
                <a:t>KESHAV</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AYUSH</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ASHUTOSH</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UJJWAL</a:t>
              </a:r>
              <a:endParaRPr lang="en-IN" sz="24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IN" sz="2800" b="0" strike="noStrike" spc="-1" dirty="0">
                  <a:solidFill>
                    <a:srgbClr val="852538"/>
                  </a:solidFill>
                  <a:latin typeface="Gill Sans MT"/>
                  <a:ea typeface="DejaVu Sans"/>
                </a:rPr>
                <a:t>MENTORS</a:t>
              </a:r>
              <a:endParaRPr lang="en-IN" sz="2800" b="0" strike="noStrike" spc="-1" dirty="0">
                <a:latin typeface="Arial"/>
              </a:endParaRPr>
            </a:p>
            <a:p>
              <a:pPr>
                <a:lnSpc>
                  <a:spcPct val="100000"/>
                </a:lnSpc>
                <a:buNone/>
              </a:pP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SHASHWAT </a:t>
              </a:r>
              <a:endParaRPr lang="en-IN" sz="2400" spc="-1" dirty="0">
                <a:solidFill>
                  <a:srgbClr val="000000"/>
                </a:solidFill>
                <a:latin typeface="Gill Sans MT"/>
                <a:ea typeface="DejaVu Sans"/>
              </a:endParaRPr>
            </a:p>
            <a:p>
              <a:pPr>
                <a:lnSpc>
                  <a:spcPct val="100000"/>
                </a:lnSpc>
                <a:buNone/>
              </a:pPr>
              <a:r>
                <a:rPr lang="en-IN" sz="2400" b="0" strike="noStrike" spc="-1" dirty="0">
                  <a:solidFill>
                    <a:srgbClr val="000000"/>
                  </a:solidFill>
                  <a:latin typeface="Gill Sans MT"/>
                </a:rPr>
                <a:t>(III YEAR)</a:t>
              </a:r>
              <a:endParaRPr lang="en-IN" sz="2400" b="0" strike="noStrike" spc="-1" dirty="0">
                <a:latin typeface="Arial"/>
              </a:endParaRPr>
            </a:p>
            <a:p>
              <a:pPr>
                <a:lnSpc>
                  <a:spcPct val="100000"/>
                </a:lnSpc>
                <a:buNone/>
              </a:pPr>
              <a:r>
                <a:rPr lang="en-IN" sz="2400" b="0" strike="noStrike" spc="-1" dirty="0">
                  <a:solidFill>
                    <a:srgbClr val="000000"/>
                  </a:solidFill>
                  <a:latin typeface="Gill Sans MT"/>
                  <a:ea typeface="DejaVu Sans"/>
                </a:rPr>
                <a:t>ARVIND KR. </a:t>
              </a:r>
              <a:r>
                <a:rPr lang="en-IN" sz="2400" spc="-1" dirty="0">
                  <a:solidFill>
                    <a:srgbClr val="000000"/>
                  </a:solidFill>
                  <a:latin typeface="Gill Sans MT"/>
                  <a:ea typeface="DejaVu Sans"/>
                </a:rPr>
                <a:t>GAUTAM</a:t>
              </a:r>
              <a:endParaRPr lang="en-IN" sz="2400" b="0" strike="noStrike" spc="-1" dirty="0">
                <a:solidFill>
                  <a:srgbClr val="000000"/>
                </a:solidFill>
                <a:latin typeface="Gill Sans MT"/>
                <a:ea typeface="DejaVu Sans"/>
              </a:endParaRPr>
            </a:p>
            <a:p>
              <a:pPr>
                <a:lnSpc>
                  <a:spcPct val="100000"/>
                </a:lnSpc>
                <a:buNone/>
              </a:pPr>
              <a:r>
                <a:rPr lang="en-IN" sz="2400" spc="-1" dirty="0">
                  <a:solidFill>
                    <a:srgbClr val="000000"/>
                  </a:solidFill>
                  <a:latin typeface="Gill Sans MT"/>
                  <a:ea typeface="DejaVu Sans"/>
                </a:rPr>
                <a:t>(III YEAR)</a:t>
              </a:r>
              <a:endParaRPr lang="en-IN" sz="2400" b="0" strike="noStrike" spc="-1" dirty="0">
                <a:solidFill>
                  <a:srgbClr val="000000"/>
                </a:solidFill>
                <a:latin typeface="Gill Sans MT"/>
                <a:ea typeface="DejaVu Sans"/>
              </a:endParaRPr>
            </a:p>
          </p:txBody>
        </p:sp>
      </p:grpSp>
      <p:sp>
        <p:nvSpPr>
          <p:cNvPr id="211" name="TextBox 51"/>
          <p:cNvSpPr/>
          <p:nvPr/>
        </p:nvSpPr>
        <p:spPr>
          <a:xfrm>
            <a:off x="13151160" y="546840"/>
            <a:ext cx="984276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7200" b="1" i="1" strike="noStrike" spc="-1" dirty="0">
                <a:solidFill>
                  <a:srgbClr val="000000"/>
                </a:solidFill>
                <a:latin typeface="MIBookman Old Style (Headings)"/>
                <a:ea typeface="DejaVu Sans"/>
              </a:rPr>
              <a:t>     MINI PROJECT</a:t>
            </a:r>
            <a:endParaRPr lang="en-IN" sz="7200" b="0" strike="noStrike" spc="-1" dirty="0">
              <a:latin typeface="Arial"/>
            </a:endParaRPr>
          </a:p>
          <a:p>
            <a:pPr>
              <a:lnSpc>
                <a:spcPct val="100000"/>
              </a:lnSpc>
              <a:buNone/>
            </a:pPr>
            <a:r>
              <a:rPr lang="en-IN" sz="7200" b="1" i="1" strike="noStrike" spc="-1" dirty="0">
                <a:solidFill>
                  <a:srgbClr val="000000"/>
                </a:solidFill>
                <a:latin typeface="MIBookman Old Style (Headings)"/>
                <a:ea typeface="DejaVu Sans"/>
              </a:rPr>
              <a:t>         </a:t>
            </a:r>
            <a:r>
              <a:rPr lang="en-IN" sz="5400" b="1" i="1" strike="noStrike" spc="-1" dirty="0">
                <a:solidFill>
                  <a:srgbClr val="FFFF00"/>
                </a:solidFill>
                <a:latin typeface="MIBookman Old Style (Headings)"/>
                <a:ea typeface="DejaVu Sans"/>
              </a:rPr>
              <a:t>CHESS.AI</a:t>
            </a:r>
            <a:endParaRPr lang="en-IN" sz="5400" b="0" strike="noStrike" spc="-1" dirty="0">
              <a:latin typeface="Arial"/>
            </a:endParaRPr>
          </a:p>
          <a:p>
            <a:pPr>
              <a:lnSpc>
                <a:spcPct val="100000"/>
              </a:lnSpc>
              <a:buNone/>
            </a:pPr>
            <a:endParaRPr lang="en-IN" sz="5400" b="0" strike="noStrike" spc="-1" dirty="0">
              <a:latin typeface="Arial"/>
            </a:endParaRPr>
          </a:p>
          <a:p>
            <a:pPr>
              <a:lnSpc>
                <a:spcPct val="100000"/>
              </a:lnSpc>
              <a:buNone/>
            </a:pPr>
            <a:endParaRPr lang="en-IN" sz="5400" b="0" strike="noStrike" spc="-1" dirty="0">
              <a:latin typeface="Arial"/>
            </a:endParaRPr>
          </a:p>
          <a:p>
            <a:pPr>
              <a:lnSpc>
                <a:spcPct val="100000"/>
              </a:lnSpc>
              <a:buNone/>
            </a:pPr>
            <a:endParaRPr lang="en-IN" sz="5400" b="0" strike="noStrike" spc="-1" dirty="0">
              <a:latin typeface="Arial"/>
            </a:endParaRPr>
          </a:p>
          <a:p>
            <a:pPr>
              <a:lnSpc>
                <a:spcPct val="100000"/>
              </a:lnSpc>
              <a:buNone/>
            </a:pPr>
            <a:r>
              <a:rPr lang="en-IN" sz="1800" b="1" i="1" strike="noStrike" spc="-1" dirty="0">
                <a:solidFill>
                  <a:srgbClr val="FFFF00"/>
                </a:solidFill>
                <a:latin typeface="MIBookman Old Style (Headings)"/>
                <a:ea typeface="DejaVu Sans"/>
              </a:rPr>
              <a:t>                                                                                                                                              SESSION: 2022-2023</a:t>
            </a:r>
            <a:endParaRPr lang="en-IN" sz="18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750960" y="141480"/>
            <a:ext cx="8521920" cy="1095840"/>
          </a:xfrm>
          <a:prstGeom prst="rect">
            <a:avLst/>
          </a:prstGeom>
          <a:noFill/>
          <a:ln w="0">
            <a:noFill/>
          </a:ln>
        </p:spPr>
        <p:txBody>
          <a:bodyPr lIns="0" tIns="0" rIns="0" bIns="0" anchor="b">
            <a:normAutofit/>
          </a:bodyPr>
          <a:lstStyle/>
          <a:p>
            <a:pPr>
              <a:lnSpc>
                <a:spcPct val="100000"/>
              </a:lnSpc>
              <a:buNone/>
              <a:tabLst>
                <a:tab pos="0" algn="l"/>
              </a:tabLst>
            </a:pPr>
            <a:r>
              <a:rPr lang="en-IN" sz="3600" b="0" strike="noStrike" cap="all" spc="-1">
                <a:solidFill>
                  <a:srgbClr val="4D1434"/>
                </a:solidFill>
                <a:latin typeface="Gill Sans MT"/>
              </a:rPr>
              <a:t>Introduction</a:t>
            </a:r>
            <a:endParaRPr lang="en-IN" sz="3600" b="0" strike="noStrike" spc="-1">
              <a:latin typeface="Arial"/>
            </a:endParaRPr>
          </a:p>
        </p:txBody>
      </p:sp>
      <p:sp>
        <p:nvSpPr>
          <p:cNvPr id="213" name="PlaceHolder 2"/>
          <p:cNvSpPr>
            <a:spLocks noGrp="1"/>
          </p:cNvSpPr>
          <p:nvPr>
            <p:ph type="subTitle"/>
          </p:nvPr>
        </p:nvSpPr>
        <p:spPr>
          <a:xfrm>
            <a:off x="750960" y="1564920"/>
            <a:ext cx="7869240" cy="5019840"/>
          </a:xfrm>
          <a:prstGeom prst="rect">
            <a:avLst/>
          </a:prstGeom>
          <a:noFill/>
          <a:ln w="0">
            <a:noFill/>
          </a:ln>
        </p:spPr>
        <p:txBody>
          <a:bodyPr lIns="0" tIns="0" rIns="0" bIns="0" anchor="t">
            <a:noAutofit/>
          </a:bodyPr>
          <a:lstStyle/>
          <a:p>
            <a:pPr>
              <a:lnSpc>
                <a:spcPct val="100000"/>
              </a:lnSpc>
              <a:spcBef>
                <a:spcPts val="320"/>
              </a:spcBef>
              <a:spcAft>
                <a:spcPts val="601"/>
              </a:spcAft>
              <a:buNone/>
              <a:tabLst>
                <a:tab pos="0" algn="l"/>
              </a:tabLst>
            </a:pPr>
            <a:r>
              <a:rPr lang="en-US" sz="1600" b="0" strike="noStrike" cap="all" spc="-1" dirty="0">
                <a:solidFill>
                  <a:srgbClr val="903163"/>
                </a:solidFill>
                <a:latin typeface="Söhne"/>
              </a:rPr>
              <a:t>     Chess is a game that has fascinated human minds for centuries. The complex strategies, tactical maneuvers, and deep thinking required make it a perfect playground for the integration of Artificial Intelligence (AI),Creating a Chess Game with AI Support. Chess, often considered the "king of board games," is not just a game; it's a timeless battle of wits. </a:t>
            </a:r>
            <a:endParaRPr lang="en-IN" sz="1600" b="0" strike="noStrike" spc="-1" dirty="0">
              <a:latin typeface="Arial"/>
            </a:endParaRPr>
          </a:p>
          <a:p>
            <a:pPr>
              <a:lnSpc>
                <a:spcPct val="100000"/>
              </a:lnSpc>
              <a:spcBef>
                <a:spcPts val="320"/>
              </a:spcBef>
              <a:spcAft>
                <a:spcPts val="601"/>
              </a:spcAft>
              <a:buNone/>
              <a:tabLst>
                <a:tab pos="0" algn="l"/>
              </a:tabLst>
            </a:pPr>
            <a:endParaRPr lang="en-IN" sz="1600" b="0" strike="noStrike" spc="-1" dirty="0">
              <a:latin typeface="Arial"/>
            </a:endParaRPr>
          </a:p>
        </p:txBody>
      </p:sp>
      <p:pic>
        <p:nvPicPr>
          <p:cNvPr id="214" name="Picture 4"/>
          <p:cNvPicPr/>
          <p:nvPr/>
        </p:nvPicPr>
        <p:blipFill>
          <a:blip r:embed="rId2"/>
          <a:stretch/>
        </p:blipFill>
        <p:spPr>
          <a:xfrm>
            <a:off x="7251103" y="3516086"/>
            <a:ext cx="3052080" cy="2383200"/>
          </a:xfrm>
          <a:prstGeom prst="rect">
            <a:avLst/>
          </a:prstGeom>
          <a:ln w="0">
            <a:noFill/>
          </a:ln>
        </p:spPr>
      </p:pic>
      <p:pic>
        <p:nvPicPr>
          <p:cNvPr id="215" name="Picture 5"/>
          <p:cNvPicPr/>
          <p:nvPr/>
        </p:nvPicPr>
        <p:blipFill>
          <a:blip r:embed="rId3"/>
          <a:stretch/>
        </p:blipFill>
        <p:spPr>
          <a:xfrm>
            <a:off x="1156320" y="3815640"/>
            <a:ext cx="4285080" cy="1942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81040" y="702000"/>
            <a:ext cx="11028600" cy="1012680"/>
          </a:xfrm>
          <a:prstGeom prst="rect">
            <a:avLst/>
          </a:prstGeom>
          <a:noFill/>
          <a:ln w="0">
            <a:noFill/>
          </a:ln>
        </p:spPr>
        <p:txBody>
          <a:bodyPr lIns="90000" tIns="45000" rIns="90000" bIns="45000" anchor="b">
            <a:normAutofit/>
          </a:bodyPr>
          <a:lstStyle/>
          <a:p>
            <a:pPr>
              <a:lnSpc>
                <a:spcPct val="100000"/>
              </a:lnSpc>
              <a:buNone/>
              <a:tabLst>
                <a:tab pos="0" algn="l"/>
              </a:tabLst>
            </a:pPr>
            <a:r>
              <a:rPr lang="en-IN" sz="4400" b="0" strike="noStrike" cap="all" spc="-1">
                <a:solidFill>
                  <a:srgbClr val="FFFFFF"/>
                </a:solidFill>
                <a:latin typeface="Gill Sans MT"/>
              </a:rPr>
              <a:t>FEATURES</a:t>
            </a:r>
            <a:endParaRPr lang="en-IN" sz="4400" b="0" strike="noStrike" spc="-1">
              <a:latin typeface="Arial"/>
            </a:endParaRPr>
          </a:p>
        </p:txBody>
      </p:sp>
      <p:sp>
        <p:nvSpPr>
          <p:cNvPr id="217" name="PlaceHolder 2"/>
          <p:cNvSpPr>
            <a:spLocks noGrp="1"/>
          </p:cNvSpPr>
          <p:nvPr>
            <p:ph/>
          </p:nvPr>
        </p:nvSpPr>
        <p:spPr>
          <a:xfrm>
            <a:off x="581040" y="2180520"/>
            <a:ext cx="11028600" cy="3677400"/>
          </a:xfrm>
          <a:prstGeom prst="rect">
            <a:avLst/>
          </a:prstGeom>
          <a:noFill/>
          <a:ln w="0">
            <a:noFill/>
          </a:ln>
        </p:spPr>
        <p:txBody>
          <a:bodyPr lIns="90000" tIns="45000" rIns="90000" bIns="45000" anchor="ctr">
            <a:normAutofit/>
          </a:bodyPr>
          <a:lstStyle/>
          <a:p>
            <a:pPr marL="306000" indent="-306000">
              <a:lnSpc>
                <a:spcPct val="100000"/>
              </a:lnSpc>
              <a:spcBef>
                <a:spcPts val="641"/>
              </a:spcBef>
              <a:spcAft>
                <a:spcPts val="601"/>
              </a:spcAft>
              <a:buClr>
                <a:srgbClr val="903163"/>
              </a:buClr>
              <a:buSzPct val="92000"/>
              <a:buFont typeface="Wingdings 2" charset="2"/>
              <a:buChar char=""/>
            </a:pPr>
            <a:r>
              <a:rPr lang="en-IN" sz="3200" b="0" strike="noStrike" spc="-1">
                <a:solidFill>
                  <a:srgbClr val="3D3D3D"/>
                </a:solidFill>
                <a:latin typeface="Gill Sans MT"/>
              </a:rPr>
              <a:t>Play with friends</a:t>
            </a:r>
            <a:endParaRPr lang="en-IN" sz="3200" b="0" strike="noStrike" spc="-1">
              <a:latin typeface="Arial"/>
            </a:endParaRPr>
          </a:p>
          <a:p>
            <a:pPr marL="306000" indent="-306000">
              <a:lnSpc>
                <a:spcPct val="100000"/>
              </a:lnSpc>
              <a:spcBef>
                <a:spcPts val="641"/>
              </a:spcBef>
              <a:spcAft>
                <a:spcPts val="601"/>
              </a:spcAft>
              <a:buClr>
                <a:srgbClr val="903163"/>
              </a:buClr>
              <a:buSzPct val="92000"/>
              <a:buFont typeface="Wingdings 2" charset="2"/>
              <a:buChar char=""/>
            </a:pPr>
            <a:r>
              <a:rPr lang="en-IN" sz="3200" b="0" strike="noStrike" spc="-1">
                <a:solidFill>
                  <a:srgbClr val="3D3D3D"/>
                </a:solidFill>
                <a:latin typeface="Gill Sans MT"/>
              </a:rPr>
              <a:t>Play with computer</a:t>
            </a:r>
            <a:endParaRPr lang="en-IN" sz="3200" b="0" strike="noStrike" spc="-1">
              <a:latin typeface="Arial"/>
            </a:endParaRPr>
          </a:p>
          <a:p>
            <a:pPr marL="306000" indent="-306000">
              <a:lnSpc>
                <a:spcPct val="100000"/>
              </a:lnSpc>
              <a:spcBef>
                <a:spcPts val="641"/>
              </a:spcBef>
              <a:spcAft>
                <a:spcPts val="601"/>
              </a:spcAft>
              <a:buClr>
                <a:srgbClr val="903163"/>
              </a:buClr>
              <a:buSzPct val="92000"/>
              <a:buFont typeface="Wingdings 2" charset="2"/>
              <a:buChar char=""/>
            </a:pPr>
            <a:r>
              <a:rPr lang="en-IN" sz="3200" b="0" strike="noStrike" spc="-1">
                <a:solidFill>
                  <a:srgbClr val="3D3D3D"/>
                </a:solidFill>
                <a:latin typeface="Gill Sans MT"/>
              </a:rPr>
              <a:t>Analysing after game</a:t>
            </a:r>
            <a:endParaRPr lang="en-IN" sz="3200" b="0" strike="noStrike" spc="-1">
              <a:latin typeface="Arial"/>
            </a:endParaRPr>
          </a:p>
          <a:p>
            <a:pPr>
              <a:lnSpc>
                <a:spcPct val="100000"/>
              </a:lnSpc>
              <a:spcBef>
                <a:spcPts val="641"/>
              </a:spcBef>
              <a:spcAft>
                <a:spcPts val="601"/>
              </a:spcAft>
              <a:buNone/>
              <a:tabLst>
                <a:tab pos="0" algn="l"/>
              </a:tabLst>
            </a:pPr>
            <a:endParaRPr lang="en-IN" sz="3200" b="0" strike="noStrike" spc="-1">
              <a:latin typeface="Arial"/>
            </a:endParaRPr>
          </a:p>
          <a:p>
            <a:pPr>
              <a:lnSpc>
                <a:spcPct val="100000"/>
              </a:lnSpc>
              <a:spcBef>
                <a:spcPts val="641"/>
              </a:spcBef>
              <a:spcAft>
                <a:spcPts val="601"/>
              </a:spcAft>
              <a:buNone/>
              <a:tabLst>
                <a:tab pos="0" algn="l"/>
              </a:tabLst>
            </a:pP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p15="http://schemas.microsoft.com/office/powerpoint/2012/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81040" y="702000"/>
            <a:ext cx="11028600" cy="1012680"/>
          </a:xfrm>
          <a:prstGeom prst="rect">
            <a:avLst/>
          </a:prstGeom>
          <a:noFill/>
          <a:ln w="0">
            <a:noFill/>
          </a:ln>
        </p:spPr>
        <p:txBody>
          <a:bodyPr lIns="90000" tIns="45000" rIns="90000" bIns="45000" anchor="b">
            <a:normAutofit/>
          </a:bodyPr>
          <a:lstStyle/>
          <a:p>
            <a:pPr>
              <a:lnSpc>
                <a:spcPct val="100000"/>
              </a:lnSpc>
              <a:buNone/>
              <a:tabLst>
                <a:tab pos="0" algn="l"/>
              </a:tabLst>
            </a:pPr>
            <a:r>
              <a:rPr lang="en-IN" sz="5400" b="0" strike="noStrike" cap="all" spc="-1">
                <a:solidFill>
                  <a:srgbClr val="FFFFFF"/>
                </a:solidFill>
                <a:latin typeface="Gill Sans MT"/>
              </a:rPr>
              <a:t>Front end</a:t>
            </a:r>
            <a:endParaRPr lang="en-IN" sz="5400" b="0" strike="noStrike" spc="-1">
              <a:latin typeface="Arial"/>
            </a:endParaRPr>
          </a:p>
        </p:txBody>
      </p:sp>
      <p:sp>
        <p:nvSpPr>
          <p:cNvPr id="219" name="PlaceHolder 2"/>
          <p:cNvSpPr>
            <a:spLocks noGrp="1"/>
          </p:cNvSpPr>
          <p:nvPr>
            <p:ph/>
          </p:nvPr>
        </p:nvSpPr>
        <p:spPr>
          <a:xfrm>
            <a:off x="581040" y="2065680"/>
            <a:ext cx="11028600" cy="3637440"/>
          </a:xfrm>
          <a:prstGeom prst="rect">
            <a:avLst/>
          </a:prstGeom>
          <a:noFill/>
          <a:ln w="0">
            <a:noFill/>
          </a:ln>
        </p:spPr>
        <p:txBody>
          <a:bodyPr lIns="90000" tIns="45000" rIns="90000" bIns="45000" anchor="ctr">
            <a:normAutofit/>
          </a:bodyPr>
          <a:lstStyle/>
          <a:p>
            <a:pPr marL="306000" indent="-306000">
              <a:lnSpc>
                <a:spcPct val="100000"/>
              </a:lnSpc>
              <a:spcBef>
                <a:spcPts val="799"/>
              </a:spcBef>
              <a:spcAft>
                <a:spcPts val="601"/>
              </a:spcAft>
              <a:buClr>
                <a:srgbClr val="903163"/>
              </a:buClr>
              <a:buSzPct val="92000"/>
              <a:buFont typeface="Wingdings" charset="2"/>
              <a:buChar char=""/>
            </a:pPr>
            <a:r>
              <a:rPr lang="en-IN" sz="4000" b="0" strike="noStrike" spc="-1" dirty="0">
                <a:solidFill>
                  <a:srgbClr val="3D3D3D"/>
                </a:solidFill>
                <a:latin typeface="Arial Narrow"/>
              </a:rPr>
              <a:t>HTML</a:t>
            </a:r>
            <a:endParaRPr lang="en-IN" sz="4000" b="0" strike="noStrike" spc="-1" dirty="0">
              <a:latin typeface="Arial"/>
            </a:endParaRPr>
          </a:p>
          <a:p>
            <a:pPr marL="306000" indent="-306000">
              <a:lnSpc>
                <a:spcPct val="100000"/>
              </a:lnSpc>
              <a:spcBef>
                <a:spcPts val="799"/>
              </a:spcBef>
              <a:spcAft>
                <a:spcPts val="601"/>
              </a:spcAft>
              <a:buClr>
                <a:srgbClr val="903163"/>
              </a:buClr>
              <a:buSzPct val="92000"/>
              <a:buFont typeface="Wingdings" charset="2"/>
              <a:buChar char=""/>
            </a:pPr>
            <a:r>
              <a:rPr lang="en-IN" sz="4000" b="0" strike="noStrike" spc="-1" dirty="0">
                <a:solidFill>
                  <a:srgbClr val="3D3D3D"/>
                </a:solidFill>
                <a:latin typeface="Arial Narrow"/>
              </a:rPr>
              <a:t>CSS,BOOTSTRAP</a:t>
            </a:r>
            <a:endParaRPr lang="en-IN" sz="4000" b="0" strike="noStrike" spc="-1" dirty="0">
              <a:latin typeface="Arial"/>
            </a:endParaRPr>
          </a:p>
          <a:p>
            <a:pPr marL="306000" indent="-306000">
              <a:lnSpc>
                <a:spcPct val="100000"/>
              </a:lnSpc>
              <a:spcBef>
                <a:spcPts val="799"/>
              </a:spcBef>
              <a:spcAft>
                <a:spcPts val="601"/>
              </a:spcAft>
              <a:buClr>
                <a:srgbClr val="903163"/>
              </a:buClr>
              <a:buSzPct val="92000"/>
              <a:buFont typeface="Wingdings" charset="2"/>
              <a:buChar char=""/>
            </a:pPr>
            <a:r>
              <a:rPr lang="en-IN" sz="4000" b="0" strike="noStrike" spc="-1" dirty="0">
                <a:solidFill>
                  <a:srgbClr val="3D3D3D"/>
                </a:solidFill>
                <a:latin typeface="Arial Narrow"/>
              </a:rPr>
              <a:t>JAVASCRIPT</a:t>
            </a:r>
            <a:r>
              <a:rPr lang="en-IN" sz="4000" spc="-1" dirty="0">
                <a:latin typeface="Arial"/>
              </a:rPr>
              <a:t>,</a:t>
            </a:r>
            <a:r>
              <a:rPr lang="en-IN" sz="4000" b="0" strike="noStrike" spc="-1" dirty="0">
                <a:solidFill>
                  <a:srgbClr val="3D3D3D"/>
                </a:solidFill>
                <a:latin typeface="Arial Narrow"/>
              </a:rPr>
              <a:t>ANGULAR.JS</a:t>
            </a:r>
            <a:endParaRPr lang="en-IN" sz="4000" b="0" strike="noStrike" spc="-1" dirty="0">
              <a:latin typeface="Arial"/>
            </a:endParaRPr>
          </a:p>
        </p:txBody>
      </p:sp>
      <p:sp>
        <p:nvSpPr>
          <p:cNvPr id="220" name="TextBox 5"/>
          <p:cNvSpPr/>
          <p:nvPr/>
        </p:nvSpPr>
        <p:spPr>
          <a:xfrm>
            <a:off x="8779320" y="3904920"/>
            <a:ext cx="2540880" cy="2296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pic>
        <p:nvPicPr>
          <p:cNvPr id="221" name="Picture 7"/>
          <p:cNvPicPr/>
          <p:nvPr/>
        </p:nvPicPr>
        <p:blipFill>
          <a:blip r:embed="rId2"/>
          <a:stretch/>
        </p:blipFill>
        <p:spPr>
          <a:xfrm>
            <a:off x="9316440" y="4288320"/>
            <a:ext cx="1506600" cy="1476360"/>
          </a:xfrm>
          <a:prstGeom prst="rect">
            <a:avLst/>
          </a:prstGeom>
          <a:ln w="0">
            <a:noFill/>
          </a:ln>
        </p:spPr>
      </p:pic>
      <p:pic>
        <p:nvPicPr>
          <p:cNvPr id="222" name="Picture 10"/>
          <p:cNvPicPr/>
          <p:nvPr/>
        </p:nvPicPr>
        <p:blipFill>
          <a:blip r:embed="rId3"/>
          <a:stretch/>
        </p:blipFill>
        <p:spPr>
          <a:xfrm>
            <a:off x="8694720" y="2218320"/>
            <a:ext cx="2362680" cy="1916280"/>
          </a:xfrm>
          <a:prstGeom prst="rect">
            <a:avLst/>
          </a:prstGeom>
          <a:ln w="0">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Box 1"/>
          <p:cNvSpPr/>
          <p:nvPr/>
        </p:nvSpPr>
        <p:spPr>
          <a:xfrm>
            <a:off x="729343" y="664030"/>
            <a:ext cx="10756817" cy="600018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IN" sz="4800" b="0" strike="noStrike" spc="-1" dirty="0">
                <a:solidFill>
                  <a:srgbClr val="6E1D4A"/>
                </a:solidFill>
                <a:latin typeface="Gill Sans MT"/>
                <a:ea typeface="DejaVu Sans"/>
              </a:rPr>
              <a:t>JavaScript:- </a:t>
            </a:r>
            <a:r>
              <a:rPr lang="en-US" sz="3200" b="0" strike="noStrike" spc="-1" dirty="0">
                <a:solidFill>
                  <a:srgbClr val="6E1D4A"/>
                </a:solidFill>
                <a:latin typeface="Söhne"/>
                <a:ea typeface="DejaVu Sans"/>
              </a:rPr>
              <a:t>JavaScript is used within AngularJS controllers to control and manage different aspects of the game, such as updating the view (HTML) when the game state changes, handling user input, and managing game rules</a:t>
            </a:r>
            <a:r>
              <a:rPr lang="en-US" sz="3200" b="0" strike="noStrike" spc="-1" dirty="0">
                <a:solidFill>
                  <a:srgbClr val="374151"/>
                </a:solidFill>
                <a:latin typeface="Söhne"/>
                <a:ea typeface="DejaVu Sans"/>
              </a:rPr>
              <a:t>.</a:t>
            </a:r>
            <a:endParaRPr lang="en-IN" sz="3200" b="0" strike="noStrike" spc="-1" dirty="0">
              <a:latin typeface="Arial"/>
            </a:endParaRPr>
          </a:p>
          <a:p>
            <a:pPr>
              <a:lnSpc>
                <a:spcPct val="100000"/>
              </a:lnSpc>
              <a:buNone/>
            </a:pPr>
            <a:endParaRPr lang="en-IN" sz="4000" b="0" strike="noStrike" spc="-1" dirty="0">
              <a:solidFill>
                <a:schemeClr val="accent2">
                  <a:lumMod val="75000"/>
                </a:schemeClr>
              </a:solidFill>
              <a:latin typeface="Gill Sans MT"/>
              <a:ea typeface="DejaVu Sans"/>
            </a:endParaRPr>
          </a:p>
          <a:p>
            <a:pPr>
              <a:lnSpc>
                <a:spcPct val="100000"/>
              </a:lnSpc>
              <a:buNone/>
            </a:pPr>
            <a:r>
              <a:rPr lang="en-IN" sz="4000" b="0" strike="noStrike" spc="-1" dirty="0">
                <a:solidFill>
                  <a:schemeClr val="accent2">
                    <a:lumMod val="75000"/>
                  </a:schemeClr>
                </a:solidFill>
                <a:latin typeface="Gill Sans MT"/>
                <a:ea typeface="DejaVu Sans"/>
              </a:rPr>
              <a:t>Angular.js:-</a:t>
            </a:r>
          </a:p>
          <a:p>
            <a:pPr marL="571500" indent="-571500">
              <a:lnSpc>
                <a:spcPct val="100000"/>
              </a:lnSpc>
              <a:buFont typeface="Wingdings" panose="05000000000000000000" pitchFamily="2" charset="2"/>
              <a:buChar char="§"/>
            </a:pPr>
            <a:r>
              <a:rPr lang="en-US" sz="3200" b="0" i="0" dirty="0">
                <a:solidFill>
                  <a:schemeClr val="accent2">
                    <a:lumMod val="75000"/>
                  </a:schemeClr>
                </a:solidFill>
                <a:effectLst/>
                <a:latin typeface="Söhne"/>
              </a:rPr>
              <a:t>Use AngularJS directives to bind UI elements like buttons, inputs, and the chessboard to your controllers.</a:t>
            </a:r>
            <a:endParaRPr lang="en-IN" sz="3200" i="0" spc="-1" dirty="0">
              <a:solidFill>
                <a:schemeClr val="accent2">
                  <a:lumMod val="75000"/>
                </a:schemeClr>
              </a:solidFill>
              <a:effectLst/>
              <a:latin typeface="Gill Sans MT"/>
            </a:endParaRPr>
          </a:p>
          <a:p>
            <a:pPr marL="571500" indent="-571500">
              <a:lnSpc>
                <a:spcPct val="100000"/>
              </a:lnSpc>
              <a:buFont typeface="Wingdings" panose="05000000000000000000" pitchFamily="2" charset="2"/>
              <a:buChar char="§"/>
            </a:pPr>
            <a:r>
              <a:rPr lang="en-US" sz="3200" b="0" i="0" dirty="0">
                <a:solidFill>
                  <a:schemeClr val="accent2">
                    <a:lumMod val="75000"/>
                  </a:schemeClr>
                </a:solidFill>
                <a:effectLst/>
                <a:latin typeface="Söhne"/>
              </a:rPr>
              <a:t>Capture user input, such as selecting a piece and making a move, in your controllers. Use AngularJS event handling to respond to user actions</a:t>
            </a:r>
            <a:r>
              <a:rPr lang="en-US" sz="3200" b="0" i="0" dirty="0">
                <a:solidFill>
                  <a:srgbClr val="374151"/>
                </a:solidFill>
                <a:effectLst/>
                <a:latin typeface="Söhne"/>
              </a:rPr>
              <a:t>.</a:t>
            </a:r>
            <a:endParaRPr lang="en-IN" sz="3200" b="0" strike="noStrike" spc="-1" dirty="0">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581040" y="702000"/>
            <a:ext cx="11028600" cy="1012680"/>
          </a:xfrm>
          <a:prstGeom prst="rect">
            <a:avLst/>
          </a:prstGeom>
          <a:noFill/>
          <a:ln w="0">
            <a:noFill/>
          </a:ln>
        </p:spPr>
        <p:txBody>
          <a:bodyPr lIns="90000" tIns="45000" rIns="90000" bIns="45000" anchor="b">
            <a:normAutofit/>
          </a:bodyPr>
          <a:lstStyle/>
          <a:p>
            <a:pPr>
              <a:lnSpc>
                <a:spcPct val="100000"/>
              </a:lnSpc>
              <a:buNone/>
              <a:tabLst>
                <a:tab pos="0" algn="l"/>
              </a:tabLst>
            </a:pPr>
            <a:r>
              <a:rPr lang="en-IN" sz="5400" b="0" strike="noStrike" cap="all" spc="-1">
                <a:solidFill>
                  <a:srgbClr val="FFFFFF"/>
                </a:solidFill>
                <a:latin typeface="Gill Sans MT"/>
              </a:rPr>
              <a:t>BACK END</a:t>
            </a:r>
            <a:endParaRPr lang="en-IN" sz="5400" b="0" strike="noStrike" spc="-1">
              <a:latin typeface="Arial"/>
            </a:endParaRPr>
          </a:p>
        </p:txBody>
      </p:sp>
      <p:sp>
        <p:nvSpPr>
          <p:cNvPr id="225" name="PlaceHolder 2"/>
          <p:cNvSpPr>
            <a:spLocks noGrp="1"/>
          </p:cNvSpPr>
          <p:nvPr>
            <p:ph/>
          </p:nvPr>
        </p:nvSpPr>
        <p:spPr>
          <a:xfrm>
            <a:off x="581040" y="2180520"/>
            <a:ext cx="11028600" cy="3677400"/>
          </a:xfrm>
          <a:prstGeom prst="rect">
            <a:avLst/>
          </a:prstGeom>
          <a:noFill/>
          <a:ln w="0">
            <a:noFill/>
          </a:ln>
        </p:spPr>
        <p:txBody>
          <a:bodyPr lIns="90000" tIns="45000" rIns="90000" bIns="45000" anchor="ctr">
            <a:normAutofit/>
          </a:bodyPr>
          <a:lstStyle/>
          <a:p>
            <a:pPr marL="306000" indent="-306000">
              <a:lnSpc>
                <a:spcPct val="100000"/>
              </a:lnSpc>
              <a:spcBef>
                <a:spcPts val="799"/>
              </a:spcBef>
              <a:spcAft>
                <a:spcPts val="601"/>
              </a:spcAft>
              <a:buClr>
                <a:srgbClr val="903163"/>
              </a:buClr>
              <a:buSzPct val="92000"/>
              <a:buFont typeface="Wingdings" charset="2"/>
              <a:buChar char=""/>
            </a:pPr>
            <a:r>
              <a:rPr lang="en-IN" sz="4000" b="0" strike="noStrike" spc="-1" dirty="0">
                <a:solidFill>
                  <a:srgbClr val="3D3D3D"/>
                </a:solidFill>
                <a:latin typeface="Gill Sans MT"/>
              </a:rPr>
              <a:t>PYTHON</a:t>
            </a:r>
            <a:endParaRPr lang="en-IN" sz="4000" b="0" strike="noStrike" spc="-1" dirty="0">
              <a:latin typeface="Arial"/>
            </a:endParaRPr>
          </a:p>
          <a:p>
            <a:pPr marL="306000" indent="-306000">
              <a:lnSpc>
                <a:spcPct val="100000"/>
              </a:lnSpc>
              <a:spcBef>
                <a:spcPts val="799"/>
              </a:spcBef>
              <a:spcAft>
                <a:spcPts val="601"/>
              </a:spcAft>
              <a:buClr>
                <a:srgbClr val="903163"/>
              </a:buClr>
              <a:buSzPct val="92000"/>
              <a:buFont typeface="Wingdings" charset="2"/>
              <a:buChar char=""/>
            </a:pPr>
            <a:r>
              <a:rPr lang="en-IN" sz="4000" b="0" strike="noStrike" spc="-1" dirty="0">
                <a:solidFill>
                  <a:srgbClr val="3D3D3D"/>
                </a:solidFill>
                <a:latin typeface="Gill Sans MT"/>
              </a:rPr>
              <a:t>DJANGO</a:t>
            </a:r>
            <a:endParaRPr lang="en-IN" sz="4000" b="0" strike="noStrike" spc="-1" dirty="0">
              <a:latin typeface="Arial"/>
            </a:endParaRPr>
          </a:p>
          <a:p>
            <a:pPr marL="306000" indent="-306000">
              <a:lnSpc>
                <a:spcPct val="100000"/>
              </a:lnSpc>
              <a:spcBef>
                <a:spcPts val="799"/>
              </a:spcBef>
              <a:spcAft>
                <a:spcPts val="601"/>
              </a:spcAft>
              <a:buClr>
                <a:srgbClr val="903163"/>
              </a:buClr>
              <a:buSzPct val="92000"/>
              <a:buFont typeface="Wingdings" charset="2"/>
              <a:buChar char=""/>
            </a:pPr>
            <a:r>
              <a:rPr lang="en-IN" sz="4000" spc="-1" dirty="0">
                <a:solidFill>
                  <a:srgbClr val="3D3D3D"/>
                </a:solidFill>
                <a:latin typeface="Gill Sans MT"/>
              </a:rPr>
              <a:t>MySQL(DATABASE)</a:t>
            </a:r>
            <a:endParaRPr lang="en-IN" sz="4000" b="0" strike="noStrike" spc="-1" dirty="0">
              <a:latin typeface="Arial"/>
            </a:endParaRPr>
          </a:p>
        </p:txBody>
      </p:sp>
      <p:pic>
        <p:nvPicPr>
          <p:cNvPr id="3" name="Picture 2">
            <a:extLst>
              <a:ext uri="{FF2B5EF4-FFF2-40B4-BE49-F238E27FC236}">
                <a16:creationId xmlns:a16="http://schemas.microsoft.com/office/drawing/2014/main" id="{F9B30B2E-9001-6EDE-2DE1-D9F40C3ED08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94372" y="2838120"/>
            <a:ext cx="2362200" cy="236220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Box 1"/>
          <p:cNvSpPr/>
          <p:nvPr/>
        </p:nvSpPr>
        <p:spPr>
          <a:xfrm>
            <a:off x="537120" y="720000"/>
            <a:ext cx="1118880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4000" b="0" strike="noStrike" spc="-1" dirty="0">
                <a:solidFill>
                  <a:srgbClr val="6E1D4A"/>
                </a:solidFill>
                <a:latin typeface="Gill Sans MT"/>
                <a:ea typeface="DejaVu Sans"/>
              </a:rPr>
              <a:t>Django:-</a:t>
            </a:r>
            <a:endParaRPr lang="en-IN" sz="4000" b="0" strike="noStrike" spc="-1" dirty="0">
              <a:latin typeface="Arial"/>
            </a:endParaRPr>
          </a:p>
          <a:p>
            <a:pPr marL="571680" indent="-571680">
              <a:lnSpc>
                <a:spcPct val="100000"/>
              </a:lnSpc>
              <a:buClr>
                <a:srgbClr val="6E1D4A"/>
              </a:buClr>
              <a:buFont typeface="Arial"/>
              <a:buChar char="•"/>
            </a:pPr>
            <a:r>
              <a:rPr lang="en-IN" sz="3200" b="0" strike="noStrike" spc="-1" dirty="0">
                <a:solidFill>
                  <a:srgbClr val="6E1D4A"/>
                </a:solidFill>
                <a:latin typeface="Gill Sans MT"/>
                <a:ea typeface="DejaVu Sans"/>
              </a:rPr>
              <a:t> used </a:t>
            </a:r>
            <a:r>
              <a:rPr lang="en-US" sz="3200" b="0" strike="noStrike" spc="-1" dirty="0">
                <a:solidFill>
                  <a:srgbClr val="6E1D4A"/>
                </a:solidFill>
                <a:latin typeface="Söhne"/>
                <a:ea typeface="DejaVu Sans"/>
              </a:rPr>
              <a:t>to create the backend of your chess gaming website.</a:t>
            </a:r>
            <a:endParaRPr lang="en-IN" sz="3200" b="0" strike="noStrike" spc="-1" dirty="0">
              <a:latin typeface="Arial"/>
            </a:endParaRPr>
          </a:p>
          <a:p>
            <a:pPr marL="571680" indent="-571680">
              <a:lnSpc>
                <a:spcPct val="100000"/>
              </a:lnSpc>
              <a:buClr>
                <a:srgbClr val="6E1D4A"/>
              </a:buClr>
              <a:buFont typeface="Arial"/>
              <a:buChar char="•"/>
            </a:pPr>
            <a:r>
              <a:rPr lang="en-US" sz="3200" b="0" strike="noStrike" spc="-1" dirty="0">
                <a:solidFill>
                  <a:srgbClr val="6E1D4A"/>
                </a:solidFill>
                <a:latin typeface="Söhne"/>
                <a:ea typeface="DejaVu Sans"/>
              </a:rPr>
              <a:t>Set up a database (e.g., PostgreSQL, SQLite) to store user accounts, game records, and other data.</a:t>
            </a:r>
            <a:endParaRPr lang="en-IN" sz="3200" b="0" strike="noStrike" spc="-1" dirty="0">
              <a:latin typeface="Arial"/>
            </a:endParaRPr>
          </a:p>
          <a:p>
            <a:pPr marL="571680" indent="-571680">
              <a:lnSpc>
                <a:spcPct val="100000"/>
              </a:lnSpc>
              <a:buClr>
                <a:srgbClr val="6E1D4A"/>
              </a:buClr>
              <a:buFont typeface="Arial"/>
              <a:buChar char="•"/>
            </a:pPr>
            <a:r>
              <a:rPr lang="en-US" sz="3200" b="0" strike="noStrike" spc="-1" dirty="0">
                <a:solidFill>
                  <a:srgbClr val="6E1D4A"/>
                </a:solidFill>
                <a:latin typeface="Söhne"/>
                <a:ea typeface="DejaVu Sans"/>
              </a:rPr>
              <a:t>Implement server-side logic for managing game state, player authentication, handling game history</a:t>
            </a:r>
            <a:endParaRPr lang="en-IN" sz="3200" b="0" strike="noStrike" spc="-1" dirty="0">
              <a:latin typeface="Aria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3ECE-221F-9D70-880A-8363C374DD2F}"/>
              </a:ext>
            </a:extLst>
          </p:cNvPr>
          <p:cNvSpPr>
            <a:spLocks noGrp="1"/>
          </p:cNvSpPr>
          <p:nvPr>
            <p:ph type="title"/>
          </p:nvPr>
        </p:nvSpPr>
        <p:spPr>
          <a:xfrm>
            <a:off x="609480" y="631371"/>
            <a:ext cx="10972440" cy="1665515"/>
          </a:xfrm>
        </p:spPr>
        <p:txBody>
          <a:bodyPr/>
          <a:lstStyle/>
          <a:p>
            <a:r>
              <a:rPr lang="en-IN" b="1" i="0" dirty="0">
                <a:solidFill>
                  <a:schemeClr val="bg1"/>
                </a:solidFill>
                <a:effectLst/>
                <a:latin typeface="__Source_Sans_Pro_fea366"/>
              </a:rPr>
              <a:t>What is Socket ?</a:t>
            </a:r>
            <a:br>
              <a:rPr lang="en-IN" b="1" i="0" dirty="0">
                <a:solidFill>
                  <a:schemeClr val="bg1"/>
                </a:solidFill>
                <a:effectLst/>
                <a:latin typeface="__Source_Sans_Pro_fea366"/>
              </a:rPr>
            </a:br>
            <a:endParaRPr lang="en-IN" dirty="0">
              <a:solidFill>
                <a:schemeClr val="bg1"/>
              </a:solidFill>
            </a:endParaRPr>
          </a:p>
        </p:txBody>
      </p:sp>
      <p:sp>
        <p:nvSpPr>
          <p:cNvPr id="3" name="Subtitle 2">
            <a:extLst>
              <a:ext uri="{FF2B5EF4-FFF2-40B4-BE49-F238E27FC236}">
                <a16:creationId xmlns:a16="http://schemas.microsoft.com/office/drawing/2014/main" id="{17632E32-6D5B-64DB-9DA9-9DEC7FC0A3FD}"/>
              </a:ext>
            </a:extLst>
          </p:cNvPr>
          <p:cNvSpPr>
            <a:spLocks noGrp="1"/>
          </p:cNvSpPr>
          <p:nvPr>
            <p:ph type="subTitle"/>
          </p:nvPr>
        </p:nvSpPr>
        <p:spPr>
          <a:xfrm>
            <a:off x="609480" y="2122714"/>
            <a:ext cx="10972440" cy="4495800"/>
          </a:xfrm>
        </p:spPr>
        <p:txBody>
          <a:bodyPr/>
          <a:lstStyle/>
          <a:p>
            <a:r>
              <a:rPr lang="en-US" sz="3200" b="0" i="0">
                <a:solidFill>
                  <a:schemeClr val="accent2">
                    <a:lumMod val="50000"/>
                  </a:schemeClr>
                </a:solidFill>
                <a:effectLst/>
                <a:latin typeface="__Source_Sans_Pro_fea366"/>
              </a:rPr>
              <a:t>The </a:t>
            </a:r>
            <a:r>
              <a:rPr lang="en-US" sz="3200" b="0" i="0" dirty="0">
                <a:solidFill>
                  <a:schemeClr val="accent2">
                    <a:lumMod val="50000"/>
                  </a:schemeClr>
                </a:solidFill>
                <a:effectLst/>
                <a:latin typeface="__Source_Sans_Pro_fea366"/>
              </a:rPr>
              <a:t>socket is the combination of IP address and software port number used for communication between multiple processes. Socket helps to recognize the address of the application to which data is to be sent using the IP address and port number.</a:t>
            </a:r>
          </a:p>
          <a:p>
            <a:pPr algn="l">
              <a:buFont typeface="Arial" panose="020B0604020202020204" pitchFamily="34" charset="0"/>
              <a:buChar char="•"/>
            </a:pPr>
            <a:r>
              <a:rPr lang="en-US" sz="3200" b="0" i="0" dirty="0">
                <a:solidFill>
                  <a:schemeClr val="accent2">
                    <a:lumMod val="50000"/>
                  </a:schemeClr>
                </a:solidFill>
                <a:effectLst/>
                <a:latin typeface="__Source_Sans_Pro_fea366"/>
              </a:rPr>
              <a:t>Sockets are mostly used in </a:t>
            </a:r>
            <a:r>
              <a:rPr lang="en-US" sz="3200" b="0" i="0" u="sng" dirty="0">
                <a:solidFill>
                  <a:schemeClr val="accent2">
                    <a:lumMod val="50000"/>
                  </a:schemeClr>
                </a:solidFill>
                <a:effectLst/>
                <a:latin typeface="__Source_Sans_Pro_fea366"/>
              </a:rPr>
              <a:t>client-server architecture</a:t>
            </a:r>
            <a:r>
              <a:rPr lang="en-US" sz="3200" b="0" i="0" dirty="0">
                <a:solidFill>
                  <a:schemeClr val="accent2">
                    <a:lumMod val="50000"/>
                  </a:schemeClr>
                </a:solidFill>
                <a:effectLst/>
                <a:latin typeface="__Source_Sans_Pro_fea366"/>
              </a:rPr>
              <a:t> for communication between </a:t>
            </a:r>
            <a:r>
              <a:rPr lang="en-US" sz="3200" b="0" i="0" u="sng" dirty="0">
                <a:solidFill>
                  <a:schemeClr val="accent2">
                    <a:lumMod val="50000"/>
                  </a:schemeClr>
                </a:solidFill>
                <a:effectLst/>
                <a:latin typeface="__Source_Sans_Pro_fea366"/>
              </a:rPr>
              <a:t>multiple applications</a:t>
            </a:r>
            <a:r>
              <a:rPr lang="en-US" sz="3200" b="0" i="0" dirty="0">
                <a:solidFill>
                  <a:schemeClr val="accent2">
                    <a:lumMod val="50000"/>
                  </a:schemeClr>
                </a:solidFill>
                <a:effectLst/>
                <a:latin typeface="__Source_Sans_Pro_fea366"/>
              </a:rPr>
              <a:t>.</a:t>
            </a:r>
          </a:p>
          <a:p>
            <a:pPr algn="l">
              <a:buFont typeface="Arial" panose="020B0604020202020204" pitchFamily="34" charset="0"/>
              <a:buChar char="•"/>
            </a:pPr>
            <a:r>
              <a:rPr lang="en-US" sz="3200" b="0" i="0" dirty="0">
                <a:solidFill>
                  <a:schemeClr val="accent2">
                    <a:lumMod val="50000"/>
                  </a:schemeClr>
                </a:solidFill>
                <a:effectLst/>
                <a:latin typeface="__Source_Sans_Pro_fea366"/>
              </a:rPr>
              <a:t>Socket programming tells us how we can use socket API for creating communication between </a:t>
            </a:r>
            <a:r>
              <a:rPr lang="en-US" sz="3200" b="1" i="0" u="sng" dirty="0">
                <a:solidFill>
                  <a:schemeClr val="accent2">
                    <a:lumMod val="50000"/>
                  </a:schemeClr>
                </a:solidFill>
                <a:effectLst/>
                <a:latin typeface="__Source_Sans_Pro_fea366"/>
              </a:rPr>
              <a:t>local and remote processes</a:t>
            </a:r>
            <a:r>
              <a:rPr lang="en-US" sz="3200" b="0" i="0" dirty="0">
                <a:solidFill>
                  <a:schemeClr val="tx2">
                    <a:lumMod val="40000"/>
                    <a:lumOff val="60000"/>
                  </a:schemeClr>
                </a:solidFill>
                <a:effectLst/>
                <a:latin typeface="__Source_Sans_Pro_fea366"/>
              </a:rPr>
              <a:t>.</a:t>
            </a:r>
          </a:p>
          <a:p>
            <a:endParaRPr lang="en-IN" dirty="0"/>
          </a:p>
        </p:txBody>
      </p:sp>
    </p:spTree>
    <p:extLst>
      <p:ext uri="{BB962C8B-B14F-4D97-AF65-F5344CB8AC3E}">
        <p14:creationId xmlns:p14="http://schemas.microsoft.com/office/powerpoint/2010/main" val="166748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871</TotalTime>
  <Words>532</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11</vt:i4>
      </vt:variant>
    </vt:vector>
  </HeadingPairs>
  <TitlesOfParts>
    <vt:vector size="26" baseType="lpstr">
      <vt:lpstr>__Source_Sans_Pro_fea366</vt:lpstr>
      <vt:lpstr>Arial</vt:lpstr>
      <vt:lpstr>Arial Narrow</vt:lpstr>
      <vt:lpstr>Calibri</vt:lpstr>
      <vt:lpstr>Gill Sans MT</vt:lpstr>
      <vt:lpstr>MIBookman Old Style (Headings)</vt:lpstr>
      <vt:lpstr>Söhne</vt:lpstr>
      <vt:lpstr>Symbol</vt:lpstr>
      <vt:lpstr>Times New Roman</vt:lpstr>
      <vt:lpstr>Wingdings</vt:lpstr>
      <vt:lpstr>Wingdings 2</vt:lpstr>
      <vt:lpstr>Office Theme</vt:lpstr>
      <vt:lpstr>Office Theme</vt:lpstr>
      <vt:lpstr>Office Theme</vt:lpstr>
      <vt:lpstr>Office Theme</vt:lpstr>
      <vt:lpstr>PowerPoint Presentation</vt:lpstr>
      <vt:lpstr>PowerPoint Presentation</vt:lpstr>
      <vt:lpstr>Introduction</vt:lpstr>
      <vt:lpstr>FEATURES</vt:lpstr>
      <vt:lpstr>Front end</vt:lpstr>
      <vt:lpstr>PowerPoint Presentation</vt:lpstr>
      <vt:lpstr>BACK END</vt:lpstr>
      <vt:lpstr>PowerPoint Presentation</vt:lpstr>
      <vt:lpstr>What is Socket ? </vt:lpstr>
      <vt:lpstr>BUILDING THE GAME WITH AI</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subject/>
  <dc:creator>Ayush Anand</dc:creator>
  <dc:description/>
  <cp:lastModifiedBy>Ayush Anand</cp:lastModifiedBy>
  <cp:revision>10</cp:revision>
  <dcterms:created xsi:type="dcterms:W3CDTF">2023-10-16T10:29:30Z</dcterms:created>
  <dcterms:modified xsi:type="dcterms:W3CDTF">2023-10-19T05:40:57Z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