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71" r:id="rId5"/>
    <p:sldId id="273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ntha Freestone" initials="SF" lastIdx="1" clrIdx="0">
    <p:extLst>
      <p:ext uri="{19B8F6BF-5375-455C-9EA6-DF929625EA0E}">
        <p15:presenceInfo xmlns:p15="http://schemas.microsoft.com/office/powerpoint/2012/main" userId="Samantha Freesto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0410-9736-4F0F-94CE-C0AFD004676D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BEAB8-7CDD-4339-89E7-D89E187AE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03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37744" y="559330"/>
            <a:ext cx="10111279" cy="699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37744" y="1800446"/>
            <a:ext cx="11695176" cy="4647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79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" y="254530"/>
            <a:ext cx="10593289" cy="6811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1161287"/>
            <a:ext cx="11695176" cy="52861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47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56655-A115-4074-A325-3E4D0E6F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6EA7-6341-435D-94E7-57BB25E7C18D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C4E7F-34F5-41B4-8064-0F6819D0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66E52-4FEA-48F8-A89D-4B86C319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4ACA-01EA-48D9-98B5-7A665727A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62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744" y="559330"/>
            <a:ext cx="10111279" cy="699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744" y="1800446"/>
            <a:ext cx="11695176" cy="4647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48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2A545-D746-4EB1-B057-4C0E00BAA278}"/>
              </a:ext>
            </a:extLst>
          </p:cNvPr>
          <p:cNvSpPr txBox="1"/>
          <p:nvPr/>
        </p:nvSpPr>
        <p:spPr>
          <a:xfrm>
            <a:off x="-389207" y="539086"/>
            <a:ext cx="1083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How to be successful at Reading Plus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A4A9B-C5C4-4156-B747-581E481F3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466" y="5904221"/>
            <a:ext cx="2861871" cy="529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821BC-C929-4254-9A5B-B302E1A36A78}"/>
              </a:ext>
            </a:extLst>
          </p:cNvPr>
          <p:cNvSpPr txBox="1"/>
          <p:nvPr/>
        </p:nvSpPr>
        <p:spPr>
          <a:xfrm>
            <a:off x="264583" y="1917709"/>
            <a:ext cx="39760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Your initial test in September set Reading Plus up especially for you and your reading ability.</a:t>
            </a:r>
          </a:p>
          <a:p>
            <a:endParaRPr lang="en-GB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It will continue to adjust to your results. </a:t>
            </a:r>
          </a:p>
          <a:p>
            <a:endParaRPr lang="en-GB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That is why it is important that you concentrate during the reading and vocabulary activities and complete the comprehension questions to the best of your ability.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7355BA-587F-4F6E-BE0A-8C90BF0F1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254" y="2646443"/>
            <a:ext cx="1230388" cy="1054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D16032-41F4-4625-A2A0-4E4B0EA1983F}"/>
              </a:ext>
            </a:extLst>
          </p:cNvPr>
          <p:cNvSpPr txBox="1"/>
          <p:nvPr/>
        </p:nvSpPr>
        <p:spPr>
          <a:xfrm>
            <a:off x="5026855" y="1922212"/>
            <a:ext cx="46010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Top Tips</a:t>
            </a:r>
          </a:p>
          <a:p>
            <a:pPr algn="ctr"/>
            <a:endParaRPr lang="en-GB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Read the text carefully – try to find a quiet place if you 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Try your best on the vocabulary and comprehension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Use the reread button if you are unsure of an answer to a comprehension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Make sure you complete the week’s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Aim for 80% or higher to score a combo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FA356-C6EA-425B-B871-1868A698361B}"/>
              </a:ext>
            </a:extLst>
          </p:cNvPr>
          <p:cNvSpPr txBox="1"/>
          <p:nvPr/>
        </p:nvSpPr>
        <p:spPr>
          <a:xfrm>
            <a:off x="9808992" y="4134215"/>
            <a:ext cx="1852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This will really  help you improve your score!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E9736D-C75B-49AB-8F82-F1366F7ECE2B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10735447" y="3854548"/>
            <a:ext cx="1" cy="279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8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1AE7BA-5B10-437A-B841-0C94A30A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50" y="1643509"/>
            <a:ext cx="4596456" cy="2776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ED845-3BBA-4165-9E6F-3FCF7D934FA5}"/>
              </a:ext>
            </a:extLst>
          </p:cNvPr>
          <p:cNvSpPr txBox="1"/>
          <p:nvPr/>
        </p:nvSpPr>
        <p:spPr>
          <a:xfrm>
            <a:off x="5306575" y="1863438"/>
            <a:ext cx="46028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Each week you have a certain number of set lessons to complete in three areas: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Vocabulary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Visual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endParaRPr lang="en-GB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0F107D-DB83-4508-A06D-6E51114D1574}"/>
              </a:ext>
            </a:extLst>
          </p:cNvPr>
          <p:cNvCxnSpPr>
            <a:cxnSpLocks/>
          </p:cNvCxnSpPr>
          <p:nvPr/>
        </p:nvCxnSpPr>
        <p:spPr>
          <a:xfrm flipH="1" flipV="1">
            <a:off x="4426000" y="2095597"/>
            <a:ext cx="880575" cy="214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1B1E09F-5E24-4DE5-9CB7-73816142F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6" y="4419981"/>
            <a:ext cx="3410151" cy="206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CD1A4-6F81-4BC0-87EE-88D0D2061FC8}"/>
              </a:ext>
            </a:extLst>
          </p:cNvPr>
          <p:cNvSpPr txBox="1"/>
          <p:nvPr/>
        </p:nvSpPr>
        <p:spPr>
          <a:xfrm>
            <a:off x="4426000" y="5244163"/>
            <a:ext cx="3915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You can choose which texts you read – they are all suitable for your level of reading. Choose the texts you find interesting.</a:t>
            </a:r>
          </a:p>
          <a:p>
            <a:endParaRPr lang="en-GB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Star: 7 Points 9">
            <a:extLst>
              <a:ext uri="{FF2B5EF4-FFF2-40B4-BE49-F238E27FC236}">
                <a16:creationId xmlns:a16="http://schemas.microsoft.com/office/drawing/2014/main" id="{02AEDBCC-9AD2-4492-A89B-7FE4931FA624}"/>
              </a:ext>
            </a:extLst>
          </p:cNvPr>
          <p:cNvSpPr/>
          <p:nvPr/>
        </p:nvSpPr>
        <p:spPr>
          <a:xfrm>
            <a:off x="7345415" y="2310063"/>
            <a:ext cx="4968529" cy="3061316"/>
          </a:xfrm>
          <a:prstGeom prst="star7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1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You need to complete all the lessons at 80% plus to score a </a:t>
            </a:r>
            <a:r>
              <a:rPr lang="en-GB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COMBO! </a:t>
            </a:r>
            <a:r>
              <a:rPr lang="en-GB" sz="1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Multiple </a:t>
            </a:r>
            <a:r>
              <a:rPr lang="en-GB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COMBOS</a:t>
            </a:r>
            <a:r>
              <a:rPr lang="en-GB" sz="1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allow you to move up the levels!</a:t>
            </a:r>
            <a:endParaRPr lang="en-GB" sz="1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9398C3-9EA8-4F37-908B-EB3986EFD878}"/>
              </a:ext>
            </a:extLst>
          </p:cNvPr>
          <p:cNvCxnSpPr>
            <a:cxnSpLocks/>
          </p:cNvCxnSpPr>
          <p:nvPr/>
        </p:nvCxnSpPr>
        <p:spPr>
          <a:xfrm flipH="1" flipV="1">
            <a:off x="3935264" y="4797810"/>
            <a:ext cx="880575" cy="214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741836-ED6F-43A4-B946-E69CA7271426}"/>
              </a:ext>
            </a:extLst>
          </p:cNvPr>
          <p:cNvSpPr txBox="1"/>
          <p:nvPr/>
        </p:nvSpPr>
        <p:spPr>
          <a:xfrm>
            <a:off x="-389207" y="539086"/>
            <a:ext cx="1083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How to be successful at Reading Plus</a:t>
            </a:r>
          </a:p>
        </p:txBody>
      </p:sp>
    </p:spTree>
    <p:extLst>
      <p:ext uri="{BB962C8B-B14F-4D97-AF65-F5344CB8AC3E}">
        <p14:creationId xmlns:p14="http://schemas.microsoft.com/office/powerpoint/2010/main" val="168643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F63D6F-9B1C-42CA-A059-E73EED49C0F9}"/>
              </a:ext>
            </a:extLst>
          </p:cNvPr>
          <p:cNvSpPr txBox="1"/>
          <p:nvPr/>
        </p:nvSpPr>
        <p:spPr>
          <a:xfrm>
            <a:off x="-389207" y="539086"/>
            <a:ext cx="1083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How to be successful at Reading Plus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3E94A-C3C8-4044-88C9-6FFC8AA7A7FA}"/>
              </a:ext>
            </a:extLst>
          </p:cNvPr>
          <p:cNvSpPr txBox="1"/>
          <p:nvPr/>
        </p:nvSpPr>
        <p:spPr>
          <a:xfrm>
            <a:off x="304800" y="2110951"/>
            <a:ext cx="62885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The site code is </a:t>
            </a:r>
            <a:r>
              <a:rPr lang="en-GB" sz="36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rpparkc</a:t>
            </a:r>
            <a:r>
              <a:rPr lang="en-GB" sz="3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.</a:t>
            </a:r>
          </a:p>
          <a:p>
            <a:pPr algn="ctr"/>
            <a:r>
              <a:rPr lang="en-GB" sz="3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GB" sz="3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If you have forgotten your log on details, then please email your English teacher or Mrs Freestone</a:t>
            </a:r>
            <a:r>
              <a:rPr lang="en-GB" sz="1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7" name="Picture 6" descr="Brotherton &amp; Byram Community Primary Academy » keep-calm-and-read ...">
            <a:extLst>
              <a:ext uri="{FF2B5EF4-FFF2-40B4-BE49-F238E27FC236}">
                <a16:creationId xmlns:a16="http://schemas.microsoft.com/office/drawing/2014/main" id="{53035B62-39CD-43A4-A000-81847716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448" y="2240218"/>
            <a:ext cx="3000057" cy="349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546366"/>
      </p:ext>
    </p:extLst>
  </p:cSld>
  <p:clrMapOvr>
    <a:masterClrMapping/>
  </p:clrMapOvr>
</p:sld>
</file>

<file path=ppt/theme/theme1.xml><?xml version="1.0" encoding="utf-8"?>
<a:theme xmlns:a="http://schemas.openxmlformats.org/drawingml/2006/main" name="PCS Media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03728E5-70AA-4809-85CB-EE47FEFE66D6}" vid="{CFC9E17B-DB99-4E1D-899E-B40743431F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C7FEA0E6BB3748AD79B6323527FDCD" ma:contentTypeVersion="7" ma:contentTypeDescription="Create a new document." ma:contentTypeScope="" ma:versionID="7dda6c9a5b118880f6d839c17c640404">
  <xsd:schema xmlns:xsd="http://www.w3.org/2001/XMLSchema" xmlns:xs="http://www.w3.org/2001/XMLSchema" xmlns:p="http://schemas.microsoft.com/office/2006/metadata/properties" xmlns:ns3="bd11a8c1-8436-4fae-9260-0767b6dbaee7" xmlns:ns4="8cf37aaa-dd0d-4d97-abca-162731b7af23" targetNamespace="http://schemas.microsoft.com/office/2006/metadata/properties" ma:root="true" ma:fieldsID="1b87a365f0d99233cbf75fc3cb249223" ns3:_="" ns4:_="">
    <xsd:import namespace="bd11a8c1-8436-4fae-9260-0767b6dbaee7"/>
    <xsd:import namespace="8cf37aaa-dd0d-4d97-abca-162731b7af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1a8c1-8436-4fae-9260-0767b6dba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37aaa-dd0d-4d97-abca-162731b7af2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D98FCC-FFDD-457E-90AE-E5B6C47850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31DF8E-15D2-44F7-B202-4C299478EB6F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8cf37aaa-dd0d-4d97-abca-162731b7af23"/>
    <ds:schemaRef ds:uri="http://schemas.openxmlformats.org/package/2006/metadata/core-properties"/>
    <ds:schemaRef ds:uri="bd11a8c1-8436-4fae-9260-0767b6dbaee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D81271C-A0CB-41DD-9A11-5053A0ACBC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11a8c1-8436-4fae-9260-0767b6dbaee7"/>
    <ds:schemaRef ds:uri="8cf37aaa-dd0d-4d97-abca-162731b7af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PCS Media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Firbank</dc:creator>
  <cp:lastModifiedBy>Samantha Freestone</cp:lastModifiedBy>
  <cp:revision>121</cp:revision>
  <dcterms:created xsi:type="dcterms:W3CDTF">2020-03-05T18:21:03Z</dcterms:created>
  <dcterms:modified xsi:type="dcterms:W3CDTF">2020-04-24T09:31:40Z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0x01010097C7FEA0E6BB3748AD79B6323527FDCD</vt:lpwstr>
  </property>
</Properties>
</file>