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xlsx" ContentType="application/vnd.openxmlformats-officedocument.spreadsheetml.sheet"/>
  <Override PartName="/ppt/charts/chart3.xml" ContentType="application/vnd.openxmlformats-officedocument.drawingml.char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8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Feuille_Microsoft_Office_Excel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Feuille_Microsoft_Office_Excel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Feuille_Microsoft_Office_Excel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fr-FR"/>
  <c:chart>
    <c:plotArea>
      <c:layout>
        <c:manualLayout>
          <c:layoutTarget val="inner"/>
          <c:xMode val="edge"/>
          <c:yMode val="edge"/>
          <c:x val="7.4774107780771093E-2"/>
          <c:y val="0.10237779546334475"/>
          <c:w val="0.71716196271395516"/>
          <c:h val="0.76356940492505487"/>
        </c:manualLayout>
      </c:layout>
      <c:barChart>
        <c:barDir val="col"/>
        <c:grouping val="clustered"/>
        <c:ser>
          <c:idx val="0"/>
          <c:order val="0"/>
          <c:tx>
            <c:strRef>
              <c:f>Feuil1!$B$1</c:f>
              <c:strCache>
                <c:ptCount val="1"/>
                <c:pt idx="0">
                  <c:v>Série 1</c:v>
                </c:pt>
              </c:strCache>
            </c:strRef>
          </c:tx>
          <c:cat>
            <c:strRef>
              <c:f>Feuil1!$A$2:$A$5</c:f>
              <c:strCache>
                <c:ptCount val="4"/>
                <c:pt idx="0">
                  <c:v>Catégorie 1</c:v>
                </c:pt>
                <c:pt idx="1">
                  <c:v>Catégorie 2</c:v>
                </c:pt>
                <c:pt idx="2">
                  <c:v>Catégorie 3</c:v>
                </c:pt>
                <c:pt idx="3">
                  <c:v>Catégorie 4</c:v>
                </c:pt>
              </c:strCache>
            </c:strRef>
          </c:cat>
          <c:val>
            <c:numRef>
              <c:f>Feuil1!$B$2:$B$5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Feuil1!$C$1</c:f>
              <c:strCache>
                <c:ptCount val="1"/>
                <c:pt idx="0">
                  <c:v>Série 2</c:v>
                </c:pt>
              </c:strCache>
            </c:strRef>
          </c:tx>
          <c:cat>
            <c:strRef>
              <c:f>Feuil1!$A$2:$A$5</c:f>
              <c:strCache>
                <c:ptCount val="4"/>
                <c:pt idx="0">
                  <c:v>Catégorie 1</c:v>
                </c:pt>
                <c:pt idx="1">
                  <c:v>Catégorie 2</c:v>
                </c:pt>
                <c:pt idx="2">
                  <c:v>Catégorie 3</c:v>
                </c:pt>
                <c:pt idx="3">
                  <c:v>Catégorie 4</c:v>
                </c:pt>
              </c:strCache>
            </c:strRef>
          </c:cat>
          <c:val>
            <c:numRef>
              <c:f>Feuil1!$C$2:$C$5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Feuil1!$D$1</c:f>
              <c:strCache>
                <c:ptCount val="1"/>
                <c:pt idx="0">
                  <c:v>Série 3</c:v>
                </c:pt>
              </c:strCache>
            </c:strRef>
          </c:tx>
          <c:cat>
            <c:strRef>
              <c:f>Feuil1!$A$2:$A$5</c:f>
              <c:strCache>
                <c:ptCount val="4"/>
                <c:pt idx="0">
                  <c:v>Catégorie 1</c:v>
                </c:pt>
                <c:pt idx="1">
                  <c:v>Catégorie 2</c:v>
                </c:pt>
                <c:pt idx="2">
                  <c:v>Catégorie 3</c:v>
                </c:pt>
                <c:pt idx="3">
                  <c:v>Catégorie 4</c:v>
                </c:pt>
              </c:strCache>
            </c:strRef>
          </c:cat>
          <c:val>
            <c:numRef>
              <c:f>Feuil1!$D$2:$D$5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axId val="48333952"/>
        <c:axId val="48335488"/>
      </c:barChart>
      <c:catAx>
        <c:axId val="48333952"/>
        <c:scaling>
          <c:orientation val="minMax"/>
        </c:scaling>
        <c:axPos val="b"/>
        <c:tickLblPos val="nextTo"/>
        <c:txPr>
          <a:bodyPr/>
          <a:lstStyle/>
          <a:p>
            <a:pPr>
              <a:defRPr sz="1000"/>
            </a:pPr>
            <a:endParaRPr lang="fr-FR"/>
          </a:p>
        </c:txPr>
        <c:crossAx val="48335488"/>
        <c:crosses val="autoZero"/>
        <c:auto val="1"/>
        <c:lblAlgn val="ctr"/>
        <c:lblOffset val="100"/>
      </c:catAx>
      <c:valAx>
        <c:axId val="48335488"/>
        <c:scaling>
          <c:orientation val="minMax"/>
        </c:scaling>
        <c:axPos val="l"/>
        <c:majorGridlines/>
        <c:numFmt formatCode="General" sourceLinked="1"/>
        <c:tickLblPos val="nextTo"/>
        <c:crossAx val="48333952"/>
        <c:crosses val="autoZero"/>
        <c:crossBetween val="between"/>
      </c:valAx>
    </c:plotArea>
    <c:legend>
      <c:legendPos val="r"/>
      <c:layout/>
      <c:txPr>
        <a:bodyPr/>
        <a:lstStyle/>
        <a:p>
          <a:pPr>
            <a:defRPr sz="1200"/>
          </a:pPr>
          <a:endParaRPr lang="fr-FR"/>
        </a:p>
      </c:txPr>
    </c:legend>
    <c:plotVisOnly val="1"/>
  </c:chart>
  <c:txPr>
    <a:bodyPr/>
    <a:lstStyle/>
    <a:p>
      <a:pPr>
        <a:defRPr sz="1800"/>
      </a:pPr>
      <a:endParaRPr lang="fr-FR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fr-FR"/>
  <c:chart>
    <c:plotArea>
      <c:layout>
        <c:manualLayout>
          <c:layoutTarget val="inner"/>
          <c:xMode val="edge"/>
          <c:yMode val="edge"/>
          <c:x val="7.4774107780771051E-2"/>
          <c:y val="0.10237779546334475"/>
          <c:w val="0.71716196271395516"/>
          <c:h val="0.76356940492505487"/>
        </c:manualLayout>
      </c:layout>
      <c:barChart>
        <c:barDir val="col"/>
        <c:grouping val="clustered"/>
        <c:ser>
          <c:idx val="0"/>
          <c:order val="0"/>
          <c:tx>
            <c:strRef>
              <c:f>Feuil1!$B$1</c:f>
              <c:strCache>
                <c:ptCount val="1"/>
                <c:pt idx="0">
                  <c:v>Série 1</c:v>
                </c:pt>
              </c:strCache>
            </c:strRef>
          </c:tx>
          <c:cat>
            <c:strRef>
              <c:f>Feuil1!$A$2:$A$5</c:f>
              <c:strCache>
                <c:ptCount val="4"/>
                <c:pt idx="0">
                  <c:v>Catégorie 1</c:v>
                </c:pt>
                <c:pt idx="1">
                  <c:v>Catégorie 2</c:v>
                </c:pt>
                <c:pt idx="2">
                  <c:v>Catégorie 3</c:v>
                </c:pt>
                <c:pt idx="3">
                  <c:v>Catégorie 4</c:v>
                </c:pt>
              </c:strCache>
            </c:strRef>
          </c:cat>
          <c:val>
            <c:numRef>
              <c:f>Feuil1!$B$2:$B$5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Feuil1!$C$1</c:f>
              <c:strCache>
                <c:ptCount val="1"/>
                <c:pt idx="0">
                  <c:v>Série 2</c:v>
                </c:pt>
              </c:strCache>
            </c:strRef>
          </c:tx>
          <c:cat>
            <c:strRef>
              <c:f>Feuil1!$A$2:$A$5</c:f>
              <c:strCache>
                <c:ptCount val="4"/>
                <c:pt idx="0">
                  <c:v>Catégorie 1</c:v>
                </c:pt>
                <c:pt idx="1">
                  <c:v>Catégorie 2</c:v>
                </c:pt>
                <c:pt idx="2">
                  <c:v>Catégorie 3</c:v>
                </c:pt>
                <c:pt idx="3">
                  <c:v>Catégorie 4</c:v>
                </c:pt>
              </c:strCache>
            </c:strRef>
          </c:cat>
          <c:val>
            <c:numRef>
              <c:f>Feuil1!$C$2:$C$5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Feuil1!$D$1</c:f>
              <c:strCache>
                <c:ptCount val="1"/>
                <c:pt idx="0">
                  <c:v>Série 3</c:v>
                </c:pt>
              </c:strCache>
            </c:strRef>
          </c:tx>
          <c:cat>
            <c:strRef>
              <c:f>Feuil1!$A$2:$A$5</c:f>
              <c:strCache>
                <c:ptCount val="4"/>
                <c:pt idx="0">
                  <c:v>Catégorie 1</c:v>
                </c:pt>
                <c:pt idx="1">
                  <c:v>Catégorie 2</c:v>
                </c:pt>
                <c:pt idx="2">
                  <c:v>Catégorie 3</c:v>
                </c:pt>
                <c:pt idx="3">
                  <c:v>Catégorie 4</c:v>
                </c:pt>
              </c:strCache>
            </c:strRef>
          </c:cat>
          <c:val>
            <c:numRef>
              <c:f>Feuil1!$D$2:$D$5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axId val="55514624"/>
        <c:axId val="55516160"/>
      </c:barChart>
      <c:catAx>
        <c:axId val="55514624"/>
        <c:scaling>
          <c:orientation val="minMax"/>
        </c:scaling>
        <c:axPos val="b"/>
        <c:tickLblPos val="nextTo"/>
        <c:txPr>
          <a:bodyPr/>
          <a:lstStyle/>
          <a:p>
            <a:pPr>
              <a:defRPr sz="1000"/>
            </a:pPr>
            <a:endParaRPr lang="fr-FR"/>
          </a:p>
        </c:txPr>
        <c:crossAx val="55516160"/>
        <c:crosses val="autoZero"/>
        <c:auto val="1"/>
        <c:lblAlgn val="ctr"/>
        <c:lblOffset val="100"/>
      </c:catAx>
      <c:valAx>
        <c:axId val="55516160"/>
        <c:scaling>
          <c:orientation val="minMax"/>
        </c:scaling>
        <c:axPos val="l"/>
        <c:majorGridlines/>
        <c:numFmt formatCode="General" sourceLinked="1"/>
        <c:tickLblPos val="nextTo"/>
        <c:crossAx val="55514624"/>
        <c:crosses val="autoZero"/>
        <c:crossBetween val="between"/>
      </c:valAx>
    </c:plotArea>
    <c:legend>
      <c:legendPos val="r"/>
      <c:layout/>
      <c:txPr>
        <a:bodyPr/>
        <a:lstStyle/>
        <a:p>
          <a:pPr>
            <a:defRPr sz="1200"/>
          </a:pPr>
          <a:endParaRPr lang="fr-FR"/>
        </a:p>
      </c:txPr>
    </c:legend>
    <c:plotVisOnly val="1"/>
  </c:chart>
  <c:txPr>
    <a:bodyPr/>
    <a:lstStyle/>
    <a:p>
      <a:pPr>
        <a:defRPr sz="1800"/>
      </a:pPr>
      <a:endParaRPr lang="fr-FR"/>
    </a:p>
  </c:txPr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fr-FR"/>
  <c:chart>
    <c:plotArea>
      <c:layout>
        <c:manualLayout>
          <c:layoutTarget val="inner"/>
          <c:xMode val="edge"/>
          <c:yMode val="edge"/>
          <c:x val="7.4774107780771051E-2"/>
          <c:y val="0.10237779546334475"/>
          <c:w val="0.71716196271395516"/>
          <c:h val="0.76356940492505487"/>
        </c:manualLayout>
      </c:layout>
      <c:barChart>
        <c:barDir val="col"/>
        <c:grouping val="clustered"/>
        <c:ser>
          <c:idx val="0"/>
          <c:order val="0"/>
          <c:tx>
            <c:strRef>
              <c:f>Feuil1!$B$1</c:f>
              <c:strCache>
                <c:ptCount val="1"/>
                <c:pt idx="0">
                  <c:v>Série 1</c:v>
                </c:pt>
              </c:strCache>
            </c:strRef>
          </c:tx>
          <c:cat>
            <c:strRef>
              <c:f>Feuil1!$A$2:$A$5</c:f>
              <c:strCache>
                <c:ptCount val="4"/>
                <c:pt idx="0">
                  <c:v>Catégorie 1</c:v>
                </c:pt>
                <c:pt idx="1">
                  <c:v>Catégorie 2</c:v>
                </c:pt>
                <c:pt idx="2">
                  <c:v>Catégorie 3</c:v>
                </c:pt>
                <c:pt idx="3">
                  <c:v>Catégorie 4</c:v>
                </c:pt>
              </c:strCache>
            </c:strRef>
          </c:cat>
          <c:val>
            <c:numRef>
              <c:f>Feuil1!$B$2:$B$5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Feuil1!$C$1</c:f>
              <c:strCache>
                <c:ptCount val="1"/>
                <c:pt idx="0">
                  <c:v>Série 2</c:v>
                </c:pt>
              </c:strCache>
            </c:strRef>
          </c:tx>
          <c:cat>
            <c:strRef>
              <c:f>Feuil1!$A$2:$A$5</c:f>
              <c:strCache>
                <c:ptCount val="4"/>
                <c:pt idx="0">
                  <c:v>Catégorie 1</c:v>
                </c:pt>
                <c:pt idx="1">
                  <c:v>Catégorie 2</c:v>
                </c:pt>
                <c:pt idx="2">
                  <c:v>Catégorie 3</c:v>
                </c:pt>
                <c:pt idx="3">
                  <c:v>Catégorie 4</c:v>
                </c:pt>
              </c:strCache>
            </c:strRef>
          </c:cat>
          <c:val>
            <c:numRef>
              <c:f>Feuil1!$C$2:$C$5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Feuil1!$D$1</c:f>
              <c:strCache>
                <c:ptCount val="1"/>
                <c:pt idx="0">
                  <c:v>Série 3</c:v>
                </c:pt>
              </c:strCache>
            </c:strRef>
          </c:tx>
          <c:cat>
            <c:strRef>
              <c:f>Feuil1!$A$2:$A$5</c:f>
              <c:strCache>
                <c:ptCount val="4"/>
                <c:pt idx="0">
                  <c:v>Catégorie 1</c:v>
                </c:pt>
                <c:pt idx="1">
                  <c:v>Catégorie 2</c:v>
                </c:pt>
                <c:pt idx="2">
                  <c:v>Catégorie 3</c:v>
                </c:pt>
                <c:pt idx="3">
                  <c:v>Catégorie 4</c:v>
                </c:pt>
              </c:strCache>
            </c:strRef>
          </c:cat>
          <c:val>
            <c:numRef>
              <c:f>Feuil1!$D$2:$D$5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axId val="55730944"/>
        <c:axId val="55732480"/>
      </c:barChart>
      <c:catAx>
        <c:axId val="55730944"/>
        <c:scaling>
          <c:orientation val="minMax"/>
        </c:scaling>
        <c:axPos val="b"/>
        <c:tickLblPos val="nextTo"/>
        <c:txPr>
          <a:bodyPr/>
          <a:lstStyle/>
          <a:p>
            <a:pPr>
              <a:defRPr sz="1000"/>
            </a:pPr>
            <a:endParaRPr lang="fr-FR"/>
          </a:p>
        </c:txPr>
        <c:crossAx val="55732480"/>
        <c:crosses val="autoZero"/>
        <c:auto val="1"/>
        <c:lblAlgn val="ctr"/>
        <c:lblOffset val="100"/>
      </c:catAx>
      <c:valAx>
        <c:axId val="55732480"/>
        <c:scaling>
          <c:orientation val="minMax"/>
        </c:scaling>
        <c:axPos val="l"/>
        <c:majorGridlines/>
        <c:numFmt formatCode="General" sourceLinked="1"/>
        <c:tickLblPos val="nextTo"/>
        <c:crossAx val="55730944"/>
        <c:crosses val="autoZero"/>
        <c:crossBetween val="between"/>
      </c:valAx>
    </c:plotArea>
    <c:legend>
      <c:legendPos val="r"/>
      <c:layout/>
      <c:txPr>
        <a:bodyPr/>
        <a:lstStyle/>
        <a:p>
          <a:pPr>
            <a:defRPr sz="1200"/>
          </a:pPr>
          <a:endParaRPr lang="fr-FR"/>
        </a:p>
      </c:txPr>
    </c:legend>
    <c:plotVisOnly val="1"/>
  </c:chart>
  <c:txPr>
    <a:bodyPr/>
    <a:lstStyle/>
    <a:p>
      <a:pPr>
        <a:defRPr sz="1800"/>
      </a:pPr>
      <a:endParaRPr lang="fr-FR"/>
    </a:p>
  </c:txPr>
  <c:externalData r:id="rId1"/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F3895-68ED-4857-89FC-78DF85124CDA}" type="datetimeFigureOut">
              <a:rPr lang="fr-FR" smtClean="0"/>
              <a:pPr/>
              <a:t>30/07/2009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516EF-BB1E-45B4-AB0D-A942873BCF9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F3895-68ED-4857-89FC-78DF85124CDA}" type="datetimeFigureOut">
              <a:rPr lang="fr-FR" smtClean="0"/>
              <a:pPr/>
              <a:t>30/07/2009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516EF-BB1E-45B4-AB0D-A942873BCF9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F3895-68ED-4857-89FC-78DF85124CDA}" type="datetimeFigureOut">
              <a:rPr lang="fr-FR" smtClean="0"/>
              <a:pPr/>
              <a:t>30/07/2009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516EF-BB1E-45B4-AB0D-A942873BCF9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F3895-68ED-4857-89FC-78DF85124CDA}" type="datetimeFigureOut">
              <a:rPr lang="fr-FR" smtClean="0"/>
              <a:pPr/>
              <a:t>30/07/2009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516EF-BB1E-45B4-AB0D-A942873BCF9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F3895-68ED-4857-89FC-78DF85124CDA}" type="datetimeFigureOut">
              <a:rPr lang="fr-FR" smtClean="0"/>
              <a:pPr/>
              <a:t>30/07/2009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516EF-BB1E-45B4-AB0D-A942873BCF9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F3895-68ED-4857-89FC-78DF85124CDA}" type="datetimeFigureOut">
              <a:rPr lang="fr-FR" smtClean="0"/>
              <a:pPr/>
              <a:t>30/07/2009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516EF-BB1E-45B4-AB0D-A942873BCF9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F3895-68ED-4857-89FC-78DF85124CDA}" type="datetimeFigureOut">
              <a:rPr lang="fr-FR" smtClean="0"/>
              <a:pPr/>
              <a:t>30/07/2009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516EF-BB1E-45B4-AB0D-A942873BCF9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F3895-68ED-4857-89FC-78DF85124CDA}" type="datetimeFigureOut">
              <a:rPr lang="fr-FR" smtClean="0"/>
              <a:pPr/>
              <a:t>30/07/2009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516EF-BB1E-45B4-AB0D-A942873BCF9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F3895-68ED-4857-89FC-78DF85124CDA}" type="datetimeFigureOut">
              <a:rPr lang="fr-FR" smtClean="0"/>
              <a:pPr/>
              <a:t>30/07/2009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516EF-BB1E-45B4-AB0D-A942873BCF9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F3895-68ED-4857-89FC-78DF85124CDA}" type="datetimeFigureOut">
              <a:rPr lang="fr-FR" smtClean="0"/>
              <a:pPr/>
              <a:t>30/07/2009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516EF-BB1E-45B4-AB0D-A942873BCF9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F3895-68ED-4857-89FC-78DF85124CDA}" type="datetimeFigureOut">
              <a:rPr lang="fr-FR" smtClean="0"/>
              <a:pPr/>
              <a:t>30/07/2009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516EF-BB1E-45B4-AB0D-A942873BCF9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3F3895-68ED-4857-89FC-78DF85124CDA}" type="datetimeFigureOut">
              <a:rPr lang="fr-FR" smtClean="0"/>
              <a:pPr/>
              <a:t>30/07/2009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A516EF-BB1E-45B4-AB0D-A942873BCF9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08"/>
          </a:xfrm>
        </p:spPr>
        <p:txBody>
          <a:bodyPr/>
          <a:lstStyle/>
          <a:p>
            <a:endParaRPr lang="fr-FR" dirty="0"/>
          </a:p>
        </p:txBody>
      </p:sp>
      <p:graphicFrame>
        <p:nvGraphicFramePr>
          <p:cNvPr id="10" name="Tableau 9"/>
          <p:cNvGraphicFramePr>
            <a:graphicFrameLocks noGrp="1"/>
          </p:cNvGraphicFramePr>
          <p:nvPr/>
        </p:nvGraphicFramePr>
        <p:xfrm>
          <a:off x="1142976" y="1214422"/>
          <a:ext cx="7000924" cy="22113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0231"/>
                <a:gridCol w="1750231"/>
                <a:gridCol w="1750231"/>
                <a:gridCol w="1750231"/>
              </a:tblGrid>
              <a:tr h="442278"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/>
                </a:tc>
              </a:tr>
              <a:tr h="442278"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/>
                </a:tc>
              </a:tr>
              <a:tr h="442278">
                <a:tc>
                  <a:txBody>
                    <a:bodyPr/>
                    <a:lstStyle/>
                    <a:p>
                      <a:endParaRPr lang="fr-FR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/>
                </a:tc>
              </a:tr>
              <a:tr h="442278"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/>
                </a:tc>
              </a:tr>
              <a:tr h="442278"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Graphique 4"/>
          <p:cNvGraphicFramePr/>
          <p:nvPr/>
        </p:nvGraphicFramePr>
        <p:xfrm>
          <a:off x="1214414" y="3857628"/>
          <a:ext cx="7000924" cy="25320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08"/>
          </a:xfrm>
        </p:spPr>
        <p:txBody>
          <a:bodyPr/>
          <a:lstStyle/>
          <a:p>
            <a:endParaRPr lang="fr-FR" dirty="0"/>
          </a:p>
        </p:txBody>
      </p:sp>
      <p:graphicFrame>
        <p:nvGraphicFramePr>
          <p:cNvPr id="10" name="Tableau 9"/>
          <p:cNvGraphicFramePr>
            <a:graphicFrameLocks noGrp="1"/>
          </p:cNvGraphicFramePr>
          <p:nvPr/>
        </p:nvGraphicFramePr>
        <p:xfrm>
          <a:off x="1142976" y="1214422"/>
          <a:ext cx="7000924" cy="22113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0231"/>
                <a:gridCol w="1750231"/>
                <a:gridCol w="1750231"/>
                <a:gridCol w="1750231"/>
              </a:tblGrid>
              <a:tr h="442278"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400"/>
                    </a:p>
                  </a:txBody>
                  <a:tcPr/>
                </a:tc>
              </a:tr>
              <a:tr h="442278"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/>
                </a:tc>
              </a:tr>
              <a:tr h="442278">
                <a:tc>
                  <a:txBody>
                    <a:bodyPr/>
                    <a:lstStyle/>
                    <a:p>
                      <a:endParaRPr lang="fr-FR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/>
                </a:tc>
              </a:tr>
              <a:tr h="442278"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/>
                </a:tc>
              </a:tr>
              <a:tr h="442278"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Graphique 4"/>
          <p:cNvGraphicFramePr/>
          <p:nvPr/>
        </p:nvGraphicFramePr>
        <p:xfrm>
          <a:off x="1214414" y="3857628"/>
          <a:ext cx="7000924" cy="25320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08"/>
          </a:xfrm>
        </p:spPr>
        <p:txBody>
          <a:bodyPr/>
          <a:lstStyle/>
          <a:p>
            <a:endParaRPr lang="fr-FR" dirty="0"/>
          </a:p>
        </p:txBody>
      </p:sp>
      <p:graphicFrame>
        <p:nvGraphicFramePr>
          <p:cNvPr id="10" name="Tableau 9"/>
          <p:cNvGraphicFramePr>
            <a:graphicFrameLocks noGrp="1"/>
          </p:cNvGraphicFramePr>
          <p:nvPr/>
        </p:nvGraphicFramePr>
        <p:xfrm>
          <a:off x="1142976" y="1214422"/>
          <a:ext cx="7000924" cy="22113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0231"/>
                <a:gridCol w="1750231"/>
                <a:gridCol w="1750231"/>
                <a:gridCol w="1750231"/>
              </a:tblGrid>
              <a:tr h="442278"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/>
                </a:tc>
              </a:tr>
              <a:tr h="442278"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400"/>
                    </a:p>
                  </a:txBody>
                  <a:tcPr/>
                </a:tc>
              </a:tr>
              <a:tr h="442278">
                <a:tc>
                  <a:txBody>
                    <a:bodyPr/>
                    <a:lstStyle/>
                    <a:p>
                      <a:endParaRPr lang="fr-FR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/>
                </a:tc>
              </a:tr>
              <a:tr h="442278"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/>
                </a:tc>
              </a:tr>
              <a:tr h="442278"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Graphique 4"/>
          <p:cNvGraphicFramePr/>
          <p:nvPr/>
        </p:nvGraphicFramePr>
        <p:xfrm>
          <a:off x="1214414" y="3857628"/>
          <a:ext cx="7000924" cy="25320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Affichage à l'écran (4:3)</PresentationFormat>
  <Paragraphs>0</Paragraphs>
  <Slides>3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4" baseType="lpstr">
      <vt:lpstr>Thème Office</vt:lpstr>
      <vt:lpstr>Diapositive 1</vt:lpstr>
      <vt:lpstr>Diapositive 2</vt:lpstr>
      <vt:lpstr>Diapositive 3</vt:lpstr>
    </vt:vector>
  </TitlesOfParts>
  <Company>Bob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Anne</dc:creator>
  <cp:lastModifiedBy>Anne</cp:lastModifiedBy>
  <cp:revision>18</cp:revision>
  <dcterms:created xsi:type="dcterms:W3CDTF">2009-07-29T16:10:07Z</dcterms:created>
  <dcterms:modified xsi:type="dcterms:W3CDTF">2009-07-30T16:34:09Z</dcterms:modified>
</cp:coreProperties>
</file>