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plotArea>
      <c:layout>
        <c:manualLayout>
          <c:layoutTarget val="inner"/>
          <c:xMode val="edge"/>
          <c:yMode val="edge"/>
          <c:x val="7.4774107780771093E-2"/>
          <c:y val="0.10237779546334475"/>
          <c:w val="0.71716196271395516"/>
          <c:h val="0.76356940492505487"/>
        </c:manualLayout>
      </c:layout>
      <c:bar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Serie 1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Serie 2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Serie 3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56497280"/>
        <c:axId val="56498816"/>
      </c:barChart>
      <c:catAx>
        <c:axId val="56497280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/>
            </a:pPr>
            <a:endParaRPr lang="fr-FR"/>
          </a:p>
        </c:txPr>
        <c:crossAx val="56498816"/>
        <c:crosses val="autoZero"/>
        <c:auto val="1"/>
        <c:lblAlgn val="ctr"/>
        <c:lblOffset val="100"/>
      </c:catAx>
      <c:valAx>
        <c:axId val="56498816"/>
        <c:scaling>
          <c:orientation val="minMax"/>
        </c:scaling>
        <c:axPos val="l"/>
        <c:majorGridlines/>
        <c:numFmt formatCode="General" sourceLinked="1"/>
        <c:tickLblPos val="nextTo"/>
        <c:crossAx val="5649728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200"/>
          </a:pPr>
          <a:endParaRPr lang="fr-FR"/>
        </a:p>
      </c:txPr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plotArea>
      <c:layout>
        <c:manualLayout>
          <c:layoutTarget val="inner"/>
          <c:xMode val="edge"/>
          <c:yMode val="edge"/>
          <c:x val="7.4774107780771051E-2"/>
          <c:y val="0.10237779546334475"/>
          <c:w val="0.71716196271395516"/>
          <c:h val="0.76356940492505487"/>
        </c:manualLayout>
      </c:layout>
      <c:bar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Serie 1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Serie 2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Serie 3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60334848"/>
        <c:axId val="60336768"/>
      </c:barChart>
      <c:catAx>
        <c:axId val="60334848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/>
            </a:pPr>
            <a:endParaRPr lang="fr-FR"/>
          </a:p>
        </c:txPr>
        <c:crossAx val="60336768"/>
        <c:crosses val="autoZero"/>
        <c:auto val="1"/>
        <c:lblAlgn val="ctr"/>
        <c:lblOffset val="100"/>
      </c:catAx>
      <c:valAx>
        <c:axId val="60336768"/>
        <c:scaling>
          <c:orientation val="minMax"/>
        </c:scaling>
        <c:axPos val="l"/>
        <c:majorGridlines/>
        <c:numFmt formatCode="General" sourceLinked="1"/>
        <c:tickLblPos val="nextTo"/>
        <c:crossAx val="6033484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200"/>
          </a:pPr>
          <a:endParaRPr lang="fr-FR"/>
        </a:p>
      </c:txPr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plotArea>
      <c:layout>
        <c:manualLayout>
          <c:layoutTarget val="inner"/>
          <c:xMode val="edge"/>
          <c:yMode val="edge"/>
          <c:x val="7.4774107780771051E-2"/>
          <c:y val="0.10237779546334475"/>
          <c:w val="0.71716196271395516"/>
          <c:h val="0.76356940492505487"/>
        </c:manualLayout>
      </c:layout>
      <c:barChart>
        <c:barDir val="col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Serie 1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Serie 2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Serie 3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64435328"/>
        <c:axId val="64436864"/>
      </c:barChart>
      <c:catAx>
        <c:axId val="64435328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/>
            </a:pPr>
            <a:endParaRPr lang="fr-FR"/>
          </a:p>
        </c:txPr>
        <c:crossAx val="64436864"/>
        <c:crosses val="autoZero"/>
        <c:auto val="1"/>
        <c:lblAlgn val="ctr"/>
        <c:lblOffset val="100"/>
      </c:catAx>
      <c:valAx>
        <c:axId val="64436864"/>
        <c:scaling>
          <c:orientation val="minMax"/>
        </c:scaling>
        <c:axPos val="l"/>
        <c:majorGridlines/>
        <c:numFmt formatCode="General" sourceLinked="1"/>
        <c:tickLblPos val="nextTo"/>
        <c:crossAx val="6443532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200"/>
          </a:pPr>
          <a:endParaRPr lang="fr-FR"/>
        </a:p>
      </c:txPr>
    </c:legend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3895-68ED-4857-89FC-78DF85124CDA}" type="datetimeFigureOut">
              <a:rPr lang="fr-FR" smtClean="0"/>
              <a:pPr/>
              <a:t>01/09/2010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3895-68ED-4857-89FC-78DF85124CDA}" type="datetimeFigureOut">
              <a:rPr lang="fr-FR" smtClean="0"/>
              <a:pPr/>
              <a:t>01/09/2010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3895-68ED-4857-89FC-78DF85124CDA}" type="datetimeFigureOut">
              <a:rPr lang="fr-FR" smtClean="0"/>
              <a:pPr/>
              <a:t>01/09/2010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3895-68ED-4857-89FC-78DF85124CDA}" type="datetimeFigureOut">
              <a:rPr lang="fr-FR" smtClean="0"/>
              <a:pPr/>
              <a:t>01/09/2010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3895-68ED-4857-89FC-78DF85124CDA}" type="datetimeFigureOut">
              <a:rPr lang="fr-FR" smtClean="0"/>
              <a:pPr/>
              <a:t>01/09/2010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3895-68ED-4857-89FC-78DF85124CDA}" type="datetimeFigureOut">
              <a:rPr lang="fr-FR" smtClean="0"/>
              <a:pPr/>
              <a:t>01/09/2010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3895-68ED-4857-89FC-78DF85124CDA}" type="datetimeFigureOut">
              <a:rPr lang="fr-FR" smtClean="0"/>
              <a:pPr/>
              <a:t>01/09/2010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3895-68ED-4857-89FC-78DF85124CDA}" type="datetimeFigureOut">
              <a:rPr lang="fr-FR" smtClean="0"/>
              <a:pPr/>
              <a:t>01/09/2010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3895-68ED-4857-89FC-78DF85124CDA}" type="datetimeFigureOut">
              <a:rPr lang="fr-FR" smtClean="0"/>
              <a:pPr/>
              <a:t>01/09/2010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3895-68ED-4857-89FC-78DF85124CDA}" type="datetimeFigureOut">
              <a:rPr lang="fr-FR" smtClean="0"/>
              <a:pPr/>
              <a:t>01/09/2010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3895-68ED-4857-89FC-78DF85124CDA}" type="datetimeFigureOut">
              <a:rPr lang="fr-FR" smtClean="0"/>
              <a:pPr/>
              <a:t>01/09/2010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F3895-68ED-4857-89FC-78DF85124CDA}" type="datetimeFigureOut">
              <a:rPr lang="fr-FR" smtClean="0"/>
              <a:pPr/>
              <a:t>01/09/2010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516EF-BB1E-45B4-AB0D-A942873BCF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142976" y="1214422"/>
          <a:ext cx="7000924" cy="221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231"/>
                <a:gridCol w="1750231"/>
                <a:gridCol w="1750231"/>
                <a:gridCol w="1750231"/>
              </a:tblGrid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Graphique 4"/>
          <p:cNvGraphicFramePr/>
          <p:nvPr/>
        </p:nvGraphicFramePr>
        <p:xfrm>
          <a:off x="1214414" y="3857628"/>
          <a:ext cx="7000924" cy="253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142976" y="1214422"/>
          <a:ext cx="7000924" cy="221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231"/>
                <a:gridCol w="1750231"/>
                <a:gridCol w="1750231"/>
                <a:gridCol w="1750231"/>
              </a:tblGrid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Graphique 4"/>
          <p:cNvGraphicFramePr/>
          <p:nvPr/>
        </p:nvGraphicFramePr>
        <p:xfrm>
          <a:off x="1214414" y="3857628"/>
          <a:ext cx="7000924" cy="253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1142976" y="1214422"/>
          <a:ext cx="7000924" cy="221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231"/>
                <a:gridCol w="1750231"/>
                <a:gridCol w="1750231"/>
                <a:gridCol w="1750231"/>
              </a:tblGrid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44227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Graphique 4"/>
          <p:cNvGraphicFramePr/>
          <p:nvPr/>
        </p:nvGraphicFramePr>
        <p:xfrm>
          <a:off x="1214414" y="3857628"/>
          <a:ext cx="7000924" cy="253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Company>Bob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Anne</dc:creator>
  <cp:lastModifiedBy>Anne</cp:lastModifiedBy>
  <cp:revision>18</cp:revision>
  <dcterms:created xsi:type="dcterms:W3CDTF">2009-07-29T16:10:07Z</dcterms:created>
  <dcterms:modified xsi:type="dcterms:W3CDTF">2010-09-01T13:00:26Z</dcterms:modified>
</cp:coreProperties>
</file>