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CC00CC"/>
    <a:srgbClr val="33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dirty="0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B7F5D53-FD07-4B95-B0A7-38E4B8E4CFD1}" type="datetimeFigureOut">
              <a:rPr lang="it-IT" smtClean="0"/>
              <a:t>08/03/2021</a:t>
            </a:fld>
            <a:endParaRPr lang="it-IT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34309F-D6EF-401C-8B48-DB4A42B71A8F}" type="slidenum">
              <a:rPr lang="it-IT" smtClean="0"/>
              <a:t>‹N›</a:t>
            </a:fld>
            <a:endParaRPr lang="it-IT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AF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340768"/>
            <a:ext cx="7590516" cy="42220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5" name="CasellaDiTesto 4"/>
          <p:cNvSpPr txBox="1"/>
          <p:nvPr/>
        </p:nvSpPr>
        <p:spPr>
          <a:xfrm>
            <a:off x="4355976" y="6309320"/>
            <a:ext cx="452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Berlin Sans FB Demi" pitchFamily="34" charset="0"/>
              </a:rPr>
              <a:t>Cerutti</a:t>
            </a:r>
            <a:r>
              <a:rPr lang="it-IT" dirty="0" smtClean="0">
                <a:latin typeface="Berlin Sans FB Demi" pitchFamily="34" charset="0"/>
              </a:rPr>
              <a:t>, </a:t>
            </a:r>
            <a:r>
              <a:rPr lang="it-IT" dirty="0" err="1" smtClean="0">
                <a:latin typeface="Berlin Sans FB Demi" pitchFamily="34" charset="0"/>
              </a:rPr>
              <a:t>Dutto</a:t>
            </a:r>
            <a:r>
              <a:rPr lang="it-IT" dirty="0" smtClean="0">
                <a:latin typeface="Berlin Sans FB Demi" pitchFamily="34" charset="0"/>
              </a:rPr>
              <a:t>, Martini, </a:t>
            </a:r>
            <a:r>
              <a:rPr lang="it-IT" dirty="0" err="1" smtClean="0">
                <a:latin typeface="Berlin Sans FB Demi" pitchFamily="34" charset="0"/>
              </a:rPr>
              <a:t>Mellano</a:t>
            </a:r>
            <a:r>
              <a:rPr lang="it-IT" dirty="0" smtClean="0">
                <a:latin typeface="Berlin Sans FB Demi" pitchFamily="34" charset="0"/>
              </a:rPr>
              <a:t>, Rostagno</a:t>
            </a:r>
            <a:endParaRPr lang="it-IT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 smtClean="0">
                <a:solidFill>
                  <a:srgbClr val="9900CC"/>
                </a:solidFill>
                <a:latin typeface="Berlin Sans FB Demi" pitchFamily="34" charset="0"/>
              </a:rPr>
              <a:t>Who we are</a:t>
            </a:r>
            <a:endParaRPr lang="en-GB" u="sng" dirty="0">
              <a:solidFill>
                <a:srgbClr val="9900CC"/>
              </a:solidFill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844824"/>
            <a:ext cx="7467600" cy="2044824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rlin Sans FB Demi" pitchFamily="34" charset="0"/>
              </a:rPr>
              <a:t>We are 5 guys from 4^B rob class and in this 2 weeks of PCTO we decided to create a game implements trajectories drawing. </a:t>
            </a:r>
            <a:endParaRPr lang="en-GB" dirty="0"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3933056"/>
            <a:ext cx="7467600" cy="243224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400" dirty="0" smtClean="0">
                <a:latin typeface="Berlin Sans FB Demi" pitchFamily="34" charset="0"/>
              </a:rPr>
              <a:t>The first idea was created a game similar to Ninja Fruits.</a:t>
            </a:r>
          </a:p>
          <a:p>
            <a:pPr>
              <a:buNone/>
            </a:pPr>
            <a:r>
              <a:rPr lang="en-GB" sz="2400" dirty="0" smtClean="0">
                <a:latin typeface="Berlin Sans FB Demi" pitchFamily="34" charset="0"/>
              </a:rPr>
              <a:t>In this game some fruits are “throw” in the air and the player has to cut these with his finger.</a:t>
            </a:r>
          </a:p>
          <a:p>
            <a:pPr>
              <a:buNone/>
            </a:pPr>
            <a:r>
              <a:rPr lang="en-GB" sz="2400" dirty="0" smtClean="0">
                <a:latin typeface="Berlin Sans FB Demi" pitchFamily="34" charset="0"/>
              </a:rPr>
              <a:t>Our idea was implements this game with human hand.</a:t>
            </a:r>
            <a:endParaRPr lang="en-GB" sz="2400" dirty="0">
              <a:latin typeface="Berlin Sans FB Demi" pitchFamily="34" charset="0"/>
            </a:endParaRPr>
          </a:p>
        </p:txBody>
      </p:sp>
      <p:pic>
        <p:nvPicPr>
          <p:cNvPr id="4" name="Immagine 3" descr="slid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332656"/>
            <a:ext cx="5210603" cy="334251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/>
          <a:lstStyle/>
          <a:p>
            <a:r>
              <a:rPr lang="en-GB" u="sng" dirty="0" smtClean="0">
                <a:solidFill>
                  <a:srgbClr val="9900CC"/>
                </a:solidFill>
                <a:latin typeface="Berlin Sans FB Demi" pitchFamily="34" charset="0"/>
              </a:rPr>
              <a:t>What we use</a:t>
            </a:r>
            <a:endParaRPr lang="en-GB" u="sng" dirty="0">
              <a:solidFill>
                <a:srgbClr val="9900CC"/>
              </a:solidFill>
              <a:latin typeface="Berlin Sans FB Demi" pitchFamily="34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99592" y="3645024"/>
            <a:ext cx="7467600" cy="2044823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latin typeface="Berlin Sans FB Demi" pitchFamily="34" charset="0"/>
              </a:rPr>
              <a:t>We use Blender for drawing our objects and Unity 2018.4.1 like development environment and </a:t>
            </a:r>
            <a:r>
              <a:rPr lang="en-GB" dirty="0" err="1" smtClean="0">
                <a:latin typeface="Berlin Sans FB Demi" pitchFamily="34" charset="0"/>
              </a:rPr>
              <a:t>OpenPose</a:t>
            </a:r>
            <a:r>
              <a:rPr lang="en-GB" dirty="0" smtClean="0">
                <a:latin typeface="Berlin Sans FB Demi" pitchFamily="34" charset="0"/>
              </a:rPr>
              <a:t> like technology for detect movements.</a:t>
            </a:r>
            <a:endParaRPr lang="en-GB" dirty="0">
              <a:latin typeface="Berlin Sans FB Demi" pitchFamily="34" charset="0"/>
            </a:endParaRPr>
          </a:p>
        </p:txBody>
      </p:sp>
      <p:pic>
        <p:nvPicPr>
          <p:cNvPr id="5" name="Immagine 4" descr="blender_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1628800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magine 5" descr="unity_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1628800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magine 6" descr="openpose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96136" y="1628800"/>
            <a:ext cx="1800000" cy="180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106</Words>
  <Application>Microsoft Office PowerPoint</Application>
  <PresentationFormat>Presentazione su schermo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Tecnologia</vt:lpstr>
      <vt:lpstr>Diapositiva 1</vt:lpstr>
      <vt:lpstr>Who we are</vt:lpstr>
      <vt:lpstr>Diapositiva 3</vt:lpstr>
      <vt:lpstr>What we use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HP</dc:creator>
  <cp:lastModifiedBy>HP</cp:lastModifiedBy>
  <cp:revision>7</cp:revision>
  <dcterms:created xsi:type="dcterms:W3CDTF">2021-03-08T10:03:13Z</dcterms:created>
  <dcterms:modified xsi:type="dcterms:W3CDTF">2021-03-08T11:07:39Z</dcterms:modified>
</cp:coreProperties>
</file>