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319DB-BC6E-4159-8370-F7CE355A112A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B036B-C003-4965-8C76-996D9087E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862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 userDrawn="1"/>
        </p:nvSpPr>
        <p:spPr>
          <a:xfrm>
            <a:off x="120073" y="129309"/>
            <a:ext cx="11933382" cy="665018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899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07BF-9A96-4E4C-BDF9-75F5DCA513DF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1D50-51C0-48E8-A14C-0862C920D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76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07BF-9A96-4E4C-BDF9-75F5DCA513DF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1D50-51C0-48E8-A14C-0862C920D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81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BEFC-C0A7-41A7-B283-1F0933A9F873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BDAC-47BA-418D-87DD-11133687A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079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BEFC-C0A7-41A7-B283-1F0933A9F873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BDAC-47BA-418D-87DD-11133687A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139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BEFC-C0A7-41A7-B283-1F0933A9F873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BDAC-47BA-418D-87DD-11133687A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410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BEFC-C0A7-41A7-B283-1F0933A9F873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BDAC-47BA-418D-87DD-11133687A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079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BEFC-C0A7-41A7-B283-1F0933A9F873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BDAC-47BA-418D-87DD-11133687A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33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BEFC-C0A7-41A7-B283-1F0933A9F873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BDAC-47BA-418D-87DD-11133687A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5979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BEFC-C0A7-41A7-B283-1F0933A9F873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BDAC-47BA-418D-87DD-11133687A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749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BEFC-C0A7-41A7-B283-1F0933A9F873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BDAC-47BA-418D-87DD-11133687A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75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409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BEFC-C0A7-41A7-B283-1F0933A9F873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BDAC-47BA-418D-87DD-11133687A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3850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BEFC-C0A7-41A7-B283-1F0933A9F873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BDAC-47BA-418D-87DD-11133687A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108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BEFC-C0A7-41A7-B283-1F0933A9F873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BDAC-47BA-418D-87DD-11133687A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42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07BF-9A96-4E4C-BDF9-75F5DCA513DF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1D50-51C0-48E8-A14C-0862C920D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167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07BF-9A96-4E4C-BDF9-75F5DCA513DF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1D50-51C0-48E8-A14C-0862C920D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84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07BF-9A96-4E4C-BDF9-75F5DCA513DF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1D50-51C0-48E8-A14C-0862C920D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50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07BF-9A96-4E4C-BDF9-75F5DCA513DF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1D50-51C0-48E8-A14C-0862C920D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69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07BF-9A96-4E4C-BDF9-75F5DCA513DF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1D50-51C0-48E8-A14C-0862C920D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21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07BF-9A96-4E4C-BDF9-75F5DCA513DF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1D50-51C0-48E8-A14C-0862C920D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42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07BF-9A96-4E4C-BDF9-75F5DCA513DF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1D50-51C0-48E8-A14C-0862C920D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16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007BF-9A96-4E4C-BDF9-75F5DCA513DF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F1D50-51C0-48E8-A14C-0862C920D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07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3BEFC-C0A7-41A7-B283-1F0933A9F873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7BDAC-47BA-418D-87DD-11133687A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71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291827" y="1368660"/>
            <a:ext cx="5116945" cy="955962"/>
            <a:chOff x="3371273" y="1417783"/>
            <a:chExt cx="5116945" cy="955962"/>
          </a:xfrm>
        </p:grpSpPr>
        <p:cxnSp>
          <p:nvCxnSpPr>
            <p:cNvPr id="6" name="직선 연결선 5"/>
            <p:cNvCxnSpPr/>
            <p:nvPr userDrawn="1"/>
          </p:nvCxnSpPr>
          <p:spPr>
            <a:xfrm>
              <a:off x="3371273" y="2364510"/>
              <a:ext cx="5116945" cy="923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 userDrawn="1"/>
          </p:nvCxnSpPr>
          <p:spPr>
            <a:xfrm>
              <a:off x="3371273" y="1417783"/>
              <a:ext cx="5116945" cy="923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 userDrawn="1"/>
          </p:nvSpPr>
          <p:spPr>
            <a:xfrm>
              <a:off x="3371273" y="1717964"/>
              <a:ext cx="5116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제목을 입력 하시오</a:t>
              </a:r>
              <a:r>
                <a:rPr lang="en-US" altLang="ko-KR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.(</a:t>
              </a:r>
              <a:r>
                <a:rPr lang="ko-KR" altLang="en-US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글꼴 나중에 변경</a:t>
              </a:r>
              <a:r>
                <a:rPr lang="en-US" altLang="ko-KR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)</a:t>
              </a:r>
              <a:endPara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291826" y="2601836"/>
            <a:ext cx="51169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방                 범</a:t>
            </a:r>
            <a:endParaRPr lang="en-US" altLang="ko-KR" sz="4800" dirty="0" smtClean="0"/>
          </a:p>
          <a:p>
            <a:endParaRPr lang="en-US" altLang="ko-KR" sz="4800" dirty="0" smtClean="0"/>
          </a:p>
          <a:p>
            <a:r>
              <a:rPr lang="ko-KR" altLang="en-US" sz="4800" dirty="0" smtClean="0"/>
              <a:t>시       스       템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21877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 flipV="1">
            <a:off x="622516" y="3137409"/>
            <a:ext cx="10932174" cy="1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622516" y="1254399"/>
            <a:ext cx="11372742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44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발표 내용</a:t>
            </a:r>
            <a:endParaRPr lang="ko-KR" altLang="en-US" sz="744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92785" y="126394"/>
            <a:ext cx="11702473" cy="251132"/>
            <a:chOff x="277091" y="477376"/>
            <a:chExt cx="11702473" cy="251132"/>
          </a:xfrm>
        </p:grpSpPr>
        <p:sp>
          <p:nvSpPr>
            <p:cNvPr id="13" name="직사각형 12"/>
            <p:cNvSpPr/>
            <p:nvPr/>
          </p:nvSpPr>
          <p:spPr>
            <a:xfrm>
              <a:off x="277091" y="498764"/>
              <a:ext cx="11702473" cy="212436"/>
            </a:xfrm>
            <a:prstGeom prst="rect">
              <a:avLst/>
            </a:prstGeom>
            <a:noFill/>
            <a:ln w="222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6351" y="482287"/>
              <a:ext cx="1016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 </a:t>
              </a:r>
              <a:r>
                <a:rPr lang="en-US" altLang="ko-KR" sz="1000" dirty="0" smtClean="0"/>
                <a:t>10.14  </a:t>
              </a:r>
              <a:endParaRPr lang="ko-KR" alt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01818" y="477503"/>
              <a:ext cx="2918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컴퓨터공학과                       방범알림시스템 </a:t>
              </a:r>
              <a:endParaRPr lang="ko-KR" alt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50860" y="477376"/>
              <a:ext cx="24287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팀 </a:t>
              </a:r>
              <a:r>
                <a:rPr lang="en-US" altLang="ko-KR" sz="1000" dirty="0" smtClean="0"/>
                <a:t>R - </a:t>
              </a:r>
              <a:r>
                <a:rPr lang="ko-KR" altLang="en-US" sz="1000" dirty="0" err="1" smtClean="0"/>
                <a:t>고은준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윤규도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김기문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김태호</a:t>
              </a:r>
              <a:endParaRPr lang="ko-KR" alt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27685" y="477376"/>
              <a:ext cx="1016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창의공학설계</a:t>
              </a:r>
              <a:endParaRPr lang="ko-KR" altLang="en-US" sz="10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50014" y="4156355"/>
            <a:ext cx="10772380" cy="674098"/>
            <a:chOff x="539848" y="3592937"/>
            <a:chExt cx="10772380" cy="674098"/>
          </a:xfrm>
        </p:grpSpPr>
        <p:grpSp>
          <p:nvGrpSpPr>
            <p:cNvPr id="27" name="그룹 26"/>
            <p:cNvGrpSpPr/>
            <p:nvPr/>
          </p:nvGrpSpPr>
          <p:grpSpPr>
            <a:xfrm>
              <a:off x="539848" y="3606821"/>
              <a:ext cx="2656393" cy="646331"/>
              <a:chOff x="622516" y="3592946"/>
              <a:chExt cx="2656393" cy="646331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622516" y="3592946"/>
                <a:ext cx="8474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01</a:t>
                </a:r>
                <a:endParaRPr lang="ko-KR" altLang="en-US" sz="3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469962" y="3699163"/>
                <a:ext cx="18089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 smtClean="0"/>
                  <a:t>제목 입력</a:t>
                </a:r>
                <a:endParaRPr lang="ko-KR" altLang="en-US" sz="2400" dirty="0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3245177" y="3592938"/>
              <a:ext cx="2656393" cy="646331"/>
              <a:chOff x="622516" y="3592946"/>
              <a:chExt cx="2656393" cy="646331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622516" y="3592946"/>
                <a:ext cx="8474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02</a:t>
                </a:r>
                <a:endParaRPr lang="ko-KR" altLang="en-US" sz="3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69962" y="3699163"/>
                <a:ext cx="18089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 smtClean="0"/>
                  <a:t>제목 입력</a:t>
                </a:r>
                <a:endParaRPr lang="ko-KR" altLang="en-US" sz="2400" dirty="0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8655835" y="3620704"/>
              <a:ext cx="2656393" cy="646331"/>
              <a:chOff x="622516" y="3592946"/>
              <a:chExt cx="2656393" cy="646331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622516" y="3592946"/>
                <a:ext cx="8474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04</a:t>
                </a:r>
                <a:endParaRPr lang="ko-KR" altLang="en-US" sz="3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9962" y="3699163"/>
                <a:ext cx="18089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 smtClean="0"/>
                  <a:t>제목 입력</a:t>
                </a:r>
                <a:endParaRPr lang="ko-KR" altLang="en-US" sz="2400" dirty="0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5950506" y="3592937"/>
              <a:ext cx="2656393" cy="646331"/>
              <a:chOff x="622516" y="3592946"/>
              <a:chExt cx="2656393" cy="646331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622516" y="3592946"/>
                <a:ext cx="8474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03</a:t>
                </a:r>
                <a:endParaRPr lang="ko-KR" altLang="en-US" sz="3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69962" y="3699163"/>
                <a:ext cx="18089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 smtClean="0"/>
                  <a:t>제목 입력</a:t>
                </a:r>
                <a:endParaRPr lang="ko-KR" alt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143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798926" y="1115852"/>
            <a:ext cx="3580028" cy="4860076"/>
            <a:chOff x="308481" y="700216"/>
            <a:chExt cx="3580028" cy="4860076"/>
          </a:xfrm>
        </p:grpSpPr>
        <p:sp>
          <p:nvSpPr>
            <p:cNvPr id="2" name="TextBox 1"/>
            <p:cNvSpPr txBox="1"/>
            <p:nvPr/>
          </p:nvSpPr>
          <p:spPr>
            <a:xfrm>
              <a:off x="308481" y="700216"/>
              <a:ext cx="3349120" cy="3527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44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목표</a:t>
              </a:r>
              <a:endParaRPr lang="en-US" altLang="ko-KR" sz="744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  <a:p>
              <a:r>
                <a:rPr lang="ko-KR" altLang="en-US" sz="744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및</a:t>
              </a:r>
              <a:endParaRPr lang="en-US" altLang="ko-KR" sz="744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  <a:p>
              <a:r>
                <a:rPr lang="ko-KR" altLang="en-US" sz="744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배경</a:t>
              </a:r>
              <a:endParaRPr lang="en-US" altLang="ko-KR" sz="744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3879273" y="905165"/>
              <a:ext cx="9236" cy="465512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/>
          <p:cNvGrpSpPr/>
          <p:nvPr/>
        </p:nvGrpSpPr>
        <p:grpSpPr>
          <a:xfrm>
            <a:off x="292785" y="126394"/>
            <a:ext cx="11702473" cy="251132"/>
            <a:chOff x="277091" y="477376"/>
            <a:chExt cx="11702473" cy="251132"/>
          </a:xfrm>
        </p:grpSpPr>
        <p:sp>
          <p:nvSpPr>
            <p:cNvPr id="7" name="직사각형 6"/>
            <p:cNvSpPr/>
            <p:nvPr/>
          </p:nvSpPr>
          <p:spPr>
            <a:xfrm>
              <a:off x="277091" y="498764"/>
              <a:ext cx="11702473" cy="212436"/>
            </a:xfrm>
            <a:prstGeom prst="rect">
              <a:avLst/>
            </a:prstGeom>
            <a:noFill/>
            <a:ln w="222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6351" y="482287"/>
              <a:ext cx="1016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 </a:t>
              </a:r>
              <a:r>
                <a:rPr lang="en-US" altLang="ko-KR" sz="1000" dirty="0" smtClean="0"/>
                <a:t>10.14  </a:t>
              </a:r>
              <a:endParaRPr lang="ko-KR" altLang="en-US" sz="1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01818" y="477503"/>
              <a:ext cx="2918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컴퓨터공학과                       방범알림시스템 </a:t>
              </a:r>
              <a:endParaRPr lang="ko-KR" altLang="en-US" sz="1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550860" y="477376"/>
              <a:ext cx="24287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팀 </a:t>
              </a:r>
              <a:r>
                <a:rPr lang="en-US" altLang="ko-KR" sz="1000" dirty="0" smtClean="0"/>
                <a:t>R - </a:t>
              </a:r>
              <a:r>
                <a:rPr lang="ko-KR" altLang="en-US" sz="1000" dirty="0" err="1" smtClean="0"/>
                <a:t>고은준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윤규도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김기문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김태호</a:t>
              </a:r>
              <a:endParaRPr lang="ko-KR" alt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27685" y="477376"/>
              <a:ext cx="1016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창의공학설계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936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98926" y="1115852"/>
            <a:ext cx="3580028" cy="4860076"/>
            <a:chOff x="308481" y="700216"/>
            <a:chExt cx="3580028" cy="4860076"/>
          </a:xfrm>
        </p:grpSpPr>
        <p:sp>
          <p:nvSpPr>
            <p:cNvPr id="3" name="TextBox 2"/>
            <p:cNvSpPr txBox="1"/>
            <p:nvPr/>
          </p:nvSpPr>
          <p:spPr>
            <a:xfrm>
              <a:off x="308481" y="700216"/>
              <a:ext cx="3349120" cy="2382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44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전체</a:t>
              </a:r>
              <a:endParaRPr lang="en-US" altLang="ko-KR" sz="744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  <a:p>
              <a:r>
                <a:rPr lang="ko-KR" altLang="en-US" sz="744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구성도</a:t>
              </a:r>
              <a:endParaRPr lang="en-US" altLang="ko-KR" sz="744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3879273" y="905165"/>
              <a:ext cx="9236" cy="465512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>
            <a:off x="292785" y="126394"/>
            <a:ext cx="11702473" cy="251132"/>
            <a:chOff x="277091" y="477376"/>
            <a:chExt cx="11702473" cy="251132"/>
          </a:xfrm>
        </p:grpSpPr>
        <p:sp>
          <p:nvSpPr>
            <p:cNvPr id="6" name="직사각형 5"/>
            <p:cNvSpPr/>
            <p:nvPr/>
          </p:nvSpPr>
          <p:spPr>
            <a:xfrm>
              <a:off x="277091" y="498764"/>
              <a:ext cx="11702473" cy="212436"/>
            </a:xfrm>
            <a:prstGeom prst="rect">
              <a:avLst/>
            </a:prstGeom>
            <a:noFill/>
            <a:ln w="222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6351" y="482287"/>
              <a:ext cx="1016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 </a:t>
              </a:r>
              <a:r>
                <a:rPr lang="en-US" altLang="ko-KR" sz="1000" dirty="0" smtClean="0"/>
                <a:t>10.14  </a:t>
              </a:r>
              <a:endParaRPr lang="ko-KR" altLang="en-US" sz="1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01818" y="477503"/>
              <a:ext cx="2918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컴퓨터공학과                       방범알림시스템 </a:t>
              </a:r>
              <a:endParaRPr lang="ko-KR" altLang="en-US" sz="1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550860" y="477376"/>
              <a:ext cx="24287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팀 </a:t>
              </a:r>
              <a:r>
                <a:rPr lang="en-US" altLang="ko-KR" sz="1000" dirty="0" smtClean="0"/>
                <a:t>R - </a:t>
              </a:r>
              <a:r>
                <a:rPr lang="ko-KR" altLang="en-US" sz="1000" dirty="0" err="1" smtClean="0"/>
                <a:t>고은준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윤규도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김기문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김태호</a:t>
              </a:r>
              <a:endParaRPr lang="ko-KR" altLang="en-US" sz="1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27685" y="477376"/>
              <a:ext cx="1016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창의공학설계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803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98926" y="1115852"/>
            <a:ext cx="3580028" cy="4860076"/>
            <a:chOff x="308481" y="700216"/>
            <a:chExt cx="3580028" cy="4860076"/>
          </a:xfrm>
        </p:grpSpPr>
        <p:sp>
          <p:nvSpPr>
            <p:cNvPr id="3" name="TextBox 2"/>
            <p:cNvSpPr txBox="1"/>
            <p:nvPr/>
          </p:nvSpPr>
          <p:spPr>
            <a:xfrm>
              <a:off x="308481" y="700216"/>
              <a:ext cx="3349120" cy="1237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44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설계</a:t>
              </a:r>
              <a:endParaRPr lang="en-US" altLang="ko-KR" sz="744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3879273" y="905165"/>
              <a:ext cx="9236" cy="465512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>
            <a:off x="292785" y="126394"/>
            <a:ext cx="11702473" cy="251132"/>
            <a:chOff x="277091" y="477376"/>
            <a:chExt cx="11702473" cy="251132"/>
          </a:xfrm>
        </p:grpSpPr>
        <p:sp>
          <p:nvSpPr>
            <p:cNvPr id="6" name="직사각형 5"/>
            <p:cNvSpPr/>
            <p:nvPr/>
          </p:nvSpPr>
          <p:spPr>
            <a:xfrm>
              <a:off x="277091" y="498764"/>
              <a:ext cx="11702473" cy="212436"/>
            </a:xfrm>
            <a:prstGeom prst="rect">
              <a:avLst/>
            </a:prstGeom>
            <a:noFill/>
            <a:ln w="222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6351" y="482287"/>
              <a:ext cx="1016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 </a:t>
              </a:r>
              <a:r>
                <a:rPr lang="en-US" altLang="ko-KR" sz="1000" dirty="0" smtClean="0"/>
                <a:t>10.14  </a:t>
              </a:r>
              <a:endParaRPr lang="ko-KR" altLang="en-US" sz="1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01818" y="477503"/>
              <a:ext cx="2918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컴퓨터공학과                       방범알림시스템 </a:t>
              </a:r>
              <a:endParaRPr lang="ko-KR" altLang="en-US" sz="1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550860" y="477376"/>
              <a:ext cx="24287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팀 </a:t>
              </a:r>
              <a:r>
                <a:rPr lang="en-US" altLang="ko-KR" sz="1000" dirty="0" smtClean="0"/>
                <a:t>R - </a:t>
              </a:r>
              <a:r>
                <a:rPr lang="ko-KR" altLang="en-US" sz="1000" dirty="0" err="1" smtClean="0"/>
                <a:t>고은준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윤규도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김기문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김태호</a:t>
              </a:r>
              <a:endParaRPr lang="ko-KR" altLang="en-US" sz="1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27685" y="477376"/>
              <a:ext cx="1016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창의공학설계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860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97</Words>
  <Application>Microsoft Office PowerPoint</Application>
  <PresentationFormat>와이드스크린</PresentationFormat>
  <Paragraphs>39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휴먼둥근헤드라인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PCU</dc:creator>
  <cp:lastModifiedBy>PCU</cp:lastModifiedBy>
  <cp:revision>10</cp:revision>
  <dcterms:created xsi:type="dcterms:W3CDTF">2021-10-14T04:34:53Z</dcterms:created>
  <dcterms:modified xsi:type="dcterms:W3CDTF">2021-10-14T07:12:51Z</dcterms:modified>
</cp:coreProperties>
</file>