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319DB-BC6E-4159-8370-F7CE355A112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B036B-C003-4965-8C76-996D9087E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62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 userDrawn="1"/>
        </p:nvSpPr>
        <p:spPr>
          <a:xfrm>
            <a:off x="120073" y="129309"/>
            <a:ext cx="11933382" cy="665018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9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07BF-9A96-4E4C-BDF9-75F5DCA513D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1D50-51C0-48E8-A14C-0862C920D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76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07BF-9A96-4E4C-BDF9-75F5DCA513D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1D50-51C0-48E8-A14C-0862C920D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81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79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39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410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79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33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97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4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75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409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385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108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2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07BF-9A96-4E4C-BDF9-75F5DCA513D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1D50-51C0-48E8-A14C-0862C920D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67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07BF-9A96-4E4C-BDF9-75F5DCA513D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1D50-51C0-48E8-A14C-0862C920D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84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07BF-9A96-4E4C-BDF9-75F5DCA513D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1D50-51C0-48E8-A14C-0862C920D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50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07BF-9A96-4E4C-BDF9-75F5DCA513D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1D50-51C0-48E8-A14C-0862C920D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9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07BF-9A96-4E4C-BDF9-75F5DCA513D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1D50-51C0-48E8-A14C-0862C920D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1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07BF-9A96-4E4C-BDF9-75F5DCA513D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1D50-51C0-48E8-A14C-0862C920D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2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07BF-9A96-4E4C-BDF9-75F5DCA513D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1D50-51C0-48E8-A14C-0862C920D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6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007BF-9A96-4E4C-BDF9-75F5DCA513D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F1D50-51C0-48E8-A14C-0862C920D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7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3BEFC-C0A7-41A7-B283-1F0933A9F87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71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291827" y="1368660"/>
            <a:ext cx="5116945" cy="955962"/>
            <a:chOff x="3371273" y="1417783"/>
            <a:chExt cx="5116945" cy="955962"/>
          </a:xfrm>
        </p:grpSpPr>
        <p:cxnSp>
          <p:nvCxnSpPr>
            <p:cNvPr id="6" name="직선 연결선 5"/>
            <p:cNvCxnSpPr/>
            <p:nvPr userDrawn="1"/>
          </p:nvCxnSpPr>
          <p:spPr>
            <a:xfrm>
              <a:off x="3371273" y="2364510"/>
              <a:ext cx="5116945" cy="923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>
              <a:off x="3371273" y="1417783"/>
              <a:ext cx="5116945" cy="923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 userDrawn="1"/>
          </p:nvSpPr>
          <p:spPr>
            <a:xfrm>
              <a:off x="3371273" y="1717964"/>
              <a:ext cx="5116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제목을 입력 하시오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.(</a:t>
              </a:r>
              <a:r>
                <a:rPr lang="ko-KR" altLang="en-US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글꼴 나중에 변경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)</a:t>
              </a:r>
              <a:endPara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91826" y="2601836"/>
            <a:ext cx="5116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방                 범</a:t>
            </a:r>
            <a:endParaRPr lang="en-US" altLang="ko-KR" sz="4800" dirty="0" smtClean="0"/>
          </a:p>
          <a:p>
            <a:endParaRPr lang="en-US" altLang="ko-KR" sz="4800" dirty="0" smtClean="0"/>
          </a:p>
          <a:p>
            <a:r>
              <a:rPr lang="ko-KR" altLang="en-US" sz="4800" dirty="0" smtClean="0"/>
              <a:t>시       스       템</a:t>
            </a:r>
            <a:endParaRPr lang="ko-KR" altLang="en-US" sz="4800" dirty="0"/>
          </a:p>
        </p:txBody>
      </p:sp>
      <p:pic>
        <p:nvPicPr>
          <p:cNvPr id="2050" name="Picture 2" descr="https://search.pstatic.net/sunny/?src=https%3A%2F%2Fus.123rf.com%2F450wm%2Fmartialred%2Fmartialred1507%2Fmartialred150700910%2F42621129-security-shield-lock-line-art-icon-for-apps-and-websites.jpg%3Fver%3D6&amp;type=sc960_8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612" y="2601836"/>
            <a:ext cx="993371" cy="99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7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 flipV="1">
            <a:off x="622516" y="3137409"/>
            <a:ext cx="10932174" cy="1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622516" y="1254399"/>
            <a:ext cx="11372742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44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발표 내용</a:t>
            </a:r>
            <a:endParaRPr lang="ko-KR" altLang="en-US" sz="744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92785" y="126394"/>
            <a:ext cx="11702473" cy="251132"/>
            <a:chOff x="277091" y="477376"/>
            <a:chExt cx="11702473" cy="251132"/>
          </a:xfrm>
        </p:grpSpPr>
        <p:sp>
          <p:nvSpPr>
            <p:cNvPr id="13" name="직사각형 12"/>
            <p:cNvSpPr/>
            <p:nvPr/>
          </p:nvSpPr>
          <p:spPr>
            <a:xfrm>
              <a:off x="277091" y="498764"/>
              <a:ext cx="11702473" cy="212436"/>
            </a:xfrm>
            <a:prstGeom prst="rect">
              <a:avLst/>
            </a:prstGeom>
            <a:noFill/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6351" y="482287"/>
              <a:ext cx="101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 </a:t>
              </a:r>
              <a:r>
                <a:rPr lang="en-US" altLang="ko-KR" sz="1000" dirty="0" smtClean="0"/>
                <a:t>10.14  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01818" y="477503"/>
              <a:ext cx="2918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컴퓨터공학과                       방범알림시스템 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50860" y="477376"/>
              <a:ext cx="24287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팀 </a:t>
              </a:r>
              <a:r>
                <a:rPr lang="en-US" altLang="ko-KR" sz="1000" dirty="0" smtClean="0"/>
                <a:t>R - </a:t>
              </a:r>
              <a:r>
                <a:rPr lang="ko-KR" altLang="en-US" sz="1000" dirty="0" smtClean="0"/>
                <a:t>고은준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윤규도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김기문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김태호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27685" y="477376"/>
              <a:ext cx="101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창의공학설계</a:t>
              </a:r>
              <a:endParaRPr lang="ko-KR" altLang="en-US" sz="10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50014" y="4156355"/>
            <a:ext cx="10772380" cy="674098"/>
            <a:chOff x="539848" y="3592937"/>
            <a:chExt cx="10772380" cy="674098"/>
          </a:xfrm>
        </p:grpSpPr>
        <p:grpSp>
          <p:nvGrpSpPr>
            <p:cNvPr id="27" name="그룹 26"/>
            <p:cNvGrpSpPr/>
            <p:nvPr/>
          </p:nvGrpSpPr>
          <p:grpSpPr>
            <a:xfrm>
              <a:off x="539848" y="3606821"/>
              <a:ext cx="2656393" cy="646331"/>
              <a:chOff x="622516" y="3592946"/>
              <a:chExt cx="2656393" cy="646331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622516" y="3592946"/>
                <a:ext cx="8474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01</a:t>
                </a:r>
                <a:endParaRPr lang="ko-KR" altLang="en-US" sz="3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469962" y="3699163"/>
                <a:ext cx="180894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200" dirty="0" smtClean="0"/>
                  <a:t>목표 및 배경</a:t>
                </a:r>
                <a:endParaRPr lang="ko-KR" altLang="en-US" sz="2200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3245177" y="3592938"/>
              <a:ext cx="2656393" cy="646331"/>
              <a:chOff x="622516" y="3592946"/>
              <a:chExt cx="2656393" cy="646331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22516" y="3592946"/>
                <a:ext cx="8474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02</a:t>
                </a:r>
                <a:endParaRPr lang="ko-KR" altLang="en-US" sz="3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69962" y="3699163"/>
                <a:ext cx="180894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200" dirty="0"/>
                  <a:t>구성 및 </a:t>
                </a:r>
                <a:r>
                  <a:rPr lang="ko-KR" altLang="en-US" sz="2200" dirty="0" smtClean="0"/>
                  <a:t>설계</a:t>
                </a:r>
                <a:endParaRPr lang="ko-KR" altLang="en-US" sz="2200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8655835" y="3620704"/>
              <a:ext cx="2656393" cy="646331"/>
              <a:chOff x="622516" y="3592946"/>
              <a:chExt cx="2656393" cy="646331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622516" y="3592946"/>
                <a:ext cx="8474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04</a:t>
                </a:r>
                <a:endParaRPr lang="ko-KR" altLang="en-US" sz="3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9962" y="3699163"/>
                <a:ext cx="18089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 smtClean="0"/>
                  <a:t>소스 코드</a:t>
                </a:r>
                <a:endParaRPr lang="ko-KR" altLang="en-US" sz="2400" dirty="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5950506" y="3592937"/>
              <a:ext cx="2656393" cy="646331"/>
              <a:chOff x="622516" y="3592946"/>
              <a:chExt cx="2656393" cy="646331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622516" y="3592946"/>
                <a:ext cx="8474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03</a:t>
                </a:r>
                <a:endParaRPr lang="ko-KR" altLang="en-US" sz="3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69962" y="3699163"/>
                <a:ext cx="18089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 smtClean="0"/>
                  <a:t>세부 설명</a:t>
                </a:r>
                <a:endParaRPr lang="ko-KR" alt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14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798926" y="1115852"/>
            <a:ext cx="3580028" cy="4860076"/>
            <a:chOff x="308481" y="700216"/>
            <a:chExt cx="3580028" cy="4860076"/>
          </a:xfrm>
        </p:grpSpPr>
        <p:sp>
          <p:nvSpPr>
            <p:cNvPr id="2" name="TextBox 1"/>
            <p:cNvSpPr txBox="1"/>
            <p:nvPr/>
          </p:nvSpPr>
          <p:spPr>
            <a:xfrm>
              <a:off x="308481" y="700216"/>
              <a:ext cx="3349120" cy="352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44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목표</a:t>
              </a:r>
              <a:endParaRPr lang="en-US" altLang="ko-KR" sz="744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r>
                <a:rPr lang="ko-KR" altLang="en-US" sz="744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및</a:t>
              </a:r>
              <a:endParaRPr lang="en-US" altLang="ko-KR" sz="744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r>
                <a:rPr lang="ko-KR" altLang="en-US" sz="744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배경</a:t>
              </a:r>
              <a:endParaRPr lang="en-US" altLang="ko-KR" sz="744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3879273" y="905165"/>
              <a:ext cx="9236" cy="465512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292785" y="126394"/>
            <a:ext cx="11702473" cy="251132"/>
            <a:chOff x="277091" y="477376"/>
            <a:chExt cx="11702473" cy="251132"/>
          </a:xfrm>
        </p:grpSpPr>
        <p:sp>
          <p:nvSpPr>
            <p:cNvPr id="7" name="직사각형 6"/>
            <p:cNvSpPr/>
            <p:nvPr/>
          </p:nvSpPr>
          <p:spPr>
            <a:xfrm>
              <a:off x="277091" y="498764"/>
              <a:ext cx="11702473" cy="212436"/>
            </a:xfrm>
            <a:prstGeom prst="rect">
              <a:avLst/>
            </a:prstGeom>
            <a:noFill/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6351" y="482287"/>
              <a:ext cx="101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 </a:t>
              </a:r>
              <a:r>
                <a:rPr lang="en-US" altLang="ko-KR" sz="1000" dirty="0" smtClean="0"/>
                <a:t>10.14  </a:t>
              </a:r>
              <a:endParaRPr lang="ko-KR" alt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01818" y="477503"/>
              <a:ext cx="2918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컴퓨터공학과                       방범알림시스템 </a:t>
              </a:r>
              <a:endParaRPr lang="ko-KR" alt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50860" y="477376"/>
              <a:ext cx="24287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팀 </a:t>
              </a:r>
              <a:r>
                <a:rPr lang="en-US" altLang="ko-KR" sz="1000" dirty="0" smtClean="0"/>
                <a:t>R - </a:t>
              </a:r>
              <a:r>
                <a:rPr lang="ko-KR" altLang="en-US" sz="1000" dirty="0" smtClean="0"/>
                <a:t>고은준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윤규도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김기문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김태호</a:t>
              </a:r>
              <a:endParaRPr lang="ko-KR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27685" y="477376"/>
              <a:ext cx="101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창의공학설계</a:t>
              </a:r>
              <a:endParaRPr lang="ko-KR" altLang="en-US" sz="1000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600626" y="1320801"/>
            <a:ext cx="7394632" cy="465512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 w="349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026" name="Picture 2" descr="https://search.pstatic.net/common/?src=http%3A%2F%2Fimage.nmv.naver.net%2Fblog_2021_09_06_2249%2F7d41b807-0eae-11ec-a613-505dac8c38f5_01.jpg&amp;type=sc960_83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3291" r="15097" b="2727"/>
          <a:stretch/>
        </p:blipFill>
        <p:spPr bwMode="auto">
          <a:xfrm>
            <a:off x="4746567" y="1464871"/>
            <a:ext cx="3092887" cy="218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earch.pstatic.net/common/?src=http%3A%2F%2Fblogfiles.naver.net%2FMjAyMTEwMTZfMjkg%2FMDAxNjM0MzUzODA2MzM3.Li-8vuKLTpxo9FzYktxXq08iddIglekMdWdL6YGybu4g.SnWU76b38_qJBIX2Ht8fo_rsRqsb_XWrfPIsBC1StTMg.JPEG.dbfla4232%2FIMG_6894.JPG&amp;type=sc960_8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567" y="3805216"/>
            <a:ext cx="3601778" cy="203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3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98926" y="1115852"/>
            <a:ext cx="3580028" cy="4860076"/>
            <a:chOff x="308481" y="700216"/>
            <a:chExt cx="3580028" cy="4860076"/>
          </a:xfrm>
        </p:grpSpPr>
        <p:sp>
          <p:nvSpPr>
            <p:cNvPr id="3" name="TextBox 2"/>
            <p:cNvSpPr txBox="1"/>
            <p:nvPr/>
          </p:nvSpPr>
          <p:spPr>
            <a:xfrm>
              <a:off x="308481" y="700216"/>
              <a:ext cx="3349120" cy="238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44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전체</a:t>
              </a:r>
              <a:endParaRPr lang="en-US" altLang="ko-KR" sz="744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r>
                <a:rPr lang="ko-KR" altLang="en-US" sz="744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구성도</a:t>
              </a:r>
              <a:endParaRPr lang="en-US" altLang="ko-KR" sz="744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3879273" y="905165"/>
              <a:ext cx="9236" cy="465512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292785" y="126394"/>
            <a:ext cx="11702473" cy="251132"/>
            <a:chOff x="277091" y="477376"/>
            <a:chExt cx="11702473" cy="251132"/>
          </a:xfrm>
        </p:grpSpPr>
        <p:sp>
          <p:nvSpPr>
            <p:cNvPr id="6" name="직사각형 5"/>
            <p:cNvSpPr/>
            <p:nvPr/>
          </p:nvSpPr>
          <p:spPr>
            <a:xfrm>
              <a:off x="277091" y="498764"/>
              <a:ext cx="11702473" cy="212436"/>
            </a:xfrm>
            <a:prstGeom prst="rect">
              <a:avLst/>
            </a:prstGeom>
            <a:noFill/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6351" y="482287"/>
              <a:ext cx="101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 </a:t>
              </a:r>
              <a:r>
                <a:rPr lang="en-US" altLang="ko-KR" sz="1000" dirty="0" smtClean="0"/>
                <a:t>10.14  </a:t>
              </a:r>
              <a:endParaRPr lang="ko-KR" altLang="en-US" sz="1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01818" y="477503"/>
              <a:ext cx="2918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컴퓨터공학과                       방범알림시스템 </a:t>
              </a:r>
              <a:endParaRPr lang="ko-KR" alt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550860" y="477376"/>
              <a:ext cx="24287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팀 </a:t>
              </a:r>
              <a:r>
                <a:rPr lang="en-US" altLang="ko-KR" sz="1000" dirty="0" smtClean="0"/>
                <a:t>R - </a:t>
              </a:r>
              <a:r>
                <a:rPr lang="ko-KR" altLang="en-US" sz="1000" dirty="0" smtClean="0"/>
                <a:t>고은준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윤규도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김기문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김태호</a:t>
              </a:r>
              <a:endParaRPr lang="ko-KR" alt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27685" y="477376"/>
              <a:ext cx="101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창의공학설계</a:t>
              </a:r>
              <a:endParaRPr lang="ko-KR" altLang="en-US" sz="1000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600626" y="1320801"/>
            <a:ext cx="7394632" cy="465512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 w="349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0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98926" y="1115852"/>
            <a:ext cx="3580028" cy="4860076"/>
            <a:chOff x="308481" y="700216"/>
            <a:chExt cx="3580028" cy="4860076"/>
          </a:xfrm>
        </p:grpSpPr>
        <p:sp>
          <p:nvSpPr>
            <p:cNvPr id="3" name="TextBox 2"/>
            <p:cNvSpPr txBox="1"/>
            <p:nvPr/>
          </p:nvSpPr>
          <p:spPr>
            <a:xfrm>
              <a:off x="308481" y="700216"/>
              <a:ext cx="3349120" cy="1237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44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설계</a:t>
              </a:r>
              <a:endParaRPr lang="en-US" altLang="ko-KR" sz="744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3879273" y="905165"/>
              <a:ext cx="9236" cy="465512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292785" y="126394"/>
            <a:ext cx="11702473" cy="251132"/>
            <a:chOff x="277091" y="477376"/>
            <a:chExt cx="11702473" cy="251132"/>
          </a:xfrm>
        </p:grpSpPr>
        <p:sp>
          <p:nvSpPr>
            <p:cNvPr id="6" name="직사각형 5"/>
            <p:cNvSpPr/>
            <p:nvPr/>
          </p:nvSpPr>
          <p:spPr>
            <a:xfrm>
              <a:off x="277091" y="498764"/>
              <a:ext cx="11702473" cy="212436"/>
            </a:xfrm>
            <a:prstGeom prst="rect">
              <a:avLst/>
            </a:prstGeom>
            <a:noFill/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6351" y="482287"/>
              <a:ext cx="101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 </a:t>
              </a:r>
              <a:r>
                <a:rPr lang="en-US" altLang="ko-KR" sz="1000" dirty="0" smtClean="0"/>
                <a:t>10.14  </a:t>
              </a:r>
              <a:endParaRPr lang="ko-KR" altLang="en-US" sz="1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01818" y="477503"/>
              <a:ext cx="2918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컴퓨터공학과                       방범알림시스템 </a:t>
              </a:r>
              <a:endParaRPr lang="ko-KR" alt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550860" y="477376"/>
              <a:ext cx="24287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팀 </a:t>
              </a:r>
              <a:r>
                <a:rPr lang="en-US" altLang="ko-KR" sz="1000" dirty="0" smtClean="0"/>
                <a:t>R - </a:t>
              </a:r>
              <a:r>
                <a:rPr lang="ko-KR" altLang="en-US" sz="1000" dirty="0" smtClean="0"/>
                <a:t>고은준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윤규도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김기문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김태호</a:t>
              </a:r>
              <a:endParaRPr lang="ko-KR" alt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27685" y="477376"/>
              <a:ext cx="101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창의공학설계</a:t>
              </a:r>
              <a:endParaRPr lang="ko-KR" altLang="en-US" sz="1000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600626" y="1320801"/>
            <a:ext cx="7394632" cy="465512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 w="349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6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98926" y="1115852"/>
            <a:ext cx="3580028" cy="4860076"/>
            <a:chOff x="308481" y="700216"/>
            <a:chExt cx="3580028" cy="4860076"/>
          </a:xfrm>
        </p:grpSpPr>
        <p:sp>
          <p:nvSpPr>
            <p:cNvPr id="3" name="TextBox 2"/>
            <p:cNvSpPr txBox="1"/>
            <p:nvPr/>
          </p:nvSpPr>
          <p:spPr>
            <a:xfrm>
              <a:off x="308481" y="700216"/>
              <a:ext cx="3349120" cy="238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44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세부</a:t>
              </a:r>
              <a:endParaRPr lang="en-US" altLang="ko-KR" sz="744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r>
                <a:rPr lang="ko-KR" altLang="en-US" sz="744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설명</a:t>
              </a:r>
              <a:endParaRPr lang="en-US" altLang="ko-KR" sz="744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3879273" y="905165"/>
              <a:ext cx="9236" cy="465512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4600626" y="1320801"/>
            <a:ext cx="7394632" cy="465512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 w="349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재료 뭐 </a:t>
            </a:r>
            <a:r>
              <a:rPr lang="ko-KR" altLang="en-US" dirty="0" err="1" smtClean="0">
                <a:solidFill>
                  <a:schemeClr val="tx1"/>
                </a:solidFill>
              </a:rPr>
              <a:t>썻는지</a:t>
            </a:r>
            <a:r>
              <a:rPr lang="ko-KR" altLang="en-US" dirty="0" smtClean="0">
                <a:solidFill>
                  <a:schemeClr val="tx1"/>
                </a:solidFill>
              </a:rPr>
              <a:t> 그것을 어떤 기능에 활용 할 것인지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92785" y="126394"/>
            <a:ext cx="11702473" cy="251132"/>
            <a:chOff x="277091" y="477376"/>
            <a:chExt cx="11702473" cy="251132"/>
          </a:xfrm>
        </p:grpSpPr>
        <p:sp>
          <p:nvSpPr>
            <p:cNvPr id="7" name="직사각형 6"/>
            <p:cNvSpPr/>
            <p:nvPr/>
          </p:nvSpPr>
          <p:spPr>
            <a:xfrm>
              <a:off x="277091" y="498764"/>
              <a:ext cx="11702473" cy="212436"/>
            </a:xfrm>
            <a:prstGeom prst="rect">
              <a:avLst/>
            </a:prstGeom>
            <a:noFill/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6351" y="482287"/>
              <a:ext cx="101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 </a:t>
              </a:r>
              <a:r>
                <a:rPr lang="en-US" altLang="ko-KR" sz="1000" dirty="0" smtClean="0"/>
                <a:t>10.14  </a:t>
              </a:r>
              <a:endParaRPr lang="ko-KR" alt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01818" y="477503"/>
              <a:ext cx="2918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컴퓨터공학과                       방범알림시스템 </a:t>
              </a:r>
              <a:endParaRPr lang="ko-KR" alt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50860" y="477376"/>
              <a:ext cx="24287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팀 </a:t>
              </a:r>
              <a:r>
                <a:rPr lang="en-US" altLang="ko-KR" sz="1000" dirty="0" smtClean="0"/>
                <a:t>R - </a:t>
              </a:r>
              <a:r>
                <a:rPr lang="ko-KR" altLang="en-US" sz="1000" dirty="0" smtClean="0"/>
                <a:t>고은준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윤규도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김기문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김태호</a:t>
              </a:r>
              <a:endParaRPr lang="ko-KR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27685" y="477376"/>
              <a:ext cx="101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창의공학설계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529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98926" y="1115852"/>
            <a:ext cx="3580028" cy="4860076"/>
            <a:chOff x="308481" y="700216"/>
            <a:chExt cx="3580028" cy="4860076"/>
          </a:xfrm>
        </p:grpSpPr>
        <p:sp>
          <p:nvSpPr>
            <p:cNvPr id="3" name="TextBox 2"/>
            <p:cNvSpPr txBox="1"/>
            <p:nvPr/>
          </p:nvSpPr>
          <p:spPr>
            <a:xfrm>
              <a:off x="308481" y="700216"/>
              <a:ext cx="3349120" cy="238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440" dirty="0" err="1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피쉬</a:t>
              </a:r>
              <a:r>
                <a:rPr lang="ko-KR" altLang="en-US" sz="744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그래프</a:t>
              </a:r>
              <a:endParaRPr lang="en-US" altLang="ko-KR" sz="744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3879273" y="905165"/>
              <a:ext cx="9236" cy="465512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4600626" y="1320801"/>
            <a:ext cx="7394632" cy="465512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 w="349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92785" y="126394"/>
            <a:ext cx="11702473" cy="251132"/>
            <a:chOff x="277091" y="477376"/>
            <a:chExt cx="11702473" cy="251132"/>
          </a:xfrm>
        </p:grpSpPr>
        <p:sp>
          <p:nvSpPr>
            <p:cNvPr id="7" name="직사각형 6"/>
            <p:cNvSpPr/>
            <p:nvPr/>
          </p:nvSpPr>
          <p:spPr>
            <a:xfrm>
              <a:off x="277091" y="498764"/>
              <a:ext cx="11702473" cy="212436"/>
            </a:xfrm>
            <a:prstGeom prst="rect">
              <a:avLst/>
            </a:prstGeom>
            <a:noFill/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6351" y="482287"/>
              <a:ext cx="101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 </a:t>
              </a:r>
              <a:r>
                <a:rPr lang="en-US" altLang="ko-KR" sz="1000" dirty="0" smtClean="0"/>
                <a:t>10.14  </a:t>
              </a:r>
              <a:endParaRPr lang="ko-KR" alt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01818" y="477503"/>
              <a:ext cx="2918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컴퓨터공학과                       방범알림시스템 </a:t>
              </a:r>
              <a:endParaRPr lang="ko-KR" alt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50860" y="477376"/>
              <a:ext cx="24287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팀 </a:t>
              </a:r>
              <a:r>
                <a:rPr lang="en-US" altLang="ko-KR" sz="1000" dirty="0" smtClean="0"/>
                <a:t>R - </a:t>
              </a:r>
              <a:r>
                <a:rPr lang="ko-KR" altLang="en-US" sz="1000" dirty="0" smtClean="0"/>
                <a:t>고은준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윤규도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김기문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김태호</a:t>
              </a:r>
              <a:endParaRPr lang="ko-KR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27685" y="477376"/>
              <a:ext cx="101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창의공학설계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394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2785" y="126394"/>
            <a:ext cx="11702473" cy="251132"/>
            <a:chOff x="277091" y="477376"/>
            <a:chExt cx="11702473" cy="251132"/>
          </a:xfrm>
        </p:grpSpPr>
        <p:sp>
          <p:nvSpPr>
            <p:cNvPr id="3" name="직사각형 2"/>
            <p:cNvSpPr/>
            <p:nvPr/>
          </p:nvSpPr>
          <p:spPr>
            <a:xfrm>
              <a:off x="277091" y="498764"/>
              <a:ext cx="11702473" cy="212436"/>
            </a:xfrm>
            <a:prstGeom prst="rect">
              <a:avLst/>
            </a:prstGeom>
            <a:noFill/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36351" y="482287"/>
              <a:ext cx="101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 </a:t>
              </a:r>
              <a:r>
                <a:rPr lang="en-US" altLang="ko-KR" sz="1000" dirty="0" smtClean="0"/>
                <a:t>10.14  </a:t>
              </a:r>
              <a:endParaRPr lang="ko-KR" alt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01818" y="477503"/>
              <a:ext cx="2918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컴퓨터공학과                       방범알림시스템 </a:t>
              </a:r>
              <a:endParaRPr lang="ko-KR" altLang="en-US" sz="1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550860" y="477376"/>
              <a:ext cx="24287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팀 </a:t>
              </a:r>
              <a:r>
                <a:rPr lang="en-US" altLang="ko-KR" sz="1000" dirty="0" smtClean="0"/>
                <a:t>R - </a:t>
              </a:r>
              <a:r>
                <a:rPr lang="ko-KR" altLang="en-US" sz="1000" dirty="0" smtClean="0"/>
                <a:t>고은준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윤규도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김기문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김태호</a:t>
              </a:r>
              <a:endParaRPr lang="ko-KR" altLang="en-US" sz="1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27685" y="477376"/>
              <a:ext cx="101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창의공학설계</a:t>
              </a:r>
              <a:endParaRPr lang="ko-KR" altLang="en-US" sz="1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17529" y="2701636"/>
            <a:ext cx="60934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 합니다</a:t>
            </a:r>
            <a:r>
              <a:rPr lang="en-US" altLang="ko-KR" sz="80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endParaRPr lang="ko-KR" altLang="en-US" sz="8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26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163</Words>
  <Application>Microsoft Office PowerPoint</Application>
  <PresentationFormat>와이드스크린</PresentationFormat>
  <Paragraphs>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휴먼둥근헤드라인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PCU</dc:creator>
  <cp:lastModifiedBy>PCU</cp:lastModifiedBy>
  <cp:revision>17</cp:revision>
  <dcterms:created xsi:type="dcterms:W3CDTF">2021-10-14T04:34:53Z</dcterms:created>
  <dcterms:modified xsi:type="dcterms:W3CDTF">2021-10-21T06:45:41Z</dcterms:modified>
</cp:coreProperties>
</file>