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06" r:id="rId4"/>
    <p:sldId id="307" r:id="rId5"/>
    <p:sldId id="308" r:id="rId6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Siemens Serif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99"/>
    <a:srgbClr val="CCCCCC"/>
    <a:srgbClr val="EEEEEE"/>
    <a:srgbClr val="D0D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 autoAdjust="0"/>
    <p:restoredTop sz="94656" autoAdjust="0"/>
  </p:normalViewPr>
  <p:slideViewPr>
    <p:cSldViewPr>
      <p:cViewPr>
        <p:scale>
          <a:sx n="66" d="100"/>
          <a:sy n="66" d="100"/>
        </p:scale>
        <p:origin x="-1550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36"/>
    </p:cViewPr>
  </p:sorterViewPr>
  <p:notesViewPr>
    <p:cSldViewPr>
      <p:cViewPr varScale="1">
        <p:scale>
          <a:sx n="97" d="100"/>
          <a:sy n="97" d="100"/>
        </p:scale>
        <p:origin x="-362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EDFAAE2C-7BD9-446D-A8C0-AA580EA555D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55D5DB85-C91C-462E-8F30-0F2DAC09F1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rnd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4800" y="5181600"/>
            <a:ext cx="4813300" cy="1430338"/>
            <a:chOff x="135" y="2785"/>
            <a:chExt cx="3032" cy="14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35" y="2785"/>
              <a:ext cx="44" cy="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8" y="2787"/>
              <a:ext cx="2949" cy="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Siemens Serif" pitchFamily="2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pic>
        <p:nvPicPr>
          <p:cNvPr id="8" name="Picture 4" descr="sie_logo_petrol_rgb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318250"/>
            <a:ext cx="896937" cy="180975"/>
          </a:xfrm>
          <a:prstGeom prst="rect">
            <a:avLst/>
          </a:prstGeom>
          <a:solidFill>
            <a:srgbClr val="99CC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657600"/>
            <a:ext cx="480060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  <a:latin typeface="Siemens Serif Semibold" pitchFamily="2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257800"/>
            <a:ext cx="4495800" cy="990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533400" y="6324600"/>
            <a:ext cx="2133600" cy="228600"/>
          </a:xfrm>
        </p:spPr>
        <p:txBody>
          <a:bodyPr lIns="91440" tIns="45720" rIns="91440" bIns="45720" anchor="t"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29CCF38-3C15-4A65-9C40-CE3DC2D42D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8E6FA2-C6EA-4561-BF90-24694659CC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477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29E9A13-2A33-47CD-B04D-BE79B476FFE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477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762000"/>
            <a:ext cx="40386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9619217-72FF-480F-9A56-C9FFDB3C8D8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4C621B9-BADB-4004-B3CC-A7372D67D19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A6EE87E-7311-46D9-9C5A-15D68FF0A6D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3CECFA3-3F2B-40A6-9342-5E9A80B9840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76CAEF9-AA5A-4C86-A32C-1283594878D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12E08F5-9A09-4A01-8C90-01C00E3CF1F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524733-F98B-4331-8CEE-57DDEF6059A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7F1AFC0-7F64-4C40-91FE-8A486B984C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F1F5041-E1F1-4883-AD16-AF4E8CDD183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 descr="Wind_2_sm"/>
          <p:cNvSpPr>
            <a:spLocks noChangeArrowheads="1"/>
          </p:cNvSpPr>
          <p:nvPr/>
        </p:nvSpPr>
        <p:spPr bwMode="auto">
          <a:xfrm>
            <a:off x="0" y="-4763"/>
            <a:ext cx="9144000" cy="688976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-1588" y="-3175"/>
            <a:ext cx="9144001" cy="6889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6613" y="111125"/>
            <a:ext cx="8166100" cy="4826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da-DK" sz="20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30" name="Rectangle 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8200" y="117475"/>
            <a:ext cx="8151813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da-DK" altLang="en-US" sz="2000" smtClean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031" name="Picture 4" descr="sie_logo_petrol_rgb_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92088"/>
            <a:ext cx="1600200" cy="320675"/>
          </a:xfrm>
          <a:prstGeom prst="rect">
            <a:avLst/>
          </a:prstGeom>
          <a:solidFill>
            <a:srgbClr val="99CC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0088" y="111125"/>
            <a:ext cx="68262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da-DK" altLang="en-US" sz="20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555625" y="6272213"/>
            <a:ext cx="8193088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da-DK" sz="1200" b="1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24050" y="6488113"/>
            <a:ext cx="12763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Wind Resource Assessment Forum 2014</a:t>
            </a:r>
            <a:endParaRPr lang="en-US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8863" y="6488113"/>
            <a:ext cx="325913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0" y="6488113"/>
            <a:ext cx="8778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F4022DF-BE73-4685-9299-5669BF033F6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Siemens Serif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373316" y="6248400"/>
            <a:ext cx="3810000" cy="228600"/>
          </a:xfrm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iemens Serif" pitchFamily="2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Siemens Serif" pitchFamily="2" charset="0"/>
              </a:defRPr>
            </a:lvl9pPr>
          </a:lstStyle>
          <a:p>
            <a:pPr eaLnBrk="1" hangingPunct="1"/>
            <a:r>
              <a:rPr lang="da-DK" altLang="en-US" sz="1400" dirty="0" smtClean="0">
                <a:latin typeface="Calibri" pitchFamily="34" charset="0"/>
              </a:rPr>
              <a:t>02-09-2014</a:t>
            </a:r>
            <a:endParaRPr lang="en-US" altLang="en-US" sz="1400" dirty="0" smtClean="0"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Calibri" pitchFamily="34" charset="0"/>
              </a:rPr>
              <a:t>Practical </a:t>
            </a:r>
            <a:r>
              <a:rPr lang="en-US" altLang="en-US" sz="3200" dirty="0" smtClean="0">
                <a:latin typeface="Calibri" pitchFamily="34" charset="0"/>
              </a:rPr>
              <a:t>considerations </a:t>
            </a:r>
            <a:r>
              <a:rPr lang="en-US" altLang="en-US" sz="3200" dirty="0">
                <a:latin typeface="Calibri" pitchFamily="34" charset="0"/>
              </a:rPr>
              <a:t>on the REWS </a:t>
            </a:r>
            <a:r>
              <a:rPr lang="en-US" altLang="en-US" sz="3200" dirty="0" smtClean="0">
                <a:latin typeface="Calibri" pitchFamily="34" charset="0"/>
              </a:rPr>
              <a:t>approach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257800"/>
            <a:ext cx="4495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Calibri" pitchFamily="34" charset="0"/>
              </a:rPr>
              <a:t>Peder Enevoldsen</a:t>
            </a: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smtClean="0">
                <a:latin typeface="Calibri" panose="020F0502020204030204" pitchFamily="34" charset="0"/>
              </a:rPr>
              <a:t>Summary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Good value of having the PCWG – and info on the web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da-DK" sz="2400" dirty="0" smtClean="0">
              <a:latin typeface="Calibri" panose="020F0502020204030204" pitchFamily="34" charset="0"/>
            </a:endParaRPr>
          </a:p>
          <a:p>
            <a:r>
              <a:rPr lang="da-DK" sz="2400" dirty="0" smtClean="0">
                <a:latin typeface="Calibri" panose="020F0502020204030204" pitchFamily="34" charset="0"/>
              </a:rPr>
              <a:t>Shared </a:t>
            </a:r>
            <a:r>
              <a:rPr lang="en-US" sz="2400" dirty="0" smtClean="0">
                <a:latin typeface="Calibri" panose="020F0502020204030204" pitchFamily="34" charset="0"/>
              </a:rPr>
              <a:t>responsibility between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developers </a:t>
            </a:r>
            <a:r>
              <a:rPr lang="en-US" sz="2400" dirty="0" smtClean="0">
                <a:latin typeface="Calibri" panose="020F0502020204030204" pitchFamily="34" charset="0"/>
              </a:rPr>
              <a:t>and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manufactures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Energy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 disc on a site - 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and turbines ability to extract this energy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Developers are advised by consultants to consider shear in full rotor disc</a:t>
            </a:r>
          </a:p>
          <a:p>
            <a:endParaRPr lang="da-DK" sz="2400" dirty="0" smtClean="0">
              <a:latin typeface="Calibri" panose="020F0502020204030204" pitchFamily="34" charset="0"/>
            </a:endParaRPr>
          </a:p>
          <a:p>
            <a:r>
              <a:rPr lang="da-DK" sz="2400" dirty="0" err="1" smtClean="0">
                <a:latin typeface="Calibri" panose="020F0502020204030204" pitchFamily="34" charset="0"/>
              </a:rPr>
              <a:t>Example</a:t>
            </a:r>
            <a:r>
              <a:rPr lang="da-DK" sz="2400" dirty="0" smtClean="0">
                <a:latin typeface="Calibri" panose="020F0502020204030204" pitchFamily="34" charset="0"/>
              </a:rPr>
              <a:t>: Høvsøre test site back in business in </a:t>
            </a:r>
            <a:r>
              <a:rPr lang="da-DK" sz="2400" dirty="0" err="1" smtClean="0">
                <a:latin typeface="Calibri" panose="020F0502020204030204" pitchFamily="34" charset="0"/>
              </a:rPr>
              <a:t>winter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months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04C621B9-BADB-4004-B3CC-A7372D67D1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18333"/>
          <a:stretch/>
        </p:blipFill>
        <p:spPr bwMode="auto">
          <a:xfrm>
            <a:off x="3810000" y="1828800"/>
            <a:ext cx="4524376" cy="381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76800"/>
            <a:ext cx="2263140" cy="167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err="1" smtClean="0">
                <a:latin typeface="Calibri" panose="020F0502020204030204" pitchFamily="34" charset="0"/>
              </a:rPr>
              <a:t>Example</a:t>
            </a:r>
            <a:r>
              <a:rPr lang="da-DK" sz="2400" dirty="0" smtClean="0">
                <a:latin typeface="Calibri" panose="020F0502020204030204" pitchFamily="34" charset="0"/>
              </a:rPr>
              <a:t>: Høvsøre test site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4390"/>
            <a:ext cx="8763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Coastal near site – triggers internally BL (2-4% loss in AEP using HH)</a:t>
            </a:r>
          </a:p>
          <a:p>
            <a:pPr marL="0" indent="0">
              <a:buNone/>
            </a:pPr>
            <a:r>
              <a:rPr lang="da-DK" sz="2400" dirty="0">
                <a:latin typeface="Calibri" panose="020F0502020204030204" pitchFamily="34" charset="0"/>
              </a:rPr>
              <a:t>	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04C621B9-BADB-4004-B3CC-A7372D67D1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3940" y="1005860"/>
            <a:ext cx="2411769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886200" cy="305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enevo00p\Desktop\Høvsøre-B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5" b="32621"/>
          <a:stretch/>
        </p:blipFill>
        <p:spPr bwMode="auto">
          <a:xfrm>
            <a:off x="704850" y="4918590"/>
            <a:ext cx="7315200" cy="156316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boks 5"/>
          <p:cNvSpPr txBox="1"/>
          <p:nvPr/>
        </p:nvSpPr>
        <p:spPr>
          <a:xfrm>
            <a:off x="414781" y="4419600"/>
            <a:ext cx="3930307" cy="590931"/>
          </a:xfrm>
          <a:prstGeom prst="rect">
            <a:avLst/>
          </a:prstGeom>
          <a:noFill/>
          <a:effectLst>
            <a:outerShdw blurRad="50800" dist="50800" sx="23000" sy="23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Summer and winter match with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REWS approach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err="1" smtClean="0">
                <a:latin typeface="Calibri" panose="020F0502020204030204" pitchFamily="34" charset="0"/>
              </a:rPr>
              <a:t>Example</a:t>
            </a:r>
            <a:r>
              <a:rPr lang="da-DK" sz="2400" dirty="0" smtClean="0">
                <a:latin typeface="Calibri" panose="020F0502020204030204" pitchFamily="34" charset="0"/>
              </a:rPr>
              <a:t>: Høvsøre test site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9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err="1" smtClean="0">
                <a:latin typeface="Calibri" panose="020F0502020204030204" pitchFamily="34" charset="0"/>
              </a:rPr>
              <a:t>What</a:t>
            </a:r>
            <a:r>
              <a:rPr lang="da-DK" sz="2400" dirty="0" smtClean="0">
                <a:latin typeface="Calibri" panose="020F0502020204030204" pitchFamily="34" charset="0"/>
              </a:rPr>
              <a:t> if a new </a:t>
            </a:r>
            <a:r>
              <a:rPr lang="da-DK" sz="2400" dirty="0" err="1" smtClean="0">
                <a:latin typeface="Calibri" panose="020F0502020204030204" pitchFamily="34" charset="0"/>
              </a:rPr>
              <a:t>wind</a:t>
            </a:r>
            <a:r>
              <a:rPr lang="da-DK" sz="2400" dirty="0" smtClean="0">
                <a:latin typeface="Calibri" panose="020F0502020204030204" pitchFamily="34" charset="0"/>
              </a:rPr>
              <a:t> farm </a:t>
            </a:r>
            <a:r>
              <a:rPr lang="da-DK" sz="2400" dirty="0" err="1" smtClean="0">
                <a:latin typeface="Calibri" panose="020F0502020204030204" pitchFamily="34" charset="0"/>
              </a:rPr>
              <a:t>was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build</a:t>
            </a:r>
            <a:r>
              <a:rPr lang="da-DK" sz="2400" dirty="0" smtClean="0">
                <a:latin typeface="Calibri" panose="020F0502020204030204" pitchFamily="34" charset="0"/>
              </a:rPr>
              <a:t> at </a:t>
            </a:r>
            <a:r>
              <a:rPr lang="da-DK" sz="2400" dirty="0" smtClean="0">
                <a:latin typeface="Calibri" panose="020F0502020204030204" pitchFamily="34" charset="0"/>
              </a:rPr>
              <a:t>the Høvsøre </a:t>
            </a:r>
            <a:r>
              <a:rPr lang="da-DK" sz="2400" dirty="0" smtClean="0">
                <a:latin typeface="Calibri" panose="020F0502020204030204" pitchFamily="34" charset="0"/>
              </a:rPr>
              <a:t>site?</a:t>
            </a:r>
          </a:p>
          <a:p>
            <a:pPr marL="0" indent="0">
              <a:buNone/>
            </a:pPr>
            <a:r>
              <a:rPr lang="da-DK" sz="1600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da-DK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400" dirty="0" smtClean="0">
                <a:latin typeface="Calibri" panose="020F0502020204030204" pitchFamily="34" charset="0"/>
              </a:rPr>
              <a:t>Low </a:t>
            </a:r>
            <a:r>
              <a:rPr lang="da-DK" sz="2400" dirty="0">
                <a:latin typeface="Calibri" panose="020F0502020204030204" pitchFamily="34" charset="0"/>
              </a:rPr>
              <a:t>performance </a:t>
            </a:r>
            <a:r>
              <a:rPr lang="da-DK" sz="2400" dirty="0" err="1">
                <a:latin typeface="Calibri" panose="020F0502020204030204" pitchFamily="34" charset="0"/>
              </a:rPr>
              <a:t>during</a:t>
            </a:r>
            <a:r>
              <a:rPr lang="da-DK" sz="2400" dirty="0">
                <a:latin typeface="Calibri" panose="020F0502020204030204" pitchFamily="34" charset="0"/>
              </a:rPr>
              <a:t> </a:t>
            </a:r>
            <a:r>
              <a:rPr lang="da-DK" sz="2400" dirty="0" err="1">
                <a:latin typeface="Calibri" panose="020F0502020204030204" pitchFamily="34" charset="0"/>
              </a:rPr>
              <a:t>winter</a:t>
            </a:r>
            <a:r>
              <a:rPr lang="da-DK" sz="2400" dirty="0">
                <a:latin typeface="Calibri" panose="020F0502020204030204" pitchFamily="34" charset="0"/>
              </a:rPr>
              <a:t> </a:t>
            </a:r>
            <a:r>
              <a:rPr lang="da-DK" sz="2400" dirty="0" err="1">
                <a:latin typeface="Calibri" panose="020F0502020204030204" pitchFamily="34" charset="0"/>
              </a:rPr>
              <a:t>should</a:t>
            </a:r>
            <a:r>
              <a:rPr lang="da-DK" sz="2400" dirty="0">
                <a:latin typeface="Calibri" panose="020F0502020204030204" pitchFamily="34" charset="0"/>
              </a:rPr>
              <a:t> </a:t>
            </a:r>
            <a:r>
              <a:rPr lang="da-DK" sz="2400" dirty="0" err="1">
                <a:latin typeface="Calibri" panose="020F0502020204030204" pitchFamily="34" charset="0"/>
              </a:rPr>
              <a:t>be</a:t>
            </a:r>
            <a:r>
              <a:rPr lang="da-DK" sz="2400" dirty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expected</a:t>
            </a:r>
            <a:r>
              <a:rPr lang="da-DK" sz="2400" dirty="0" smtClean="0">
                <a:latin typeface="Calibri" panose="020F0502020204030204" pitchFamily="34" charset="0"/>
              </a:rPr>
              <a:t>!</a:t>
            </a:r>
          </a:p>
          <a:p>
            <a:pPr marL="0" indent="0">
              <a:buNone/>
            </a:pPr>
            <a:endParaRPr lang="da-DK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400" dirty="0" err="1" smtClean="0">
                <a:latin typeface="Calibri" panose="020F0502020204030204" pitchFamily="34" charset="0"/>
              </a:rPr>
              <a:t>Lidar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measurements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used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smtClean="0">
                <a:latin typeface="Calibri" panose="020F0502020204030204" pitchFamily="34" charset="0"/>
              </a:rPr>
              <a:t>for </a:t>
            </a:r>
            <a:r>
              <a:rPr lang="da-DK" sz="2400" dirty="0" err="1" smtClean="0">
                <a:latin typeface="Calibri" panose="020F0502020204030204" pitchFamily="34" charset="0"/>
              </a:rPr>
              <a:t>estimating</a:t>
            </a:r>
            <a:r>
              <a:rPr lang="da-DK" sz="2400" dirty="0" smtClean="0">
                <a:latin typeface="Calibri" panose="020F0502020204030204" pitchFamily="34" charset="0"/>
              </a:rPr>
              <a:t> performance</a:t>
            </a:r>
          </a:p>
          <a:p>
            <a:pPr marL="0" indent="0">
              <a:buNone/>
            </a:pPr>
            <a:r>
              <a:rPr lang="da-DK" sz="2400" dirty="0">
                <a:latin typeface="Calibri" panose="020F0502020204030204" pitchFamily="34" charset="0"/>
              </a:rPr>
              <a:t> </a:t>
            </a:r>
            <a:r>
              <a:rPr lang="da-DK" sz="2400" dirty="0" smtClean="0">
                <a:latin typeface="Calibri" panose="020F0502020204030204" pitchFamily="34" charset="0"/>
              </a:rPr>
              <a:t>- </a:t>
            </a:r>
            <a:r>
              <a:rPr lang="da-DK" sz="2400" dirty="0" err="1" smtClean="0">
                <a:latin typeface="Calibri" panose="020F0502020204030204" pitchFamily="34" charset="0"/>
              </a:rPr>
              <a:t>using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actual</a:t>
            </a:r>
            <a:r>
              <a:rPr lang="da-DK" sz="2400" dirty="0" smtClean="0">
                <a:latin typeface="Calibri" panose="020F0502020204030204" pitchFamily="34" charset="0"/>
              </a:rPr>
              <a:t> diameter, hub </a:t>
            </a:r>
            <a:r>
              <a:rPr lang="da-DK" sz="2400" dirty="0" err="1" smtClean="0">
                <a:latin typeface="Calibri" panose="020F0502020204030204" pitchFamily="34" charset="0"/>
              </a:rPr>
              <a:t>height</a:t>
            </a:r>
            <a:r>
              <a:rPr lang="da-DK" sz="2400" dirty="0" smtClean="0">
                <a:latin typeface="Calibri" panose="020F0502020204030204" pitchFamily="34" charset="0"/>
              </a:rPr>
              <a:t>, </a:t>
            </a:r>
            <a:r>
              <a:rPr lang="da-DK" sz="2400" dirty="0" err="1" smtClean="0">
                <a:latin typeface="Calibri" panose="020F0502020204030204" pitchFamily="34" charset="0"/>
              </a:rPr>
              <a:t>wind</a:t>
            </a:r>
            <a:r>
              <a:rPr lang="da-DK" sz="2400" dirty="0" smtClean="0">
                <a:latin typeface="Calibri" panose="020F0502020204030204" pitchFamily="34" charset="0"/>
              </a:rPr>
              <a:t> rose etc.</a:t>
            </a:r>
            <a:endParaRPr lang="da-DK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400" dirty="0">
                <a:latin typeface="Calibri" panose="020F0502020204030204" pitchFamily="34" charset="0"/>
              </a:rPr>
              <a:t>	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04C621B9-BADB-4004-B3CC-A7372D67D1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80864" y="1238830"/>
            <a:ext cx="2234584" cy="36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frundet rektangel 8"/>
          <p:cNvSpPr/>
          <p:nvPr/>
        </p:nvSpPr>
        <p:spPr bwMode="auto">
          <a:xfrm>
            <a:off x="3124200" y="1676400"/>
            <a:ext cx="457200" cy="2743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iemens Seri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smtClean="0">
                <a:latin typeface="Calibri" panose="020F0502020204030204" pitchFamily="34" charset="0"/>
              </a:rPr>
              <a:t>Future </a:t>
            </a:r>
            <a:r>
              <a:rPr lang="da-DK" sz="2400" dirty="0" err="1" smtClean="0">
                <a:latin typeface="Calibri" panose="020F0502020204030204" pitchFamily="34" charset="0"/>
              </a:rPr>
              <a:t>work</a:t>
            </a:r>
            <a:r>
              <a:rPr lang="da-DK" sz="2400" dirty="0" smtClean="0">
                <a:latin typeface="Calibri" panose="020F0502020204030204" pitchFamily="34" charset="0"/>
              </a:rPr>
              <a:t> at SWP…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04C621B9-BADB-4004-B3CC-A7372D67D1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91760"/>
            <a:ext cx="3657600" cy="26849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0" y="3791759"/>
            <a:ext cx="4466651" cy="268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8" y="934390"/>
            <a:ext cx="8458201" cy="5562600"/>
          </a:xfrm>
        </p:spPr>
        <p:txBody>
          <a:bodyPr/>
          <a:lstStyle/>
          <a:p>
            <a:pPr>
              <a:buFontTx/>
              <a:buChar char="-"/>
            </a:pPr>
            <a:r>
              <a:rPr lang="da-DK" sz="2400" dirty="0" err="1" smtClean="0">
                <a:latin typeface="Calibri" panose="020F0502020204030204" pitchFamily="34" charset="0"/>
              </a:rPr>
              <a:t>Further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evaluating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measurements</a:t>
            </a:r>
            <a:r>
              <a:rPr lang="da-DK" sz="2400" dirty="0" smtClean="0">
                <a:latin typeface="Calibri" panose="020F0502020204030204" pitchFamily="34" charset="0"/>
              </a:rPr>
              <a:t> with </a:t>
            </a:r>
            <a:r>
              <a:rPr lang="da-DK" sz="2400" dirty="0" err="1" smtClean="0">
                <a:latin typeface="Calibri" panose="020F0502020204030204" pitchFamily="34" charset="0"/>
              </a:rPr>
              <a:t>various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shear</a:t>
            </a:r>
            <a:r>
              <a:rPr lang="da-DK" sz="2400" dirty="0" smtClean="0">
                <a:latin typeface="Calibri" panose="020F0502020204030204" pitchFamily="34" charset="0"/>
              </a:rPr>
              <a:t> and veer</a:t>
            </a:r>
          </a:p>
          <a:p>
            <a:pPr>
              <a:buFontTx/>
              <a:buChar char="-"/>
            </a:pPr>
            <a:r>
              <a:rPr lang="da-DK" sz="2400" dirty="0" err="1" smtClean="0">
                <a:latin typeface="Calibri" panose="020F0502020204030204" pitchFamily="34" charset="0"/>
              </a:rPr>
              <a:t>Comparing</a:t>
            </a:r>
            <a:r>
              <a:rPr lang="da-DK" sz="2400" dirty="0" smtClean="0">
                <a:latin typeface="Calibri" panose="020F0502020204030204" pitchFamily="34" charset="0"/>
              </a:rPr>
              <a:t> BEM </a:t>
            </a:r>
            <a:r>
              <a:rPr lang="da-DK" sz="2400" dirty="0" err="1" smtClean="0">
                <a:latin typeface="Calibri" panose="020F0502020204030204" pitchFamily="34" charset="0"/>
              </a:rPr>
              <a:t>results</a:t>
            </a:r>
            <a:r>
              <a:rPr lang="da-DK" sz="2400" dirty="0" smtClean="0">
                <a:latin typeface="Calibri" panose="020F0502020204030204" pitchFamily="34" charset="0"/>
              </a:rPr>
              <a:t> with </a:t>
            </a:r>
            <a:r>
              <a:rPr lang="en-US" sz="2400" dirty="0" smtClean="0">
                <a:latin typeface="Calibri" panose="020F0502020204030204" pitchFamily="34" charset="0"/>
              </a:rPr>
              <a:t>field applying narrow filters</a:t>
            </a:r>
          </a:p>
          <a:p>
            <a:pPr>
              <a:buFontTx/>
              <a:buChar char="-"/>
            </a:pPr>
            <a:r>
              <a:rPr lang="da-DK" sz="2400" dirty="0" err="1" smtClean="0">
                <a:latin typeface="Calibri" panose="020F0502020204030204" pitchFamily="34" charset="0"/>
              </a:rPr>
              <a:t>Improving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smtClean="0">
                <a:latin typeface="Calibri" panose="020F0502020204030204" pitchFamily="34" charset="0"/>
              </a:rPr>
              <a:t>on </a:t>
            </a:r>
            <a:r>
              <a:rPr lang="da-DK" sz="2400" dirty="0" err="1" smtClean="0">
                <a:latin typeface="Calibri" panose="020F0502020204030204" pitchFamily="34" charset="0"/>
              </a:rPr>
              <a:t>induction</a:t>
            </a:r>
            <a:r>
              <a:rPr lang="da-DK" sz="2400" dirty="0" smtClean="0">
                <a:latin typeface="Calibri" panose="020F0502020204030204" pitchFamily="34" charset="0"/>
              </a:rPr>
              <a:t> models in BEM models </a:t>
            </a:r>
            <a:r>
              <a:rPr lang="da-DK" sz="2400" dirty="0" err="1" smtClean="0">
                <a:latin typeface="Calibri" panose="020F0502020204030204" pitchFamily="34" charset="0"/>
              </a:rPr>
              <a:t>used</a:t>
            </a:r>
            <a:r>
              <a:rPr lang="da-DK" sz="2400" dirty="0" smtClean="0">
                <a:latin typeface="Calibri" panose="020F0502020204030204" pitchFamily="34" charset="0"/>
              </a:rPr>
              <a:t> in </a:t>
            </a:r>
            <a:r>
              <a:rPr lang="da-DK" sz="2400" dirty="0" err="1" smtClean="0">
                <a:latin typeface="Calibri" panose="020F0502020204030204" pitchFamily="34" charset="0"/>
              </a:rPr>
              <a:t>analysis</a:t>
            </a:r>
            <a:endParaRPr lang="da-DK" sz="24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da-DK" sz="2400" dirty="0" err="1" smtClean="0">
                <a:latin typeface="Calibri" panose="020F0502020204030204" pitchFamily="34" charset="0"/>
              </a:rPr>
              <a:t>Comparing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typical</a:t>
            </a:r>
            <a:r>
              <a:rPr lang="da-DK" sz="2400" dirty="0" smtClean="0">
                <a:latin typeface="Calibri" panose="020F0502020204030204" pitchFamily="34" charset="0"/>
              </a:rPr>
              <a:t> </a:t>
            </a:r>
            <a:r>
              <a:rPr lang="da-DK" sz="2400" dirty="0" err="1" smtClean="0">
                <a:latin typeface="Calibri" panose="020F0502020204030204" pitchFamily="34" charset="0"/>
              </a:rPr>
              <a:t>shear</a:t>
            </a:r>
            <a:r>
              <a:rPr lang="da-DK" sz="2400" dirty="0" smtClean="0">
                <a:latin typeface="Calibri" panose="020F0502020204030204" pitchFamily="34" charset="0"/>
              </a:rPr>
              <a:t> with ‘</a:t>
            </a:r>
            <a:r>
              <a:rPr lang="da-DK" sz="2400" dirty="0" err="1" smtClean="0">
                <a:latin typeface="Calibri" panose="020F0502020204030204" pitchFamily="34" charset="0"/>
              </a:rPr>
              <a:t>clean</a:t>
            </a:r>
            <a:r>
              <a:rPr lang="da-DK" sz="2400" dirty="0" smtClean="0">
                <a:latin typeface="Calibri" panose="020F0502020204030204" pitchFamily="34" charset="0"/>
              </a:rPr>
              <a:t>’ alfa </a:t>
            </a:r>
            <a:r>
              <a:rPr lang="da-DK" sz="2400" dirty="0" err="1" smtClean="0">
                <a:latin typeface="Calibri" panose="020F0502020204030204" pitchFamily="34" charset="0"/>
              </a:rPr>
              <a:t>shears</a:t>
            </a:r>
            <a:endParaRPr lang="da-DK" sz="24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da-DK" sz="2400" dirty="0" smtClean="0">
                <a:latin typeface="Calibri" panose="020F0502020204030204" pitchFamily="34" charset="0"/>
              </a:rPr>
              <a:t>…</a:t>
            </a:r>
          </a:p>
          <a:p>
            <a:pPr>
              <a:buFontTx/>
              <a:buChar char="-"/>
            </a:pPr>
            <a:endParaRPr lang="da-DK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sz="24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endParaRPr lang="da-DK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1600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da-DK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Offshore">
  <a:themeElements>
    <a:clrScheme name="Offsho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shore">
      <a:majorFont>
        <a:latin typeface="Siemens Serif"/>
        <a:ea typeface=""/>
        <a:cs typeface=""/>
      </a:majorFont>
      <a:minorFont>
        <a:latin typeface="Sieme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erif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erif" pitchFamily="2" charset="0"/>
          </a:defRPr>
        </a:defPPr>
      </a:lstStyle>
    </a:lnDef>
  </a:objectDefaults>
  <a:extraClrSchemeLst>
    <a:extraClrScheme>
      <a:clrScheme name="Offsho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sho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sho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sho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sho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sho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sho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sho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sho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sho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sho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sho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Offshore</Template>
  <TotalTime>0</TotalTime>
  <Words>189</Words>
  <Application>Microsoft Office PowerPoint</Application>
  <PresentationFormat>Skærmshow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Offshore</vt:lpstr>
      <vt:lpstr>Practical considerations on the REWS approach</vt:lpstr>
      <vt:lpstr>Summary</vt:lpstr>
      <vt:lpstr>Example: Høvsøre test site</vt:lpstr>
      <vt:lpstr>Example: Høvsøre test site</vt:lpstr>
      <vt:lpstr>Future work at SWP…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Ioannis antoniou</dc:creator>
  <cp:lastModifiedBy>Enevoldsen, Peder Bay (E W TE R&amp;D LPD)</cp:lastModifiedBy>
  <cp:revision>349</cp:revision>
  <cp:lastPrinted>2014-04-08T19:47:11Z</cp:lastPrinted>
  <dcterms:created xsi:type="dcterms:W3CDTF">2012-12-11T18:40:14Z</dcterms:created>
  <dcterms:modified xsi:type="dcterms:W3CDTF">2014-09-02T08:57:56Z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1641586647</vt:i4>
  </property>
  <property fmtid="{D5CDD505-2E9C-101B-9397-08002B2CF9AE}" pid="3" name="_NewReviewCycle">
    <vt:lpwstr/>
  </property>
  <property fmtid="{D5CDD505-2E9C-101B-9397-08002B2CF9AE}" pid="4" name="_EmailSubject">
    <vt:lpwstr>PCWG: Final Agenda Tuesday 2nd of September</vt:lpwstr>
  </property>
  <property fmtid="{D5CDD505-2E9C-101B-9397-08002B2CF9AE}" pid="5" name="_AuthorEmail">
    <vt:lpwstr>pe@siemens.com</vt:lpwstr>
  </property>
  <property fmtid="{D5CDD505-2E9C-101B-9397-08002B2CF9AE}" pid="6" name="_AuthorEmailDisplayName">
    <vt:lpwstr>Enevoldsen, Peder Bay (E W TE R&amp;D LPD)</vt:lpwstr>
  </property>
  <property fmtid="{D5CDD505-2E9C-101B-9397-08002B2CF9AE}" pid="7" name="_PreviousAdHocReviewCycleID">
    <vt:i4>-46268070</vt:i4>
  </property>
</Properties>
</file>